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13"/>
  </p:notesMasterIdLst>
  <p:handoutMasterIdLst>
    <p:handoutMasterId r:id="rId14"/>
  </p:handoutMasterIdLst>
  <p:sldIdLst>
    <p:sldId id="319" r:id="rId3"/>
    <p:sldId id="259" r:id="rId4"/>
    <p:sldId id="298" r:id="rId5"/>
    <p:sldId id="299" r:id="rId6"/>
    <p:sldId id="308" r:id="rId7"/>
    <p:sldId id="290" r:id="rId8"/>
    <p:sldId id="277" r:id="rId9"/>
    <p:sldId id="301" r:id="rId10"/>
    <p:sldId id="265" r:id="rId11"/>
    <p:sldId id="31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EFE"/>
    <a:srgbClr val="2B42A3"/>
    <a:srgbClr val="E8B61E"/>
    <a:srgbClr val="2134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50" autoAdjust="0"/>
  </p:normalViewPr>
  <p:slideViewPr>
    <p:cSldViewPr snapToGrid="0" showGuides="1">
      <p:cViewPr varScale="1">
        <p:scale>
          <a:sx n="82" d="100"/>
          <a:sy n="82" d="100"/>
        </p:scale>
        <p:origin x="691" y="67"/>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228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userId="2c19cd728e57dabf" providerId="LiveId" clId="{39435CEF-9AAC-489B-9D26-2CB26B3A4D95}"/>
    <pc:docChg chg="undo custSel addSld delSld modSld sldOrd delMainMaster modMainMaster">
      <pc:chgData name="Eimear" userId="2c19cd728e57dabf" providerId="LiveId" clId="{39435CEF-9AAC-489B-9D26-2CB26B3A4D95}" dt="2021-04-22T11:39:20.393" v="4865" actId="20577"/>
      <pc:docMkLst>
        <pc:docMk/>
      </pc:docMkLst>
      <pc:sldChg chg="modSp mod modNotesTx">
        <pc:chgData name="Eimear" userId="2c19cd728e57dabf" providerId="LiveId" clId="{39435CEF-9AAC-489B-9D26-2CB26B3A4D95}" dt="2021-04-16T11:58:49.925" v="4659"/>
        <pc:sldMkLst>
          <pc:docMk/>
          <pc:sldMk cId="0" sldId="259"/>
        </pc:sldMkLst>
        <pc:spChg chg="mod">
          <ac:chgData name="Eimear" userId="2c19cd728e57dabf" providerId="LiveId" clId="{39435CEF-9AAC-489B-9D26-2CB26B3A4D95}" dt="2021-04-16T11:58:41.332" v="4658" actId="20577"/>
          <ac:spMkLst>
            <pc:docMk/>
            <pc:sldMk cId="0" sldId="259"/>
            <ac:spMk id="154" creationId="{C43B8F2E-7EB0-43DB-B8B6-82C3F721E40C}"/>
          </ac:spMkLst>
        </pc:spChg>
        <pc:picChg chg="mod">
          <ac:chgData name="Eimear" userId="2c19cd728e57dabf" providerId="LiveId" clId="{39435CEF-9AAC-489B-9D26-2CB26B3A4D95}" dt="2021-04-15T11:05:09.635" v="27"/>
          <ac:picMkLst>
            <pc:docMk/>
            <pc:sldMk cId="0" sldId="259"/>
            <ac:picMk id="1026" creationId="{2723A2C8-BE6D-4FE2-97C0-74B9DAFD89A0}"/>
          </ac:picMkLst>
        </pc:picChg>
      </pc:sldChg>
      <pc:sldChg chg="addSp delSp modSp mod ord addAnim delAnim modAnim modNotesTx">
        <pc:chgData name="Eimear" userId="2c19cd728e57dabf" providerId="LiveId" clId="{39435CEF-9AAC-489B-9D26-2CB26B3A4D95}" dt="2021-04-22T11:38:09.132" v="4854" actId="20577"/>
        <pc:sldMkLst>
          <pc:docMk/>
          <pc:sldMk cId="83414206" sldId="265"/>
        </pc:sldMkLst>
        <pc:spChg chg="del">
          <ac:chgData name="Eimear" userId="2c19cd728e57dabf" providerId="LiveId" clId="{39435CEF-9AAC-489B-9D26-2CB26B3A4D95}" dt="2021-04-15T11:08:13.102" v="30" actId="478"/>
          <ac:spMkLst>
            <pc:docMk/>
            <pc:sldMk cId="83414206" sldId="265"/>
            <ac:spMk id="2" creationId="{4B4E6EE3-3391-48C1-A8CC-DBF650337761}"/>
          </ac:spMkLst>
        </pc:spChg>
        <pc:spChg chg="add del mod">
          <ac:chgData name="Eimear" userId="2c19cd728e57dabf" providerId="LiveId" clId="{39435CEF-9AAC-489B-9D26-2CB26B3A4D95}" dt="2021-04-15T11:08:15.029" v="31" actId="478"/>
          <ac:spMkLst>
            <pc:docMk/>
            <pc:sldMk cId="83414206" sldId="265"/>
            <ac:spMk id="24" creationId="{AA6C2BD9-72E7-455A-A1CA-25EAD0EFC8AA}"/>
          </ac:spMkLst>
        </pc:spChg>
        <pc:spChg chg="mod">
          <ac:chgData name="Eimear" userId="2c19cd728e57dabf" providerId="LiveId" clId="{39435CEF-9AAC-489B-9D26-2CB26B3A4D95}" dt="2021-04-15T11:24:30.367" v="233" actId="403"/>
          <ac:spMkLst>
            <pc:docMk/>
            <pc:sldMk cId="83414206" sldId="265"/>
            <ac:spMk id="69" creationId="{F37B71BE-832E-4988-B498-5FA606B52C6B}"/>
          </ac:spMkLst>
        </pc:spChg>
        <pc:spChg chg="del">
          <ac:chgData name="Eimear" userId="2c19cd728e57dabf" providerId="LiveId" clId="{39435CEF-9AAC-489B-9D26-2CB26B3A4D95}" dt="2021-04-15T11:11:33.224" v="160" actId="478"/>
          <ac:spMkLst>
            <pc:docMk/>
            <pc:sldMk cId="83414206" sldId="265"/>
            <ac:spMk id="70" creationId="{7B2C01E2-A108-4AAD-8E60-E9AC4C377B36}"/>
          </ac:spMkLst>
        </pc:spChg>
        <pc:spChg chg="del mod">
          <ac:chgData name="Eimear" userId="2c19cd728e57dabf" providerId="LiveId" clId="{39435CEF-9AAC-489B-9D26-2CB26B3A4D95}" dt="2021-04-15T11:25:02.450" v="246" actId="478"/>
          <ac:spMkLst>
            <pc:docMk/>
            <pc:sldMk cId="83414206" sldId="265"/>
            <ac:spMk id="71" creationId="{76490121-91F0-4567-8CD5-6F951E0ACCB9}"/>
          </ac:spMkLst>
        </pc:spChg>
        <pc:spChg chg="del">
          <ac:chgData name="Eimear" userId="2c19cd728e57dabf" providerId="LiveId" clId="{39435CEF-9AAC-489B-9D26-2CB26B3A4D95}" dt="2021-04-15T11:25:00.079" v="245" actId="478"/>
          <ac:spMkLst>
            <pc:docMk/>
            <pc:sldMk cId="83414206" sldId="265"/>
            <ac:spMk id="72" creationId="{62373C64-FAC6-4A9F-A7E6-7B5FE87B1456}"/>
          </ac:spMkLst>
        </pc:spChg>
        <pc:spChg chg="del">
          <ac:chgData name="Eimear" userId="2c19cd728e57dabf" providerId="LiveId" clId="{39435CEF-9AAC-489B-9D26-2CB26B3A4D95}" dt="2021-04-15T11:24:06.162" v="229" actId="478"/>
          <ac:spMkLst>
            <pc:docMk/>
            <pc:sldMk cId="83414206" sldId="265"/>
            <ac:spMk id="73" creationId="{1F97780B-0426-4E45-BBBA-4B5681B766DA}"/>
          </ac:spMkLst>
        </pc:spChg>
        <pc:spChg chg="mod">
          <ac:chgData name="Eimear" userId="2c19cd728e57dabf" providerId="LiveId" clId="{39435CEF-9AAC-489B-9D26-2CB26B3A4D95}" dt="2021-04-15T11:24:54.816" v="244" actId="20577"/>
          <ac:spMkLst>
            <pc:docMk/>
            <pc:sldMk cId="83414206" sldId="265"/>
            <ac:spMk id="74" creationId="{297EC138-A387-4596-8EED-86F17CDC7E69}"/>
          </ac:spMkLst>
        </pc:spChg>
        <pc:spChg chg="del">
          <ac:chgData name="Eimear" userId="2c19cd728e57dabf" providerId="LiveId" clId="{39435CEF-9AAC-489B-9D26-2CB26B3A4D95}" dt="2021-04-15T11:25:47.547" v="269" actId="478"/>
          <ac:spMkLst>
            <pc:docMk/>
            <pc:sldMk cId="83414206" sldId="265"/>
            <ac:spMk id="83" creationId="{15595E23-5674-4AF8-ACD8-1F0A8F44436C}"/>
          </ac:spMkLst>
        </pc:spChg>
        <pc:spChg chg="del">
          <ac:chgData name="Eimear" userId="2c19cd728e57dabf" providerId="LiveId" clId="{39435CEF-9AAC-489B-9D26-2CB26B3A4D95}" dt="2021-04-15T11:25:42.193" v="267" actId="478"/>
          <ac:spMkLst>
            <pc:docMk/>
            <pc:sldMk cId="83414206" sldId="265"/>
            <ac:spMk id="84" creationId="{FE7BEF80-0E4D-4760-8083-5203C77D6917}"/>
          </ac:spMkLst>
        </pc:spChg>
        <pc:spChg chg="del">
          <ac:chgData name="Eimear" userId="2c19cd728e57dabf" providerId="LiveId" clId="{39435CEF-9AAC-489B-9D26-2CB26B3A4D95}" dt="2021-04-15T11:25:45.158" v="268" actId="478"/>
          <ac:spMkLst>
            <pc:docMk/>
            <pc:sldMk cId="83414206" sldId="265"/>
            <ac:spMk id="85" creationId="{68860C09-6BEE-44C1-B947-1FA76F25774B}"/>
          </ac:spMkLst>
        </pc:spChg>
        <pc:spChg chg="del">
          <ac:chgData name="Eimear" userId="2c19cd728e57dabf" providerId="LiveId" clId="{39435CEF-9AAC-489B-9D26-2CB26B3A4D95}" dt="2021-04-15T11:26:44.064" v="297" actId="478"/>
          <ac:spMkLst>
            <pc:docMk/>
            <pc:sldMk cId="83414206" sldId="265"/>
            <ac:spMk id="90" creationId="{07DB1182-10CA-4AF0-AE7D-6543D0D101DE}"/>
          </ac:spMkLst>
        </pc:spChg>
        <pc:spChg chg="del">
          <ac:chgData name="Eimear" userId="2c19cd728e57dabf" providerId="LiveId" clId="{39435CEF-9AAC-489B-9D26-2CB26B3A4D95}" dt="2021-04-15T11:26:41.464" v="295" actId="478"/>
          <ac:spMkLst>
            <pc:docMk/>
            <pc:sldMk cId="83414206" sldId="265"/>
            <ac:spMk id="91" creationId="{58A936A4-35AC-475D-992A-D365AB3E6771}"/>
          </ac:spMkLst>
        </pc:spChg>
        <pc:spChg chg="del">
          <ac:chgData name="Eimear" userId="2c19cd728e57dabf" providerId="LiveId" clId="{39435CEF-9AAC-489B-9D26-2CB26B3A4D95}" dt="2021-04-15T11:26:42.857" v="296" actId="478"/>
          <ac:spMkLst>
            <pc:docMk/>
            <pc:sldMk cId="83414206" sldId="265"/>
            <ac:spMk id="92" creationId="{5DEAC38E-79CD-44B8-8C2A-753DB307AB73}"/>
          </ac:spMkLst>
        </pc:spChg>
        <pc:spChg chg="del">
          <ac:chgData name="Eimear" userId="2c19cd728e57dabf" providerId="LiveId" clId="{39435CEF-9AAC-489B-9D26-2CB26B3A4D95}" dt="2021-04-15T11:26:38.273" v="293" actId="478"/>
          <ac:spMkLst>
            <pc:docMk/>
            <pc:sldMk cId="83414206" sldId="265"/>
            <ac:spMk id="96" creationId="{1106FC21-C9B6-4442-B03C-C99390BF6FFB}"/>
          </ac:spMkLst>
        </pc:spChg>
        <pc:spChg chg="del">
          <ac:chgData name="Eimear" userId="2c19cd728e57dabf" providerId="LiveId" clId="{39435CEF-9AAC-489B-9D26-2CB26B3A4D95}" dt="2021-04-15T11:26:39.825" v="294" actId="478"/>
          <ac:spMkLst>
            <pc:docMk/>
            <pc:sldMk cId="83414206" sldId="265"/>
            <ac:spMk id="97" creationId="{6CF5AB07-27CB-4944-A36C-FBE56F4A11E0}"/>
          </ac:spMkLst>
        </pc:spChg>
        <pc:spChg chg="del">
          <ac:chgData name="Eimear" userId="2c19cd728e57dabf" providerId="LiveId" clId="{39435CEF-9AAC-489B-9D26-2CB26B3A4D95}" dt="2021-04-15T11:26:37.515" v="292" actId="478"/>
          <ac:spMkLst>
            <pc:docMk/>
            <pc:sldMk cId="83414206" sldId="265"/>
            <ac:spMk id="98" creationId="{AC521BAA-2412-4823-94E0-741888A89481}"/>
          </ac:spMkLst>
        </pc:spChg>
        <pc:spChg chg="add del mod">
          <ac:chgData name="Eimear" userId="2c19cd728e57dabf" providerId="LiveId" clId="{39435CEF-9AAC-489B-9D26-2CB26B3A4D95}" dt="2021-04-15T11:10:23.624" v="69" actId="478"/>
          <ac:spMkLst>
            <pc:docMk/>
            <pc:sldMk cId="83414206" sldId="265"/>
            <ac:spMk id="99" creationId="{BED84F3E-2187-4593-AFCC-0C771F65A3DC}"/>
          </ac:spMkLst>
        </pc:spChg>
        <pc:spChg chg="add mod">
          <ac:chgData name="Eimear" userId="2c19cd728e57dabf" providerId="LiveId" clId="{39435CEF-9AAC-489B-9D26-2CB26B3A4D95}" dt="2021-04-15T11:10:41.253" v="135" actId="20577"/>
          <ac:spMkLst>
            <pc:docMk/>
            <pc:sldMk cId="83414206" sldId="265"/>
            <ac:spMk id="100" creationId="{1CD6A80A-AFA1-4BA0-8229-8B6D8E1DAB39}"/>
          </ac:spMkLst>
        </pc:spChg>
        <pc:spChg chg="add del mod">
          <ac:chgData name="Eimear" userId="2c19cd728e57dabf" providerId="LiveId" clId="{39435CEF-9AAC-489B-9D26-2CB26B3A4D95}" dt="2021-04-15T11:25:58.037" v="272" actId="21"/>
          <ac:spMkLst>
            <pc:docMk/>
            <pc:sldMk cId="83414206" sldId="265"/>
            <ac:spMk id="101" creationId="{18BD16E4-B181-4592-A3E0-CC82C034F8EF}"/>
          </ac:spMkLst>
        </pc:spChg>
        <pc:spChg chg="add del mod">
          <ac:chgData name="Eimear" userId="2c19cd728e57dabf" providerId="LiveId" clId="{39435CEF-9AAC-489B-9D26-2CB26B3A4D95}" dt="2021-04-15T11:25:58.037" v="272" actId="21"/>
          <ac:spMkLst>
            <pc:docMk/>
            <pc:sldMk cId="83414206" sldId="265"/>
            <ac:spMk id="102" creationId="{3CC4431E-8A39-4AF5-8CD6-A784A3A77464}"/>
          </ac:spMkLst>
        </pc:spChg>
        <pc:spChg chg="add mod">
          <ac:chgData name="Eimear" userId="2c19cd728e57dabf" providerId="LiveId" clId="{39435CEF-9AAC-489B-9D26-2CB26B3A4D95}" dt="2021-04-15T11:27:33.163" v="315" actId="20577"/>
          <ac:spMkLst>
            <pc:docMk/>
            <pc:sldMk cId="83414206" sldId="265"/>
            <ac:spMk id="103" creationId="{D929435F-1D94-4FA2-9919-04957E43D46A}"/>
          </ac:spMkLst>
        </pc:spChg>
        <pc:spChg chg="add mod">
          <ac:chgData name="Eimear" userId="2c19cd728e57dabf" providerId="LiveId" clId="{39435CEF-9AAC-489B-9D26-2CB26B3A4D95}" dt="2021-04-15T11:27:12.866" v="305" actId="1076"/>
          <ac:spMkLst>
            <pc:docMk/>
            <pc:sldMk cId="83414206" sldId="265"/>
            <ac:spMk id="104" creationId="{B2E5B175-0DBF-454F-BF0B-C3494B60E1C5}"/>
          </ac:spMkLst>
        </pc:spChg>
        <pc:spChg chg="add mod">
          <ac:chgData name="Eimear" userId="2c19cd728e57dabf" providerId="LiveId" clId="{39435CEF-9AAC-489B-9D26-2CB26B3A4D95}" dt="2021-04-15T11:26:30.718" v="291"/>
          <ac:spMkLst>
            <pc:docMk/>
            <pc:sldMk cId="83414206" sldId="265"/>
            <ac:spMk id="105" creationId="{686CAA2B-45A5-4B60-B783-4A90955233D3}"/>
          </ac:spMkLst>
        </pc:spChg>
        <pc:spChg chg="add mod">
          <ac:chgData name="Eimear" userId="2c19cd728e57dabf" providerId="LiveId" clId="{39435CEF-9AAC-489B-9D26-2CB26B3A4D95}" dt="2021-04-15T11:26:30.718" v="291"/>
          <ac:spMkLst>
            <pc:docMk/>
            <pc:sldMk cId="83414206" sldId="265"/>
            <ac:spMk id="106" creationId="{0B1FC86A-CA78-477A-9B62-9E45A63AEA40}"/>
          </ac:spMkLst>
        </pc:spChg>
        <pc:spChg chg="add mod">
          <ac:chgData name="Eimear" userId="2c19cd728e57dabf" providerId="LiveId" clId="{39435CEF-9AAC-489B-9D26-2CB26B3A4D95}" dt="2021-04-15T11:27:16.626" v="306" actId="1076"/>
          <ac:spMkLst>
            <pc:docMk/>
            <pc:sldMk cId="83414206" sldId="265"/>
            <ac:spMk id="107" creationId="{4A165E11-2928-4CBB-96C4-0DB99D60870A}"/>
          </ac:spMkLst>
        </pc:spChg>
        <pc:spChg chg="add mod">
          <ac:chgData name="Eimear" userId="2c19cd728e57dabf" providerId="LiveId" clId="{39435CEF-9AAC-489B-9D26-2CB26B3A4D95}" dt="2021-04-15T11:27:47.370" v="323" actId="20577"/>
          <ac:spMkLst>
            <pc:docMk/>
            <pc:sldMk cId="83414206" sldId="265"/>
            <ac:spMk id="108" creationId="{40F093AF-0DD7-4118-B4D2-E7ECDB2A45C8}"/>
          </ac:spMkLst>
        </pc:spChg>
        <pc:spChg chg="add mod">
          <ac:chgData name="Eimear" userId="2c19cd728e57dabf" providerId="LiveId" clId="{39435CEF-9AAC-489B-9D26-2CB26B3A4D95}" dt="2021-04-22T11:38:09.132" v="4854" actId="20577"/>
          <ac:spMkLst>
            <pc:docMk/>
            <pc:sldMk cId="83414206" sldId="265"/>
            <ac:spMk id="109" creationId="{4C727D29-0CF9-41C9-A17A-B1E7EABCCD31}"/>
          </ac:spMkLst>
        </pc:spChg>
        <pc:spChg chg="add mod">
          <ac:chgData name="Eimear" userId="2c19cd728e57dabf" providerId="LiveId" clId="{39435CEF-9AAC-489B-9D26-2CB26B3A4D95}" dt="2021-04-15T11:31:02.162" v="349" actId="20577"/>
          <ac:spMkLst>
            <pc:docMk/>
            <pc:sldMk cId="83414206" sldId="265"/>
            <ac:spMk id="110" creationId="{104E9100-52CA-48B0-9E28-0C9626436708}"/>
          </ac:spMkLst>
        </pc:spChg>
        <pc:spChg chg="add mod">
          <ac:chgData name="Eimear" userId="2c19cd728e57dabf" providerId="LiveId" clId="{39435CEF-9AAC-489B-9D26-2CB26B3A4D95}" dt="2021-04-15T11:38:29.111" v="407" actId="20577"/>
          <ac:spMkLst>
            <pc:docMk/>
            <pc:sldMk cId="83414206" sldId="265"/>
            <ac:spMk id="111" creationId="{864F7307-D7D5-446A-975A-70FCEFAB22D8}"/>
          </ac:spMkLst>
        </pc:spChg>
        <pc:picChg chg="add del mod">
          <ac:chgData name="Eimear" userId="2c19cd728e57dabf" providerId="LiveId" clId="{39435CEF-9AAC-489B-9D26-2CB26B3A4D95}" dt="2021-04-15T11:29:55.759" v="332" actId="478"/>
          <ac:picMkLst>
            <pc:docMk/>
            <pc:sldMk cId="83414206" sldId="265"/>
            <ac:picMk id="2049" creationId="{32042FEE-6619-4601-9EAE-D71C0DB48EEE}"/>
          </ac:picMkLst>
        </pc:picChg>
        <pc:picChg chg="add mod">
          <ac:chgData name="Eimear" userId="2c19cd728e57dabf" providerId="LiveId" clId="{39435CEF-9AAC-489B-9D26-2CB26B3A4D95}" dt="2021-04-15T11:30:37.462" v="342" actId="1076"/>
          <ac:picMkLst>
            <pc:docMk/>
            <pc:sldMk cId="83414206" sldId="265"/>
            <ac:picMk id="2050" creationId="{0AD9CAB5-54A8-462E-BAE9-BF5C55DBB871}"/>
          </ac:picMkLst>
        </pc:picChg>
        <pc:cxnChg chg="mod">
          <ac:chgData name="Eimear" userId="2c19cd728e57dabf" providerId="LiveId" clId="{39435CEF-9AAC-489B-9D26-2CB26B3A4D95}" dt="2021-04-15T11:30:42.688" v="343" actId="13822"/>
          <ac:cxnSpMkLst>
            <pc:docMk/>
            <pc:sldMk cId="83414206" sldId="265"/>
            <ac:cxnSpMk id="88" creationId="{7D65C1A3-2EDC-4790-B537-401C05708EFF}"/>
          </ac:cxnSpMkLst>
        </pc:cxnChg>
        <pc:cxnChg chg="mod">
          <ac:chgData name="Eimear" userId="2c19cd728e57dabf" providerId="LiveId" clId="{39435CEF-9AAC-489B-9D26-2CB26B3A4D95}" dt="2021-04-15T11:30:42.688" v="343" actId="13822"/>
          <ac:cxnSpMkLst>
            <pc:docMk/>
            <pc:sldMk cId="83414206" sldId="265"/>
            <ac:cxnSpMk id="89" creationId="{14F49C21-108F-4074-99CF-F855DD855217}"/>
          </ac:cxnSpMkLst>
        </pc:cxnChg>
      </pc:sldChg>
      <pc:sldChg chg="del">
        <pc:chgData name="Eimear" userId="2c19cd728e57dabf" providerId="LiveId" clId="{39435CEF-9AAC-489B-9D26-2CB26B3A4D95}" dt="2021-04-15T11:04:50.742" v="25" actId="47"/>
        <pc:sldMkLst>
          <pc:docMk/>
          <pc:sldMk cId="3882234991" sldId="268"/>
        </pc:sldMkLst>
      </pc:sldChg>
      <pc:sldChg chg="addSp delSp modSp del mod modAnim">
        <pc:chgData name="Eimear" userId="2c19cd728e57dabf" providerId="LiveId" clId="{39435CEF-9AAC-489B-9D26-2CB26B3A4D95}" dt="2021-04-16T11:52:01.070" v="4442" actId="47"/>
        <pc:sldMkLst>
          <pc:docMk/>
          <pc:sldMk cId="0" sldId="272"/>
        </pc:sldMkLst>
        <pc:spChg chg="add mod">
          <ac:chgData name="Eimear" userId="2c19cd728e57dabf" providerId="LiveId" clId="{39435CEF-9AAC-489B-9D26-2CB26B3A4D95}" dt="2021-04-16T11:49:39.089" v="4373" actId="1076"/>
          <ac:spMkLst>
            <pc:docMk/>
            <pc:sldMk cId="0" sldId="272"/>
            <ac:spMk id="26" creationId="{96495912-832C-4C7F-B008-61C80014C620}"/>
          </ac:spMkLst>
        </pc:spChg>
        <pc:spChg chg="add del mod">
          <ac:chgData name="Eimear" userId="2c19cd728e57dabf" providerId="LiveId" clId="{39435CEF-9AAC-489B-9D26-2CB26B3A4D95}" dt="2021-04-16T11:47:02.133" v="4359" actId="1076"/>
          <ac:spMkLst>
            <pc:docMk/>
            <pc:sldMk cId="0" sldId="272"/>
            <ac:spMk id="18434" creationId="{841A4A5F-DDD1-4CD6-ADA1-689CCF3A8CFF}"/>
          </ac:spMkLst>
        </pc:spChg>
        <pc:spChg chg="del">
          <ac:chgData name="Eimear" userId="2c19cd728e57dabf" providerId="LiveId" clId="{39435CEF-9AAC-489B-9D26-2CB26B3A4D95}" dt="2021-04-16T11:46:43.494" v="4347" actId="478"/>
          <ac:spMkLst>
            <pc:docMk/>
            <pc:sldMk cId="0" sldId="272"/>
            <ac:spMk id="18435" creationId="{FEF89D3B-C76D-4B97-B298-467042E6919F}"/>
          </ac:spMkLst>
        </pc:spChg>
        <pc:spChg chg="mod">
          <ac:chgData name="Eimear" userId="2c19cd728e57dabf" providerId="LiveId" clId="{39435CEF-9AAC-489B-9D26-2CB26B3A4D95}" dt="2021-04-16T11:47:01.288" v="4357" actId="1076"/>
          <ac:spMkLst>
            <pc:docMk/>
            <pc:sldMk cId="0" sldId="272"/>
            <ac:spMk id="18436" creationId="{92095B82-9BAD-4300-A468-F53809DA0856}"/>
          </ac:spMkLst>
        </pc:spChg>
        <pc:spChg chg="mod">
          <ac:chgData name="Eimear" userId="2c19cd728e57dabf" providerId="LiveId" clId="{39435CEF-9AAC-489B-9D26-2CB26B3A4D95}" dt="2021-04-16T11:47:01.288" v="4357" actId="1076"/>
          <ac:spMkLst>
            <pc:docMk/>
            <pc:sldMk cId="0" sldId="272"/>
            <ac:spMk id="18437" creationId="{8D12DF37-33E6-4C80-AF94-D9D72FAD8053}"/>
          </ac:spMkLst>
        </pc:spChg>
        <pc:spChg chg="mod">
          <ac:chgData name="Eimear" userId="2c19cd728e57dabf" providerId="LiveId" clId="{39435CEF-9AAC-489B-9D26-2CB26B3A4D95}" dt="2021-04-16T11:47:01.288" v="4357" actId="1076"/>
          <ac:spMkLst>
            <pc:docMk/>
            <pc:sldMk cId="0" sldId="272"/>
            <ac:spMk id="18438" creationId="{281DD4EB-099E-46A3-AAAF-17CA72F271D1}"/>
          </ac:spMkLst>
        </pc:spChg>
        <pc:spChg chg="mod">
          <ac:chgData name="Eimear" userId="2c19cd728e57dabf" providerId="LiveId" clId="{39435CEF-9AAC-489B-9D26-2CB26B3A4D95}" dt="2021-04-16T11:47:01.288" v="4357" actId="1076"/>
          <ac:spMkLst>
            <pc:docMk/>
            <pc:sldMk cId="0" sldId="272"/>
            <ac:spMk id="18439" creationId="{3D02BF10-020A-4B79-8146-1AFB5C1019C7}"/>
          </ac:spMkLst>
        </pc:spChg>
        <pc:spChg chg="mod">
          <ac:chgData name="Eimear" userId="2c19cd728e57dabf" providerId="LiveId" clId="{39435CEF-9AAC-489B-9D26-2CB26B3A4D95}" dt="2021-04-16T11:47:01.288" v="4357" actId="1076"/>
          <ac:spMkLst>
            <pc:docMk/>
            <pc:sldMk cId="0" sldId="272"/>
            <ac:spMk id="18440" creationId="{46BA0599-29CC-43F8-9BB4-3F20A7D42B27}"/>
          </ac:spMkLst>
        </pc:spChg>
        <pc:spChg chg="mod">
          <ac:chgData name="Eimear" userId="2c19cd728e57dabf" providerId="LiveId" clId="{39435CEF-9AAC-489B-9D26-2CB26B3A4D95}" dt="2021-04-16T11:47:01.288" v="4357" actId="1076"/>
          <ac:spMkLst>
            <pc:docMk/>
            <pc:sldMk cId="0" sldId="272"/>
            <ac:spMk id="18441" creationId="{612D6870-DD5A-4EAC-8D81-03A591789BD2}"/>
          </ac:spMkLst>
        </pc:spChg>
        <pc:spChg chg="mod">
          <ac:chgData name="Eimear" userId="2c19cd728e57dabf" providerId="LiveId" clId="{39435CEF-9AAC-489B-9D26-2CB26B3A4D95}" dt="2021-04-16T11:47:01.288" v="4357" actId="1076"/>
          <ac:spMkLst>
            <pc:docMk/>
            <pc:sldMk cId="0" sldId="272"/>
            <ac:spMk id="18442" creationId="{7EC134C4-D6CC-4345-B90A-96712F72FBA2}"/>
          </ac:spMkLst>
        </pc:spChg>
        <pc:spChg chg="mod">
          <ac:chgData name="Eimear" userId="2c19cd728e57dabf" providerId="LiveId" clId="{39435CEF-9AAC-489B-9D26-2CB26B3A4D95}" dt="2021-04-16T11:47:00.841" v="4356" actId="1076"/>
          <ac:spMkLst>
            <pc:docMk/>
            <pc:sldMk cId="0" sldId="272"/>
            <ac:spMk id="18443" creationId="{7EC0AC33-531F-49E7-B9CC-365EDF9E3AF8}"/>
          </ac:spMkLst>
        </pc:spChg>
        <pc:spChg chg="mod">
          <ac:chgData name="Eimear" userId="2c19cd728e57dabf" providerId="LiveId" clId="{39435CEF-9AAC-489B-9D26-2CB26B3A4D95}" dt="2021-04-16T11:47:00.841" v="4356" actId="1076"/>
          <ac:spMkLst>
            <pc:docMk/>
            <pc:sldMk cId="0" sldId="272"/>
            <ac:spMk id="18444" creationId="{9DF23F13-9AA6-4AE7-8EC7-81868C65BE7E}"/>
          </ac:spMkLst>
        </pc:spChg>
        <pc:spChg chg="mod">
          <ac:chgData name="Eimear" userId="2c19cd728e57dabf" providerId="LiveId" clId="{39435CEF-9AAC-489B-9D26-2CB26B3A4D95}" dt="2021-04-16T11:47:00.841" v="4356" actId="1076"/>
          <ac:spMkLst>
            <pc:docMk/>
            <pc:sldMk cId="0" sldId="272"/>
            <ac:spMk id="18445" creationId="{319DD099-802B-42DE-9036-25708DB5B59E}"/>
          </ac:spMkLst>
        </pc:spChg>
        <pc:spChg chg="mod">
          <ac:chgData name="Eimear" userId="2c19cd728e57dabf" providerId="LiveId" clId="{39435CEF-9AAC-489B-9D26-2CB26B3A4D95}" dt="2021-04-16T11:49:03.292" v="4370" actId="14100"/>
          <ac:spMkLst>
            <pc:docMk/>
            <pc:sldMk cId="0" sldId="272"/>
            <ac:spMk id="18450" creationId="{B613CA3C-81ED-4DAF-998E-B76EFC26E415}"/>
          </ac:spMkLst>
        </pc:spChg>
        <pc:spChg chg="del">
          <ac:chgData name="Eimear" userId="2c19cd728e57dabf" providerId="LiveId" clId="{39435CEF-9AAC-489B-9D26-2CB26B3A4D95}" dt="2021-04-16T11:48:57.685" v="4368" actId="478"/>
          <ac:spMkLst>
            <pc:docMk/>
            <pc:sldMk cId="0" sldId="272"/>
            <ac:spMk id="18451" creationId="{3363C346-6DCD-465A-8B1B-27A07A0BAF45}"/>
          </ac:spMkLst>
        </pc:spChg>
        <pc:grpChg chg="del mod">
          <ac:chgData name="Eimear" userId="2c19cd728e57dabf" providerId="LiveId" clId="{39435CEF-9AAC-489B-9D26-2CB26B3A4D95}" dt="2021-04-16T11:47:04.617" v="4360" actId="478"/>
          <ac:grpSpMkLst>
            <pc:docMk/>
            <pc:sldMk cId="0" sldId="272"/>
            <ac:grpSpMk id="2" creationId="{7137D961-85A1-4BB2-A1FC-BFB622EA9B21}"/>
          </ac:grpSpMkLst>
        </pc:grpChg>
        <pc:grpChg chg="del mod">
          <ac:chgData name="Eimear" userId="2c19cd728e57dabf" providerId="LiveId" clId="{39435CEF-9AAC-489B-9D26-2CB26B3A4D95}" dt="2021-04-16T11:47:05.455" v="4361" actId="478"/>
          <ac:grpSpMkLst>
            <pc:docMk/>
            <pc:sldMk cId="0" sldId="272"/>
            <ac:grpSpMk id="3" creationId="{65EF9F42-A3BD-4037-986D-341A498D6EB3}"/>
          </ac:grpSpMkLst>
        </pc:grpChg>
        <pc:grpChg chg="del">
          <ac:chgData name="Eimear" userId="2c19cd728e57dabf" providerId="LiveId" clId="{39435CEF-9AAC-489B-9D26-2CB26B3A4D95}" dt="2021-04-16T11:48:55.678" v="4367" actId="478"/>
          <ac:grpSpMkLst>
            <pc:docMk/>
            <pc:sldMk cId="0" sldId="272"/>
            <ac:grpSpMk id="5" creationId="{39E8E994-794C-4FC4-9DD8-5488C1F7B784}"/>
          </ac:grpSpMkLst>
        </pc:grpChg>
        <pc:picChg chg="add mod">
          <ac:chgData name="Eimear" userId="2c19cd728e57dabf" providerId="LiveId" clId="{39435CEF-9AAC-489B-9D26-2CB26B3A4D95}" dt="2021-04-16T11:49:43.114" v="4375" actId="14100"/>
          <ac:picMkLst>
            <pc:docMk/>
            <pc:sldMk cId="0" sldId="272"/>
            <ac:picMk id="7" creationId="{E995A6E8-FF74-4001-8A7C-4730424F35FA}"/>
          </ac:picMkLst>
        </pc:picChg>
      </pc:sldChg>
      <pc:sldChg chg="del">
        <pc:chgData name="Eimear" userId="2c19cd728e57dabf" providerId="LiveId" clId="{39435CEF-9AAC-489B-9D26-2CB26B3A4D95}" dt="2021-04-15T11:04:39.574" v="9" actId="47"/>
        <pc:sldMkLst>
          <pc:docMk/>
          <pc:sldMk cId="7737227" sldId="272"/>
        </pc:sldMkLst>
      </pc:sldChg>
      <pc:sldChg chg="del">
        <pc:chgData name="Eimear" userId="2c19cd728e57dabf" providerId="LiveId" clId="{39435CEF-9AAC-489B-9D26-2CB26B3A4D95}" dt="2021-04-15T11:04:40.825" v="11" actId="47"/>
        <pc:sldMkLst>
          <pc:docMk/>
          <pc:sldMk cId="1628649807" sldId="273"/>
        </pc:sldMkLst>
      </pc:sldChg>
      <pc:sldChg chg="del">
        <pc:chgData name="Eimear" userId="2c19cd728e57dabf" providerId="LiveId" clId="{39435CEF-9AAC-489B-9D26-2CB26B3A4D95}" dt="2021-04-15T11:04:43.140" v="14" actId="47"/>
        <pc:sldMkLst>
          <pc:docMk/>
          <pc:sldMk cId="4129622651" sldId="274"/>
        </pc:sldMkLst>
      </pc:sldChg>
      <pc:sldChg chg="del">
        <pc:chgData name="Eimear" userId="2c19cd728e57dabf" providerId="LiveId" clId="{39435CEF-9AAC-489B-9D26-2CB26B3A4D95}" dt="2021-04-15T11:04:40.287" v="10" actId="47"/>
        <pc:sldMkLst>
          <pc:docMk/>
          <pc:sldMk cId="696043740" sldId="275"/>
        </pc:sldMkLst>
      </pc:sldChg>
      <pc:sldChg chg="del">
        <pc:chgData name="Eimear" userId="2c19cd728e57dabf" providerId="LiveId" clId="{39435CEF-9AAC-489B-9D26-2CB26B3A4D95}" dt="2021-04-15T11:04:45.458" v="15" actId="47"/>
        <pc:sldMkLst>
          <pc:docMk/>
          <pc:sldMk cId="4051805186" sldId="276"/>
        </pc:sldMkLst>
      </pc:sldChg>
      <pc:sldChg chg="addSp delSp modSp add mod ord modAnim modNotesTx">
        <pc:chgData name="Eimear" userId="2c19cd728e57dabf" providerId="LiveId" clId="{39435CEF-9AAC-489B-9D26-2CB26B3A4D95}" dt="2021-04-22T11:37:56.949" v="4852" actId="20577"/>
        <pc:sldMkLst>
          <pc:docMk/>
          <pc:sldMk cId="0" sldId="277"/>
        </pc:sldMkLst>
        <pc:spChg chg="add mod ord">
          <ac:chgData name="Eimear" userId="2c19cd728e57dabf" providerId="LiveId" clId="{39435CEF-9AAC-489B-9D26-2CB26B3A4D95}" dt="2021-04-16T11:15:44.486" v="3752" actId="167"/>
          <ac:spMkLst>
            <pc:docMk/>
            <pc:sldMk cId="0" sldId="277"/>
            <ac:spMk id="8" creationId="{643DC156-CCEE-4211-9F12-716505C5030E}"/>
          </ac:spMkLst>
        </pc:spChg>
        <pc:spChg chg="add mod">
          <ac:chgData name="Eimear" userId="2c19cd728e57dabf" providerId="LiveId" clId="{39435CEF-9AAC-489B-9D26-2CB26B3A4D95}" dt="2021-04-16T11:19:59.831" v="4043" actId="1038"/>
          <ac:spMkLst>
            <pc:docMk/>
            <pc:sldMk cId="0" sldId="277"/>
            <ac:spMk id="36" creationId="{9C0CBB02-9853-4338-BC67-6068FAF5E14F}"/>
          </ac:spMkLst>
        </pc:spChg>
        <pc:spChg chg="add mod">
          <ac:chgData name="Eimear" userId="2c19cd728e57dabf" providerId="LiveId" clId="{39435CEF-9AAC-489B-9D26-2CB26B3A4D95}" dt="2021-04-16T11:20:13.802" v="4123" actId="1037"/>
          <ac:spMkLst>
            <pc:docMk/>
            <pc:sldMk cId="0" sldId="277"/>
            <ac:spMk id="40" creationId="{C51391F0-8B86-48E0-944F-E3FFF4C4B35A}"/>
          </ac:spMkLst>
        </pc:spChg>
        <pc:spChg chg="add mod">
          <ac:chgData name="Eimear" userId="2c19cd728e57dabf" providerId="LiveId" clId="{39435CEF-9AAC-489B-9D26-2CB26B3A4D95}" dt="2021-04-16T11:20:06.630" v="4102" actId="1037"/>
          <ac:spMkLst>
            <pc:docMk/>
            <pc:sldMk cId="0" sldId="277"/>
            <ac:spMk id="41" creationId="{A1F2C7DE-2838-45B6-9902-17333A36709B}"/>
          </ac:spMkLst>
        </pc:spChg>
        <pc:spChg chg="del mod">
          <ac:chgData name="Eimear" userId="2c19cd728e57dabf" providerId="LiveId" clId="{39435CEF-9AAC-489B-9D26-2CB26B3A4D95}" dt="2021-04-16T10:45:35.953" v="3615" actId="478"/>
          <ac:spMkLst>
            <pc:docMk/>
            <pc:sldMk cId="0" sldId="277"/>
            <ac:spMk id="43" creationId="{C8A179F2-F165-4E96-A161-BB76D55B7DA1}"/>
          </ac:spMkLst>
        </pc:spChg>
        <pc:spChg chg="mod">
          <ac:chgData name="Eimear" userId="2c19cd728e57dabf" providerId="LiveId" clId="{39435CEF-9AAC-489B-9D26-2CB26B3A4D95}" dt="2021-04-16T11:20:06.630" v="4102" actId="1037"/>
          <ac:spMkLst>
            <pc:docMk/>
            <pc:sldMk cId="0" sldId="277"/>
            <ac:spMk id="44" creationId="{AFDBEA93-C1C1-4B52-BD87-17B760A8956E}"/>
          </ac:spMkLst>
        </pc:spChg>
        <pc:spChg chg="mod">
          <ac:chgData name="Eimear" userId="2c19cd728e57dabf" providerId="LiveId" clId="{39435CEF-9AAC-489B-9D26-2CB26B3A4D95}" dt="2021-04-16T11:20:43.064" v="4126" actId="20577"/>
          <ac:spMkLst>
            <pc:docMk/>
            <pc:sldMk cId="0" sldId="277"/>
            <ac:spMk id="45" creationId="{7739AD5A-8193-4821-946C-0786DD1356C1}"/>
          </ac:spMkLst>
        </pc:spChg>
        <pc:spChg chg="add mod">
          <ac:chgData name="Eimear" userId="2c19cd728e57dabf" providerId="LiveId" clId="{39435CEF-9AAC-489B-9D26-2CB26B3A4D95}" dt="2021-04-16T11:20:06.630" v="4102" actId="1037"/>
          <ac:spMkLst>
            <pc:docMk/>
            <pc:sldMk cId="0" sldId="277"/>
            <ac:spMk id="47" creationId="{2A3F1124-F8AA-4184-9EAD-14D91B55D615}"/>
          </ac:spMkLst>
        </pc:spChg>
        <pc:spChg chg="add mod">
          <ac:chgData name="Eimear" userId="2c19cd728e57dabf" providerId="LiveId" clId="{39435CEF-9AAC-489B-9D26-2CB26B3A4D95}" dt="2021-04-16T11:17:35.076" v="3837" actId="14100"/>
          <ac:spMkLst>
            <pc:docMk/>
            <pc:sldMk cId="0" sldId="277"/>
            <ac:spMk id="52" creationId="{83127EA5-9E1A-430C-AAE9-0E8F4A744EDD}"/>
          </ac:spMkLst>
        </pc:spChg>
        <pc:spChg chg="add mod">
          <ac:chgData name="Eimear" userId="2c19cd728e57dabf" providerId="LiveId" clId="{39435CEF-9AAC-489B-9D26-2CB26B3A4D95}" dt="2021-04-22T11:37:56.949" v="4852" actId="20577"/>
          <ac:spMkLst>
            <pc:docMk/>
            <pc:sldMk cId="0" sldId="277"/>
            <ac:spMk id="53" creationId="{B4337330-9657-4A96-876B-538AD0CFFF0B}"/>
          </ac:spMkLst>
        </pc:spChg>
        <pc:spChg chg="del">
          <ac:chgData name="Eimear" userId="2c19cd728e57dabf" providerId="LiveId" clId="{39435CEF-9AAC-489B-9D26-2CB26B3A4D95}" dt="2021-04-16T10:46:26.697" v="3637" actId="478"/>
          <ac:spMkLst>
            <pc:docMk/>
            <pc:sldMk cId="0" sldId="277"/>
            <ac:spMk id="23554" creationId="{300E9298-744B-4B69-BE42-F9BD87DCA5CE}"/>
          </ac:spMkLst>
        </pc:spChg>
        <pc:spChg chg="del">
          <ac:chgData name="Eimear" userId="2c19cd728e57dabf" providerId="LiveId" clId="{39435CEF-9AAC-489B-9D26-2CB26B3A4D95}" dt="2021-04-16T10:37:03.898" v="3070" actId="478"/>
          <ac:spMkLst>
            <pc:docMk/>
            <pc:sldMk cId="0" sldId="277"/>
            <ac:spMk id="23555" creationId="{DBEF123E-4495-4E13-B80A-0A301FFC5559}"/>
          </ac:spMkLst>
        </pc:spChg>
        <pc:spChg chg="mod">
          <ac:chgData name="Eimear" userId="2c19cd728e57dabf" providerId="LiveId" clId="{39435CEF-9AAC-489B-9D26-2CB26B3A4D95}" dt="2021-04-16T11:20:13.802" v="4123" actId="1037"/>
          <ac:spMkLst>
            <pc:docMk/>
            <pc:sldMk cId="0" sldId="277"/>
            <ac:spMk id="23556" creationId="{EB806454-70BD-4F62-957F-9254CC5262B5}"/>
          </ac:spMkLst>
        </pc:spChg>
        <pc:spChg chg="mod">
          <ac:chgData name="Eimear" userId="2c19cd728e57dabf" providerId="LiveId" clId="{39435CEF-9AAC-489B-9D26-2CB26B3A4D95}" dt="2021-04-16T11:20:13.802" v="4123" actId="1037"/>
          <ac:spMkLst>
            <pc:docMk/>
            <pc:sldMk cId="0" sldId="277"/>
            <ac:spMk id="23557" creationId="{3EDE16BB-3DAA-4496-BD06-CC970CB9B4D9}"/>
          </ac:spMkLst>
        </pc:spChg>
        <pc:spChg chg="del mod">
          <ac:chgData name="Eimear" userId="2c19cd728e57dabf" providerId="LiveId" clId="{39435CEF-9AAC-489B-9D26-2CB26B3A4D95}" dt="2021-04-16T10:40:09.607" v="3192" actId="478"/>
          <ac:spMkLst>
            <pc:docMk/>
            <pc:sldMk cId="0" sldId="277"/>
            <ac:spMk id="23560" creationId="{BFF1A2F4-E8AB-4CD3-911C-59C4D7A60C88}"/>
          </ac:spMkLst>
        </pc:spChg>
        <pc:spChg chg="del">
          <ac:chgData name="Eimear" userId="2c19cd728e57dabf" providerId="LiveId" clId="{39435CEF-9AAC-489B-9D26-2CB26B3A4D95}" dt="2021-04-16T10:40:04.065" v="3189" actId="478"/>
          <ac:spMkLst>
            <pc:docMk/>
            <pc:sldMk cId="0" sldId="277"/>
            <ac:spMk id="23561" creationId="{5886F1A3-BE7A-48FD-9100-DAAB8B9866CE}"/>
          </ac:spMkLst>
        </pc:spChg>
        <pc:spChg chg="del mod">
          <ac:chgData name="Eimear" userId="2c19cd728e57dabf" providerId="LiveId" clId="{39435CEF-9AAC-489B-9D26-2CB26B3A4D95}" dt="2021-04-16T10:40:12.422" v="3194" actId="478"/>
          <ac:spMkLst>
            <pc:docMk/>
            <pc:sldMk cId="0" sldId="277"/>
            <ac:spMk id="23562" creationId="{E178A70D-0D6B-4900-B4C6-981582120F9F}"/>
          </ac:spMkLst>
        </pc:spChg>
        <pc:spChg chg="del mod">
          <ac:chgData name="Eimear" userId="2c19cd728e57dabf" providerId="LiveId" clId="{39435CEF-9AAC-489B-9D26-2CB26B3A4D95}" dt="2021-04-16T10:40:10.536" v="3193" actId="478"/>
          <ac:spMkLst>
            <pc:docMk/>
            <pc:sldMk cId="0" sldId="277"/>
            <ac:spMk id="23563" creationId="{6187CAC9-95C9-48C6-9018-705E426D22FD}"/>
          </ac:spMkLst>
        </pc:spChg>
        <pc:spChg chg="mod">
          <ac:chgData name="Eimear" userId="2c19cd728e57dabf" providerId="LiveId" clId="{39435CEF-9AAC-489B-9D26-2CB26B3A4D95}" dt="2021-04-16T11:19:59.831" v="4043" actId="1038"/>
          <ac:spMkLst>
            <pc:docMk/>
            <pc:sldMk cId="0" sldId="277"/>
            <ac:spMk id="23566" creationId="{0A2270F2-3EF8-4AF6-BEC9-AF9A144F9076}"/>
          </ac:spMkLst>
        </pc:spChg>
        <pc:spChg chg="mod">
          <ac:chgData name="Eimear" userId="2c19cd728e57dabf" providerId="LiveId" clId="{39435CEF-9AAC-489B-9D26-2CB26B3A4D95}" dt="2021-04-16T11:19:59.831" v="4043" actId="1038"/>
          <ac:spMkLst>
            <pc:docMk/>
            <pc:sldMk cId="0" sldId="277"/>
            <ac:spMk id="23567" creationId="{B8FB0F76-1283-48A0-BC8A-480C115B9691}"/>
          </ac:spMkLst>
        </pc:spChg>
        <pc:spChg chg="del">
          <ac:chgData name="Eimear" userId="2c19cd728e57dabf" providerId="LiveId" clId="{39435CEF-9AAC-489B-9D26-2CB26B3A4D95}" dt="2021-04-16T10:38:11.670" v="3133" actId="478"/>
          <ac:spMkLst>
            <pc:docMk/>
            <pc:sldMk cId="0" sldId="277"/>
            <ac:spMk id="23575" creationId="{E149DC30-D62F-4247-9C1D-415457BEA4D3}"/>
          </ac:spMkLst>
        </pc:spChg>
        <pc:spChg chg="mod">
          <ac:chgData name="Eimear" userId="2c19cd728e57dabf" providerId="LiveId" clId="{39435CEF-9AAC-489B-9D26-2CB26B3A4D95}" dt="2021-04-16T11:19:59.831" v="4043" actId="1038"/>
          <ac:spMkLst>
            <pc:docMk/>
            <pc:sldMk cId="0" sldId="277"/>
            <ac:spMk id="23576" creationId="{F3AFA3F5-9576-4DD6-BA3F-FE8CC84DC912}"/>
          </ac:spMkLst>
        </pc:spChg>
        <pc:spChg chg="mod">
          <ac:chgData name="Eimear" userId="2c19cd728e57dabf" providerId="LiveId" clId="{39435CEF-9AAC-489B-9D26-2CB26B3A4D95}" dt="2021-04-16T11:19:59.831" v="4043" actId="1038"/>
          <ac:spMkLst>
            <pc:docMk/>
            <pc:sldMk cId="0" sldId="277"/>
            <ac:spMk id="23577" creationId="{36DEC574-8D37-4F09-8100-B8FB5DCE6DA6}"/>
          </ac:spMkLst>
        </pc:spChg>
        <pc:spChg chg="mod">
          <ac:chgData name="Eimear" userId="2c19cd728e57dabf" providerId="LiveId" clId="{39435CEF-9AAC-489B-9D26-2CB26B3A4D95}" dt="2021-04-16T11:20:13.802" v="4123" actId="1037"/>
          <ac:spMkLst>
            <pc:docMk/>
            <pc:sldMk cId="0" sldId="277"/>
            <ac:spMk id="23578" creationId="{93FE30FB-F922-46BE-8B16-0181269B624D}"/>
          </ac:spMkLst>
        </pc:spChg>
        <pc:spChg chg="mod">
          <ac:chgData name="Eimear" userId="2c19cd728e57dabf" providerId="LiveId" clId="{39435CEF-9AAC-489B-9D26-2CB26B3A4D95}" dt="2021-04-16T11:20:38.082" v="4125" actId="20577"/>
          <ac:spMkLst>
            <pc:docMk/>
            <pc:sldMk cId="0" sldId="277"/>
            <ac:spMk id="23579" creationId="{30CD9179-A5C6-4660-BE21-1BFF885C260A}"/>
          </ac:spMkLst>
        </pc:spChg>
        <pc:spChg chg="del">
          <ac:chgData name="Eimear" userId="2c19cd728e57dabf" providerId="LiveId" clId="{39435CEF-9AAC-489B-9D26-2CB26B3A4D95}" dt="2021-04-16T10:41:10.785" v="3269" actId="478"/>
          <ac:spMkLst>
            <pc:docMk/>
            <pc:sldMk cId="0" sldId="277"/>
            <ac:spMk id="23580" creationId="{179609D7-C7C0-430A-A276-4D704DF1D03B}"/>
          </ac:spMkLst>
        </pc:spChg>
        <pc:spChg chg="del">
          <ac:chgData name="Eimear" userId="2c19cd728e57dabf" providerId="LiveId" clId="{39435CEF-9AAC-489B-9D26-2CB26B3A4D95}" dt="2021-04-16T10:41:09.536" v="3268" actId="478"/>
          <ac:spMkLst>
            <pc:docMk/>
            <pc:sldMk cId="0" sldId="277"/>
            <ac:spMk id="23582" creationId="{3415C644-0054-4718-8C9D-2A2EBDE0817F}"/>
          </ac:spMkLst>
        </pc:spChg>
        <pc:grpChg chg="mod">
          <ac:chgData name="Eimear" userId="2c19cd728e57dabf" providerId="LiveId" clId="{39435CEF-9AAC-489B-9D26-2CB26B3A4D95}" dt="2021-04-16T11:19:59.831" v="4043" actId="1038"/>
          <ac:grpSpMkLst>
            <pc:docMk/>
            <pc:sldMk cId="0" sldId="277"/>
            <ac:grpSpMk id="2" creationId="{7377FDBC-8CA0-4A8D-B4EC-548B10440D3B}"/>
          </ac:grpSpMkLst>
        </pc:grpChg>
        <pc:grpChg chg="mod">
          <ac:chgData name="Eimear" userId="2c19cd728e57dabf" providerId="LiveId" clId="{39435CEF-9AAC-489B-9D26-2CB26B3A4D95}" dt="2021-04-16T11:20:13.802" v="4123" actId="1037"/>
          <ac:grpSpMkLst>
            <pc:docMk/>
            <pc:sldMk cId="0" sldId="277"/>
            <ac:grpSpMk id="3" creationId="{467BADA9-1F98-4367-B480-7138E9D5F0AF}"/>
          </ac:grpSpMkLst>
        </pc:grpChg>
        <pc:grpChg chg="del">
          <ac:chgData name="Eimear" userId="2c19cd728e57dabf" providerId="LiveId" clId="{39435CEF-9AAC-489B-9D26-2CB26B3A4D95}" dt="2021-04-16T10:41:07.178" v="3266" actId="478"/>
          <ac:grpSpMkLst>
            <pc:docMk/>
            <pc:sldMk cId="0" sldId="277"/>
            <ac:grpSpMk id="4" creationId="{767CD538-6955-4558-A1AC-91754D364C5B}"/>
          </ac:grpSpMkLst>
        </pc:grpChg>
        <pc:grpChg chg="del">
          <ac:chgData name="Eimear" userId="2c19cd728e57dabf" providerId="LiveId" clId="{39435CEF-9AAC-489B-9D26-2CB26B3A4D95}" dt="2021-04-16T10:41:07.948" v="3267" actId="478"/>
          <ac:grpSpMkLst>
            <pc:docMk/>
            <pc:sldMk cId="0" sldId="277"/>
            <ac:grpSpMk id="5" creationId="{DE5C6926-CDA9-4303-BB7A-006597134B8E}"/>
          </ac:grpSpMkLst>
        </pc:grpChg>
        <pc:grpChg chg="add mod">
          <ac:chgData name="Eimear" userId="2c19cd728e57dabf" providerId="LiveId" clId="{39435CEF-9AAC-489B-9D26-2CB26B3A4D95}" dt="2021-04-16T11:19:59.831" v="4043" actId="1038"/>
          <ac:grpSpMkLst>
            <pc:docMk/>
            <pc:sldMk cId="0" sldId="277"/>
            <ac:grpSpMk id="9" creationId="{DFE24513-731E-40DE-B6A1-E85EAC08B493}"/>
          </ac:grpSpMkLst>
        </pc:grpChg>
        <pc:grpChg chg="add mod">
          <ac:chgData name="Eimear" userId="2c19cd728e57dabf" providerId="LiveId" clId="{39435CEF-9AAC-489B-9D26-2CB26B3A4D95}" dt="2021-04-16T11:20:13.802" v="4123" actId="1037"/>
          <ac:grpSpMkLst>
            <pc:docMk/>
            <pc:sldMk cId="0" sldId="277"/>
            <ac:grpSpMk id="10" creationId="{109ED280-C421-4A2E-99AD-A1BAAEDA69E2}"/>
          </ac:grpSpMkLst>
        </pc:grpChg>
        <pc:grpChg chg="add mod">
          <ac:chgData name="Eimear" userId="2c19cd728e57dabf" providerId="LiveId" clId="{39435CEF-9AAC-489B-9D26-2CB26B3A4D95}" dt="2021-04-16T11:20:06.630" v="4102" actId="1037"/>
          <ac:grpSpMkLst>
            <pc:docMk/>
            <pc:sldMk cId="0" sldId="277"/>
            <ac:grpSpMk id="11" creationId="{E73870C9-12C2-4A81-83F4-A113D96B9A88}"/>
          </ac:grpSpMkLst>
        </pc:grpChg>
        <pc:grpChg chg="add mod">
          <ac:chgData name="Eimear" userId="2c19cd728e57dabf" providerId="LiveId" clId="{39435CEF-9AAC-489B-9D26-2CB26B3A4D95}" dt="2021-04-16T11:20:06.630" v="4102" actId="1037"/>
          <ac:grpSpMkLst>
            <pc:docMk/>
            <pc:sldMk cId="0" sldId="277"/>
            <ac:grpSpMk id="42" creationId="{1345D99B-B6C1-4298-9C67-9AF801D182A4}"/>
          </ac:grpSpMkLst>
        </pc:grpChg>
        <pc:picChg chg="add del">
          <ac:chgData name="Eimear" userId="2c19cd728e57dabf" providerId="LiveId" clId="{39435CEF-9AAC-489B-9D26-2CB26B3A4D95}" dt="2021-04-16T10:39:12.964" v="3135"/>
          <ac:picMkLst>
            <pc:docMk/>
            <pc:sldMk cId="0" sldId="277"/>
            <ac:picMk id="6" creationId="{5DC7AAB2-1A6E-4C98-84FA-BE218A9318AD}"/>
          </ac:picMkLst>
        </pc:picChg>
        <pc:picChg chg="add mod">
          <ac:chgData name="Eimear" userId="2c19cd728e57dabf" providerId="LiveId" clId="{39435CEF-9AAC-489B-9D26-2CB26B3A4D95}" dt="2021-04-16T11:19:59.831" v="4043" actId="1038"/>
          <ac:picMkLst>
            <pc:docMk/>
            <pc:sldMk cId="0" sldId="277"/>
            <ac:picMk id="7" creationId="{44397156-EB48-4C01-A783-1E0050D4226A}"/>
          </ac:picMkLst>
        </pc:picChg>
        <pc:picChg chg="add mod">
          <ac:chgData name="Eimear" userId="2c19cd728e57dabf" providerId="LiveId" clId="{39435CEF-9AAC-489B-9D26-2CB26B3A4D95}" dt="2021-04-16T11:20:13.802" v="4123" actId="1037"/>
          <ac:picMkLst>
            <pc:docMk/>
            <pc:sldMk cId="0" sldId="277"/>
            <ac:picMk id="39" creationId="{86888826-98C8-4BF2-AE7F-C952A9C80A7D}"/>
          </ac:picMkLst>
        </pc:picChg>
        <pc:picChg chg="add mod">
          <ac:chgData name="Eimear" userId="2c19cd728e57dabf" providerId="LiveId" clId="{39435CEF-9AAC-489B-9D26-2CB26B3A4D95}" dt="2021-04-16T11:20:06.630" v="4102" actId="1037"/>
          <ac:picMkLst>
            <pc:docMk/>
            <pc:sldMk cId="0" sldId="277"/>
            <ac:picMk id="46" creationId="{FC1FAF91-0ED1-4600-86AE-3AD67246DB7E}"/>
          </ac:picMkLst>
        </pc:picChg>
      </pc:sldChg>
      <pc:sldChg chg="del">
        <pc:chgData name="Eimear" userId="2c19cd728e57dabf" providerId="LiveId" clId="{39435CEF-9AAC-489B-9D26-2CB26B3A4D95}" dt="2021-04-15T11:04:48.741" v="18" actId="47"/>
        <pc:sldMkLst>
          <pc:docMk/>
          <pc:sldMk cId="692014559" sldId="277"/>
        </pc:sldMkLst>
      </pc:sldChg>
      <pc:sldChg chg="del">
        <pc:chgData name="Eimear" userId="2c19cd728e57dabf" providerId="LiveId" clId="{39435CEF-9AAC-489B-9D26-2CB26B3A4D95}" dt="2021-04-15T11:04:49.180" v="19" actId="47"/>
        <pc:sldMkLst>
          <pc:docMk/>
          <pc:sldMk cId="1483033780" sldId="278"/>
        </pc:sldMkLst>
      </pc:sldChg>
      <pc:sldChg chg="del">
        <pc:chgData name="Eimear" userId="2c19cd728e57dabf" providerId="LiveId" clId="{39435CEF-9AAC-489B-9D26-2CB26B3A4D95}" dt="2021-04-15T11:04:49.455" v="20" actId="47"/>
        <pc:sldMkLst>
          <pc:docMk/>
          <pc:sldMk cId="3188260722" sldId="279"/>
        </pc:sldMkLst>
      </pc:sldChg>
      <pc:sldChg chg="addSp delSp modSp del mod modAnim">
        <pc:chgData name="Eimear" userId="2c19cd728e57dabf" providerId="LiveId" clId="{39435CEF-9AAC-489B-9D26-2CB26B3A4D95}" dt="2021-04-16T11:13:39.683" v="3655" actId="47"/>
        <pc:sldMkLst>
          <pc:docMk/>
          <pc:sldMk cId="0" sldId="280"/>
        </pc:sldMkLst>
        <pc:spChg chg="mod">
          <ac:chgData name="Eimear" userId="2c19cd728e57dabf" providerId="LiveId" clId="{39435CEF-9AAC-489B-9D26-2CB26B3A4D95}" dt="2021-04-16T10:35:58.196" v="3067" actId="14100"/>
          <ac:spMkLst>
            <pc:docMk/>
            <pc:sldMk cId="0" sldId="280"/>
            <ac:spMk id="47" creationId="{8843E855-5ECE-4872-B366-864AFDA46940}"/>
          </ac:spMkLst>
        </pc:spChg>
        <pc:spChg chg="mod">
          <ac:chgData name="Eimear" userId="2c19cd728e57dabf" providerId="LiveId" clId="{39435CEF-9AAC-489B-9D26-2CB26B3A4D95}" dt="2021-04-16T10:35:58.196" v="3067" actId="14100"/>
          <ac:spMkLst>
            <pc:docMk/>
            <pc:sldMk cId="0" sldId="280"/>
            <ac:spMk id="48" creationId="{F0E556D6-2D91-4CCA-A3C9-8A0D9EBB384C}"/>
          </ac:spMkLst>
        </pc:spChg>
        <pc:spChg chg="mod">
          <ac:chgData name="Eimear" userId="2c19cd728e57dabf" providerId="LiveId" clId="{39435CEF-9AAC-489B-9D26-2CB26B3A4D95}" dt="2021-04-16T10:35:58.196" v="3067" actId="14100"/>
          <ac:spMkLst>
            <pc:docMk/>
            <pc:sldMk cId="0" sldId="280"/>
            <ac:spMk id="49" creationId="{C15C9E4E-F219-4D5B-9AEC-3DE123E54552}"/>
          </ac:spMkLst>
        </pc:spChg>
        <pc:spChg chg="mod">
          <ac:chgData name="Eimear" userId="2c19cd728e57dabf" providerId="LiveId" clId="{39435CEF-9AAC-489B-9D26-2CB26B3A4D95}" dt="2021-04-16T10:35:58.196" v="3067" actId="14100"/>
          <ac:spMkLst>
            <pc:docMk/>
            <pc:sldMk cId="0" sldId="280"/>
            <ac:spMk id="50" creationId="{4BCA7FE5-3183-49FC-B7B6-75D78949BB72}"/>
          </ac:spMkLst>
        </pc:spChg>
        <pc:spChg chg="mod">
          <ac:chgData name="Eimear" userId="2c19cd728e57dabf" providerId="LiveId" clId="{39435CEF-9AAC-489B-9D26-2CB26B3A4D95}" dt="2021-04-16T10:35:58.196" v="3067" actId="14100"/>
          <ac:spMkLst>
            <pc:docMk/>
            <pc:sldMk cId="0" sldId="280"/>
            <ac:spMk id="51" creationId="{7043D8D7-9247-4D77-AE33-B583D5E3D014}"/>
          </ac:spMkLst>
        </pc:spChg>
        <pc:spChg chg="mod">
          <ac:chgData name="Eimear" userId="2c19cd728e57dabf" providerId="LiveId" clId="{39435CEF-9AAC-489B-9D26-2CB26B3A4D95}" dt="2021-04-16T10:36:01.434" v="3068" actId="1076"/>
          <ac:spMkLst>
            <pc:docMk/>
            <pc:sldMk cId="0" sldId="280"/>
            <ac:spMk id="53" creationId="{1BA764B6-D5FA-4C62-9D1B-902BBF7D11A5}"/>
          </ac:spMkLst>
        </pc:spChg>
        <pc:spChg chg="mod">
          <ac:chgData name="Eimear" userId="2c19cd728e57dabf" providerId="LiveId" clId="{39435CEF-9AAC-489B-9D26-2CB26B3A4D95}" dt="2021-04-16T10:36:01.434" v="3068" actId="1076"/>
          <ac:spMkLst>
            <pc:docMk/>
            <pc:sldMk cId="0" sldId="280"/>
            <ac:spMk id="54" creationId="{18FC2454-C03E-41BF-A9D0-959F1B767B7E}"/>
          </ac:spMkLst>
        </pc:spChg>
        <pc:spChg chg="mod">
          <ac:chgData name="Eimear" userId="2c19cd728e57dabf" providerId="LiveId" clId="{39435CEF-9AAC-489B-9D26-2CB26B3A4D95}" dt="2021-04-16T10:36:01.434" v="3068" actId="1076"/>
          <ac:spMkLst>
            <pc:docMk/>
            <pc:sldMk cId="0" sldId="280"/>
            <ac:spMk id="55" creationId="{105A35D3-7016-4E81-9DF7-3A7667B031DE}"/>
          </ac:spMkLst>
        </pc:spChg>
        <pc:spChg chg="mod">
          <ac:chgData name="Eimear" userId="2c19cd728e57dabf" providerId="LiveId" clId="{39435CEF-9AAC-489B-9D26-2CB26B3A4D95}" dt="2021-04-16T10:32:33.919" v="3031" actId="1076"/>
          <ac:spMkLst>
            <pc:docMk/>
            <pc:sldMk cId="0" sldId="280"/>
            <ac:spMk id="57" creationId="{AD0B36DC-43AB-4073-A2AE-0102E550570D}"/>
          </ac:spMkLst>
        </pc:spChg>
        <pc:spChg chg="mod">
          <ac:chgData name="Eimear" userId="2c19cd728e57dabf" providerId="LiveId" clId="{39435CEF-9AAC-489B-9D26-2CB26B3A4D95}" dt="2021-04-16T10:32:33.919" v="3031" actId="1076"/>
          <ac:spMkLst>
            <pc:docMk/>
            <pc:sldMk cId="0" sldId="280"/>
            <ac:spMk id="58" creationId="{4AB5E7E4-5F57-4C2B-8050-48D0F02D85DB}"/>
          </ac:spMkLst>
        </pc:spChg>
        <pc:spChg chg="mod">
          <ac:chgData name="Eimear" userId="2c19cd728e57dabf" providerId="LiveId" clId="{39435CEF-9AAC-489B-9D26-2CB26B3A4D95}" dt="2021-04-16T10:32:33.919" v="3031" actId="1076"/>
          <ac:spMkLst>
            <pc:docMk/>
            <pc:sldMk cId="0" sldId="280"/>
            <ac:spMk id="59" creationId="{06683F37-8D53-45CE-B450-4A34B1F88182}"/>
          </ac:spMkLst>
        </pc:spChg>
        <pc:spChg chg="mod">
          <ac:chgData name="Eimear" userId="2c19cd728e57dabf" providerId="LiveId" clId="{39435CEF-9AAC-489B-9D26-2CB26B3A4D95}" dt="2021-04-16T10:32:33.919" v="3031" actId="1076"/>
          <ac:spMkLst>
            <pc:docMk/>
            <pc:sldMk cId="0" sldId="280"/>
            <ac:spMk id="60" creationId="{54F68AF2-7610-4360-9FA7-5E70F5D68BB1}"/>
          </ac:spMkLst>
        </pc:spChg>
        <pc:spChg chg="mod">
          <ac:chgData name="Eimear" userId="2c19cd728e57dabf" providerId="LiveId" clId="{39435CEF-9AAC-489B-9D26-2CB26B3A4D95}" dt="2021-04-16T10:32:25.836" v="3026"/>
          <ac:spMkLst>
            <pc:docMk/>
            <pc:sldMk cId="0" sldId="280"/>
            <ac:spMk id="62" creationId="{B8591E99-D9A3-48A7-B04B-59C44413F07A}"/>
          </ac:spMkLst>
        </pc:spChg>
        <pc:spChg chg="mod">
          <ac:chgData name="Eimear" userId="2c19cd728e57dabf" providerId="LiveId" clId="{39435CEF-9AAC-489B-9D26-2CB26B3A4D95}" dt="2021-04-16T10:32:25.836" v="3026"/>
          <ac:spMkLst>
            <pc:docMk/>
            <pc:sldMk cId="0" sldId="280"/>
            <ac:spMk id="63" creationId="{756CECBE-61F0-41A3-8E1C-71674BB149F6}"/>
          </ac:spMkLst>
        </pc:spChg>
        <pc:spChg chg="mod">
          <ac:chgData name="Eimear" userId="2c19cd728e57dabf" providerId="LiveId" clId="{39435CEF-9AAC-489B-9D26-2CB26B3A4D95}" dt="2021-04-16T10:32:25.836" v="3026"/>
          <ac:spMkLst>
            <pc:docMk/>
            <pc:sldMk cId="0" sldId="280"/>
            <ac:spMk id="64" creationId="{6D269CD8-B1B5-4A29-B385-7E3A6150BB50}"/>
          </ac:spMkLst>
        </pc:spChg>
        <pc:spChg chg="mod">
          <ac:chgData name="Eimear" userId="2c19cd728e57dabf" providerId="LiveId" clId="{39435CEF-9AAC-489B-9D26-2CB26B3A4D95}" dt="2021-04-16T10:32:30.628" v="3030" actId="1076"/>
          <ac:spMkLst>
            <pc:docMk/>
            <pc:sldMk cId="0" sldId="280"/>
            <ac:spMk id="66" creationId="{AFF4B60A-F68B-4724-90C3-A507958A3C2F}"/>
          </ac:spMkLst>
        </pc:spChg>
        <pc:spChg chg="mod">
          <ac:chgData name="Eimear" userId="2c19cd728e57dabf" providerId="LiveId" clId="{39435CEF-9AAC-489B-9D26-2CB26B3A4D95}" dt="2021-04-16T10:32:30.628" v="3030" actId="1076"/>
          <ac:spMkLst>
            <pc:docMk/>
            <pc:sldMk cId="0" sldId="280"/>
            <ac:spMk id="67" creationId="{393D6E11-8D12-4B6A-8829-61E94076A23C}"/>
          </ac:spMkLst>
        </pc:spChg>
        <pc:spChg chg="mod">
          <ac:chgData name="Eimear" userId="2c19cd728e57dabf" providerId="LiveId" clId="{39435CEF-9AAC-489B-9D26-2CB26B3A4D95}" dt="2021-04-16T10:32:30.628" v="3030" actId="1076"/>
          <ac:spMkLst>
            <pc:docMk/>
            <pc:sldMk cId="0" sldId="280"/>
            <ac:spMk id="68" creationId="{B56F976D-D62D-4056-BDB9-8540F2AFD9FC}"/>
          </ac:spMkLst>
        </pc:spChg>
        <pc:spChg chg="mod">
          <ac:chgData name="Eimear" userId="2c19cd728e57dabf" providerId="LiveId" clId="{39435CEF-9AAC-489B-9D26-2CB26B3A4D95}" dt="2021-04-16T10:32:30.628" v="3030" actId="1076"/>
          <ac:spMkLst>
            <pc:docMk/>
            <pc:sldMk cId="0" sldId="280"/>
            <ac:spMk id="69" creationId="{19A1381B-4483-44E4-BD44-9214D725F347}"/>
          </ac:spMkLst>
        </pc:spChg>
        <pc:spChg chg="mod">
          <ac:chgData name="Eimear" userId="2c19cd728e57dabf" providerId="LiveId" clId="{39435CEF-9AAC-489B-9D26-2CB26B3A4D95}" dt="2021-04-16T10:32:27.201" v="3027"/>
          <ac:spMkLst>
            <pc:docMk/>
            <pc:sldMk cId="0" sldId="280"/>
            <ac:spMk id="71" creationId="{BCCEF355-BB00-4B55-9539-E8A5BAA4A147}"/>
          </ac:spMkLst>
        </pc:spChg>
        <pc:spChg chg="mod">
          <ac:chgData name="Eimear" userId="2c19cd728e57dabf" providerId="LiveId" clId="{39435CEF-9AAC-489B-9D26-2CB26B3A4D95}" dt="2021-04-16T10:32:27.201" v="3027"/>
          <ac:spMkLst>
            <pc:docMk/>
            <pc:sldMk cId="0" sldId="280"/>
            <ac:spMk id="72" creationId="{AF7A763D-D937-4444-8259-8A376295C55C}"/>
          </ac:spMkLst>
        </pc:spChg>
        <pc:spChg chg="mod">
          <ac:chgData name="Eimear" userId="2c19cd728e57dabf" providerId="LiveId" clId="{39435CEF-9AAC-489B-9D26-2CB26B3A4D95}" dt="2021-04-16T10:32:27.201" v="3027"/>
          <ac:spMkLst>
            <pc:docMk/>
            <pc:sldMk cId="0" sldId="280"/>
            <ac:spMk id="73" creationId="{248EACD7-6707-4BA3-80D2-8F665C2AF2EB}"/>
          </ac:spMkLst>
        </pc:spChg>
        <pc:spChg chg="mod">
          <ac:chgData name="Eimear" userId="2c19cd728e57dabf" providerId="LiveId" clId="{39435CEF-9AAC-489B-9D26-2CB26B3A4D95}" dt="2021-04-16T10:32:29.372" v="3029" actId="1076"/>
          <ac:spMkLst>
            <pc:docMk/>
            <pc:sldMk cId="0" sldId="280"/>
            <ac:spMk id="75" creationId="{3040E20B-8E55-4E22-9544-75A48BB07782}"/>
          </ac:spMkLst>
        </pc:spChg>
        <pc:spChg chg="mod">
          <ac:chgData name="Eimear" userId="2c19cd728e57dabf" providerId="LiveId" clId="{39435CEF-9AAC-489B-9D26-2CB26B3A4D95}" dt="2021-04-16T10:32:29.372" v="3029" actId="1076"/>
          <ac:spMkLst>
            <pc:docMk/>
            <pc:sldMk cId="0" sldId="280"/>
            <ac:spMk id="76" creationId="{573B54CD-85F4-45AA-8B63-812F5F72DEEC}"/>
          </ac:spMkLst>
        </pc:spChg>
        <pc:spChg chg="mod">
          <ac:chgData name="Eimear" userId="2c19cd728e57dabf" providerId="LiveId" clId="{39435CEF-9AAC-489B-9D26-2CB26B3A4D95}" dt="2021-04-16T10:32:29.372" v="3029" actId="1076"/>
          <ac:spMkLst>
            <pc:docMk/>
            <pc:sldMk cId="0" sldId="280"/>
            <ac:spMk id="77" creationId="{133BD32E-7666-495A-A8AC-DDC412C3AD5C}"/>
          </ac:spMkLst>
        </pc:spChg>
        <pc:spChg chg="mod">
          <ac:chgData name="Eimear" userId="2c19cd728e57dabf" providerId="LiveId" clId="{39435CEF-9AAC-489B-9D26-2CB26B3A4D95}" dt="2021-04-16T10:32:29.372" v="3029" actId="1076"/>
          <ac:spMkLst>
            <pc:docMk/>
            <pc:sldMk cId="0" sldId="280"/>
            <ac:spMk id="78" creationId="{767123C3-5560-4B2D-BABB-078E7AFA1052}"/>
          </ac:spMkLst>
        </pc:spChg>
        <pc:spChg chg="mod">
          <ac:chgData name="Eimear" userId="2c19cd728e57dabf" providerId="LiveId" clId="{39435CEF-9AAC-489B-9D26-2CB26B3A4D95}" dt="2021-04-16T10:32:29.372" v="3029" actId="1076"/>
          <ac:spMkLst>
            <pc:docMk/>
            <pc:sldMk cId="0" sldId="280"/>
            <ac:spMk id="80" creationId="{39A4FACF-1D15-45FF-BEE5-F5D4FB82E331}"/>
          </ac:spMkLst>
        </pc:spChg>
        <pc:spChg chg="mod">
          <ac:chgData name="Eimear" userId="2c19cd728e57dabf" providerId="LiveId" clId="{39435CEF-9AAC-489B-9D26-2CB26B3A4D95}" dt="2021-04-16T10:32:29.372" v="3029" actId="1076"/>
          <ac:spMkLst>
            <pc:docMk/>
            <pc:sldMk cId="0" sldId="280"/>
            <ac:spMk id="81" creationId="{D9FF6448-82EB-4A2B-AA3D-FB66E9302DB8}"/>
          </ac:spMkLst>
        </pc:spChg>
        <pc:spChg chg="mod">
          <ac:chgData name="Eimear" userId="2c19cd728e57dabf" providerId="LiveId" clId="{39435CEF-9AAC-489B-9D26-2CB26B3A4D95}" dt="2021-04-16T10:32:29.372" v="3029" actId="1076"/>
          <ac:spMkLst>
            <pc:docMk/>
            <pc:sldMk cId="0" sldId="280"/>
            <ac:spMk id="82" creationId="{F177CF96-F4AB-4760-98A2-81F8F702DBC5}"/>
          </ac:spMkLst>
        </pc:spChg>
        <pc:spChg chg="mod">
          <ac:chgData name="Eimear" userId="2c19cd728e57dabf" providerId="LiveId" clId="{39435CEF-9AAC-489B-9D26-2CB26B3A4D95}" dt="2021-04-16T10:32:49.943" v="3033"/>
          <ac:spMkLst>
            <pc:docMk/>
            <pc:sldMk cId="0" sldId="280"/>
            <ac:spMk id="85" creationId="{F79583AC-19D0-4776-85B8-04BC58AE578A}"/>
          </ac:spMkLst>
        </pc:spChg>
        <pc:spChg chg="mod">
          <ac:chgData name="Eimear" userId="2c19cd728e57dabf" providerId="LiveId" clId="{39435CEF-9AAC-489B-9D26-2CB26B3A4D95}" dt="2021-04-16T10:35:23.448" v="3064" actId="20577"/>
          <ac:spMkLst>
            <pc:docMk/>
            <pc:sldMk cId="0" sldId="280"/>
            <ac:spMk id="86" creationId="{04607766-C74E-4F78-ADBC-72F89A2D6C92}"/>
          </ac:spMkLst>
        </pc:spChg>
        <pc:spChg chg="mod">
          <ac:chgData name="Eimear" userId="2c19cd728e57dabf" providerId="LiveId" clId="{39435CEF-9AAC-489B-9D26-2CB26B3A4D95}" dt="2021-04-16T10:32:49.943" v="3033"/>
          <ac:spMkLst>
            <pc:docMk/>
            <pc:sldMk cId="0" sldId="280"/>
            <ac:spMk id="87" creationId="{29A98DAA-9D93-4B5A-B22C-4E2B5560EDF9}"/>
          </ac:spMkLst>
        </pc:spChg>
        <pc:spChg chg="del mod">
          <ac:chgData name="Eimear" userId="2c19cd728e57dabf" providerId="LiveId" clId="{39435CEF-9AAC-489B-9D26-2CB26B3A4D95}" dt="2021-04-16T10:31:51.769" v="3015" actId="478"/>
          <ac:spMkLst>
            <pc:docMk/>
            <pc:sldMk cId="0" sldId="280"/>
            <ac:spMk id="88" creationId="{E0F2131B-3327-4F67-AC69-B18CF3D52DE1}"/>
          </ac:spMkLst>
        </pc:spChg>
        <pc:spChg chg="mod">
          <ac:chgData name="Eimear" userId="2c19cd728e57dabf" providerId="LiveId" clId="{39435CEF-9AAC-489B-9D26-2CB26B3A4D95}" dt="2021-04-16T10:32:49.943" v="3033"/>
          <ac:spMkLst>
            <pc:docMk/>
            <pc:sldMk cId="0" sldId="280"/>
            <ac:spMk id="89" creationId="{32EF83C2-3EEF-495E-B42F-A2D036CF1CCB}"/>
          </ac:spMkLst>
        </pc:spChg>
        <pc:spChg chg="mod">
          <ac:chgData name="Eimear" userId="2c19cd728e57dabf" providerId="LiveId" clId="{39435CEF-9AAC-489B-9D26-2CB26B3A4D95}" dt="2021-04-16T10:32:49.943" v="3033"/>
          <ac:spMkLst>
            <pc:docMk/>
            <pc:sldMk cId="0" sldId="280"/>
            <ac:spMk id="92" creationId="{B1DA4406-BB47-4B40-9F38-B4D14A366C9F}"/>
          </ac:spMkLst>
        </pc:spChg>
        <pc:spChg chg="mod">
          <ac:chgData name="Eimear" userId="2c19cd728e57dabf" providerId="LiveId" clId="{39435CEF-9AAC-489B-9D26-2CB26B3A4D95}" dt="2021-04-16T10:32:49.943" v="3033"/>
          <ac:spMkLst>
            <pc:docMk/>
            <pc:sldMk cId="0" sldId="280"/>
            <ac:spMk id="93" creationId="{57CB7557-156F-42DA-92F6-EBF2C093B6F4}"/>
          </ac:spMkLst>
        </pc:spChg>
        <pc:spChg chg="mod">
          <ac:chgData name="Eimear" userId="2c19cd728e57dabf" providerId="LiveId" clId="{39435CEF-9AAC-489B-9D26-2CB26B3A4D95}" dt="2021-04-16T10:32:49.943" v="3033"/>
          <ac:spMkLst>
            <pc:docMk/>
            <pc:sldMk cId="0" sldId="280"/>
            <ac:spMk id="94" creationId="{981B45B9-4C36-47BA-AB4C-E4A01121A4FE}"/>
          </ac:spMkLst>
        </pc:spChg>
        <pc:spChg chg="add del mod">
          <ac:chgData name="Eimear" userId="2c19cd728e57dabf" providerId="LiveId" clId="{39435CEF-9AAC-489B-9D26-2CB26B3A4D95}" dt="2021-04-16T10:33:56.346" v="3037" actId="478"/>
          <ac:spMkLst>
            <pc:docMk/>
            <pc:sldMk cId="0" sldId="280"/>
            <ac:spMk id="95" creationId="{B9C95996-65C8-4958-9348-DC9CBDBB7920}"/>
          </ac:spMkLst>
        </pc:spChg>
        <pc:spChg chg="add del mod">
          <ac:chgData name="Eimear" userId="2c19cd728e57dabf" providerId="LiveId" clId="{39435CEF-9AAC-489B-9D26-2CB26B3A4D95}" dt="2021-04-16T10:34:21.003" v="3045" actId="478"/>
          <ac:spMkLst>
            <pc:docMk/>
            <pc:sldMk cId="0" sldId="280"/>
            <ac:spMk id="96" creationId="{113A0CE9-5BAD-438F-AC5A-DFCD4221D1E8}"/>
          </ac:spMkLst>
        </pc:spChg>
        <pc:spChg chg="add del mod">
          <ac:chgData name="Eimear" userId="2c19cd728e57dabf" providerId="LiveId" clId="{39435CEF-9AAC-489B-9D26-2CB26B3A4D95}" dt="2021-04-16T10:34:28.936" v="3047" actId="478"/>
          <ac:spMkLst>
            <pc:docMk/>
            <pc:sldMk cId="0" sldId="280"/>
            <ac:spMk id="97" creationId="{1CF82834-9863-4E50-8F97-02B8172B8261}"/>
          </ac:spMkLst>
        </pc:spChg>
        <pc:spChg chg="add del mod">
          <ac:chgData name="Eimear" userId="2c19cd728e57dabf" providerId="LiveId" clId="{39435CEF-9AAC-489B-9D26-2CB26B3A4D95}" dt="2021-04-16T10:34:54.231" v="3062" actId="478"/>
          <ac:spMkLst>
            <pc:docMk/>
            <pc:sldMk cId="0" sldId="280"/>
            <ac:spMk id="98" creationId="{7AB4D220-6815-43D1-862B-E9C28B374289}"/>
          </ac:spMkLst>
        </pc:spChg>
        <pc:spChg chg="del">
          <ac:chgData name="Eimear" userId="2c19cd728e57dabf" providerId="LiveId" clId="{39435CEF-9AAC-489B-9D26-2CB26B3A4D95}" dt="2021-04-16T10:32:38.525" v="3032" actId="478"/>
          <ac:spMkLst>
            <pc:docMk/>
            <pc:sldMk cId="0" sldId="280"/>
            <ac:spMk id="26626" creationId="{4DA4F714-4008-4E6C-ADEE-9001350A430E}"/>
          </ac:spMkLst>
        </pc:spChg>
        <pc:spChg chg="del">
          <ac:chgData name="Eimear" userId="2c19cd728e57dabf" providerId="LiveId" clId="{39435CEF-9AAC-489B-9D26-2CB26B3A4D95}" dt="2021-04-16T10:31:48.222" v="3011" actId="478"/>
          <ac:spMkLst>
            <pc:docMk/>
            <pc:sldMk cId="0" sldId="280"/>
            <ac:spMk id="26627" creationId="{10A06EA2-E188-4E57-ADCE-75ADBFADCEA4}"/>
          </ac:spMkLst>
        </pc:spChg>
        <pc:spChg chg="mod">
          <ac:chgData name="Eimear" userId="2c19cd728e57dabf" providerId="LiveId" clId="{39435CEF-9AAC-489B-9D26-2CB26B3A4D95}" dt="2021-04-16T10:33:54.779" v="3036" actId="1076"/>
          <ac:spMkLst>
            <pc:docMk/>
            <pc:sldMk cId="0" sldId="280"/>
            <ac:spMk id="26628" creationId="{E3D75155-3B57-4D4B-8300-5A7D92A43103}"/>
          </ac:spMkLst>
        </pc:spChg>
        <pc:spChg chg="mod">
          <ac:chgData name="Eimear" userId="2c19cd728e57dabf" providerId="LiveId" clId="{39435CEF-9AAC-489B-9D26-2CB26B3A4D95}" dt="2021-04-16T10:33:54.779" v="3036" actId="1076"/>
          <ac:spMkLst>
            <pc:docMk/>
            <pc:sldMk cId="0" sldId="280"/>
            <ac:spMk id="26629" creationId="{11762978-F7C0-414D-AA81-7884EC6872D4}"/>
          </ac:spMkLst>
        </pc:spChg>
        <pc:spChg chg="mod">
          <ac:chgData name="Eimear" userId="2c19cd728e57dabf" providerId="LiveId" clId="{39435CEF-9AAC-489B-9D26-2CB26B3A4D95}" dt="2021-04-16T10:33:54.779" v="3036" actId="1076"/>
          <ac:spMkLst>
            <pc:docMk/>
            <pc:sldMk cId="0" sldId="280"/>
            <ac:spMk id="26630" creationId="{02867F5F-7949-4269-8FF9-2D8665B79E30}"/>
          </ac:spMkLst>
        </pc:spChg>
        <pc:spChg chg="mod">
          <ac:chgData name="Eimear" userId="2c19cd728e57dabf" providerId="LiveId" clId="{39435CEF-9AAC-489B-9D26-2CB26B3A4D95}" dt="2021-04-16T10:33:54.779" v="3036" actId="1076"/>
          <ac:spMkLst>
            <pc:docMk/>
            <pc:sldMk cId="0" sldId="280"/>
            <ac:spMk id="26631" creationId="{99F51A87-5352-40B3-AA0E-F2127CBFC787}"/>
          </ac:spMkLst>
        </pc:spChg>
        <pc:spChg chg="mod">
          <ac:chgData name="Eimear" userId="2c19cd728e57dabf" providerId="LiveId" clId="{39435CEF-9AAC-489B-9D26-2CB26B3A4D95}" dt="2021-04-16T10:32:10.541" v="3020" actId="1076"/>
          <ac:spMkLst>
            <pc:docMk/>
            <pc:sldMk cId="0" sldId="280"/>
            <ac:spMk id="26632" creationId="{65D777F1-2201-47BF-9002-086297E9BAF2}"/>
          </ac:spMkLst>
        </pc:spChg>
        <pc:spChg chg="mod">
          <ac:chgData name="Eimear" userId="2c19cd728e57dabf" providerId="LiveId" clId="{39435CEF-9AAC-489B-9D26-2CB26B3A4D95}" dt="2021-04-16T10:32:10.541" v="3020" actId="1076"/>
          <ac:spMkLst>
            <pc:docMk/>
            <pc:sldMk cId="0" sldId="280"/>
            <ac:spMk id="26633" creationId="{4E2396CD-1975-4245-9147-68ECFE4844F8}"/>
          </ac:spMkLst>
        </pc:spChg>
        <pc:spChg chg="mod">
          <ac:chgData name="Eimear" userId="2c19cd728e57dabf" providerId="LiveId" clId="{39435CEF-9AAC-489B-9D26-2CB26B3A4D95}" dt="2021-04-16T10:32:10.541" v="3020" actId="1076"/>
          <ac:spMkLst>
            <pc:docMk/>
            <pc:sldMk cId="0" sldId="280"/>
            <ac:spMk id="26634" creationId="{BFFA1C15-AF98-4433-8740-E8FB7C868A3E}"/>
          </ac:spMkLst>
        </pc:spChg>
        <pc:spChg chg="mod">
          <ac:chgData name="Eimear" userId="2c19cd728e57dabf" providerId="LiveId" clId="{39435CEF-9AAC-489B-9D26-2CB26B3A4D95}" dt="2021-04-16T10:32:15.288" v="3021" actId="1076"/>
          <ac:spMkLst>
            <pc:docMk/>
            <pc:sldMk cId="0" sldId="280"/>
            <ac:spMk id="26635" creationId="{F4127118-F02B-4B86-A1ED-82C4BA72EAC8}"/>
          </ac:spMkLst>
        </pc:spChg>
        <pc:spChg chg="mod">
          <ac:chgData name="Eimear" userId="2c19cd728e57dabf" providerId="LiveId" clId="{39435CEF-9AAC-489B-9D26-2CB26B3A4D95}" dt="2021-04-16T10:32:15.288" v="3021" actId="1076"/>
          <ac:spMkLst>
            <pc:docMk/>
            <pc:sldMk cId="0" sldId="280"/>
            <ac:spMk id="26636" creationId="{EEED4A43-90CB-4178-84BF-8299259F0804}"/>
          </ac:spMkLst>
        </pc:spChg>
        <pc:spChg chg="mod">
          <ac:chgData name="Eimear" userId="2c19cd728e57dabf" providerId="LiveId" clId="{39435CEF-9AAC-489B-9D26-2CB26B3A4D95}" dt="2021-04-16T10:32:15.288" v="3021" actId="1076"/>
          <ac:spMkLst>
            <pc:docMk/>
            <pc:sldMk cId="0" sldId="280"/>
            <ac:spMk id="26637" creationId="{7D9AAC0F-BECD-452B-8516-B718E4C1CE31}"/>
          </ac:spMkLst>
        </pc:spChg>
        <pc:spChg chg="mod">
          <ac:chgData name="Eimear" userId="2c19cd728e57dabf" providerId="LiveId" clId="{39435CEF-9AAC-489B-9D26-2CB26B3A4D95}" dt="2021-04-16T10:32:15.288" v="3021" actId="1076"/>
          <ac:spMkLst>
            <pc:docMk/>
            <pc:sldMk cId="0" sldId="280"/>
            <ac:spMk id="26638" creationId="{903D063A-D57C-434E-87E4-1BF84DEB7B81}"/>
          </ac:spMkLst>
        </pc:spChg>
        <pc:spChg chg="mod">
          <ac:chgData name="Eimear" userId="2c19cd728e57dabf" providerId="LiveId" clId="{39435CEF-9AAC-489B-9D26-2CB26B3A4D95}" dt="2021-04-16T10:32:15.288" v="3021" actId="1076"/>
          <ac:spMkLst>
            <pc:docMk/>
            <pc:sldMk cId="0" sldId="280"/>
            <ac:spMk id="26639" creationId="{EA0EE73D-E692-4F36-B716-D6D17152A645}"/>
          </ac:spMkLst>
        </pc:spChg>
        <pc:spChg chg="mod">
          <ac:chgData name="Eimear" userId="2c19cd728e57dabf" providerId="LiveId" clId="{39435CEF-9AAC-489B-9D26-2CB26B3A4D95}" dt="2021-04-16T10:32:15.288" v="3021" actId="1076"/>
          <ac:spMkLst>
            <pc:docMk/>
            <pc:sldMk cId="0" sldId="280"/>
            <ac:spMk id="26640" creationId="{167D066D-9934-4423-AA13-03F4BFD2B21E}"/>
          </ac:spMkLst>
        </pc:spChg>
        <pc:spChg chg="mod">
          <ac:chgData name="Eimear" userId="2c19cd728e57dabf" providerId="LiveId" clId="{39435CEF-9AAC-489B-9D26-2CB26B3A4D95}" dt="2021-04-16T10:32:19.009" v="3022" actId="1076"/>
          <ac:spMkLst>
            <pc:docMk/>
            <pc:sldMk cId="0" sldId="280"/>
            <ac:spMk id="26641" creationId="{B8A7E5D0-3B63-47EF-AC37-7EF4236B62AA}"/>
          </ac:spMkLst>
        </pc:spChg>
        <pc:spChg chg="mod">
          <ac:chgData name="Eimear" userId="2c19cd728e57dabf" providerId="LiveId" clId="{39435CEF-9AAC-489B-9D26-2CB26B3A4D95}" dt="2021-04-16T10:32:19.009" v="3022" actId="1076"/>
          <ac:spMkLst>
            <pc:docMk/>
            <pc:sldMk cId="0" sldId="280"/>
            <ac:spMk id="26642" creationId="{844D0E42-79B2-40F2-8332-9B8F2B5D8F6E}"/>
          </ac:spMkLst>
        </pc:spChg>
        <pc:spChg chg="mod">
          <ac:chgData name="Eimear" userId="2c19cd728e57dabf" providerId="LiveId" clId="{39435CEF-9AAC-489B-9D26-2CB26B3A4D95}" dt="2021-04-16T10:32:19.009" v="3022" actId="1076"/>
          <ac:spMkLst>
            <pc:docMk/>
            <pc:sldMk cId="0" sldId="280"/>
            <ac:spMk id="26643" creationId="{28F6F182-267A-417A-AEEA-100947FD1912}"/>
          </ac:spMkLst>
        </pc:spChg>
        <pc:spChg chg="mod">
          <ac:chgData name="Eimear" userId="2c19cd728e57dabf" providerId="LiveId" clId="{39435CEF-9AAC-489B-9D26-2CB26B3A4D95}" dt="2021-04-16T10:32:19.009" v="3022" actId="1076"/>
          <ac:spMkLst>
            <pc:docMk/>
            <pc:sldMk cId="0" sldId="280"/>
            <ac:spMk id="26644" creationId="{4CB6EEB5-AB8B-4154-B82F-5A242B9146A9}"/>
          </ac:spMkLst>
        </pc:spChg>
        <pc:spChg chg="mod">
          <ac:chgData name="Eimear" userId="2c19cd728e57dabf" providerId="LiveId" clId="{39435CEF-9AAC-489B-9D26-2CB26B3A4D95}" dt="2021-04-16T10:32:19.009" v="3022" actId="1076"/>
          <ac:spMkLst>
            <pc:docMk/>
            <pc:sldMk cId="0" sldId="280"/>
            <ac:spMk id="26645" creationId="{E90391FC-9253-48DA-AA11-A3CBFEF6528F}"/>
          </ac:spMkLst>
        </pc:spChg>
        <pc:spChg chg="mod">
          <ac:chgData name="Eimear" userId="2c19cd728e57dabf" providerId="LiveId" clId="{39435CEF-9AAC-489B-9D26-2CB26B3A4D95}" dt="2021-04-16T10:32:19.009" v="3022" actId="1076"/>
          <ac:spMkLst>
            <pc:docMk/>
            <pc:sldMk cId="0" sldId="280"/>
            <ac:spMk id="26646" creationId="{2ABB64CF-53A0-490F-AB72-5B1188A43144}"/>
          </ac:spMkLst>
        </pc:spChg>
        <pc:spChg chg="del mod">
          <ac:chgData name="Eimear" userId="2c19cd728e57dabf" providerId="LiveId" clId="{39435CEF-9AAC-489B-9D26-2CB26B3A4D95}" dt="2021-04-16T10:32:21.899" v="3024" actId="478"/>
          <ac:spMkLst>
            <pc:docMk/>
            <pc:sldMk cId="0" sldId="280"/>
            <ac:spMk id="26648" creationId="{AFCD0D6D-2C09-46F9-855E-08A4BA4A3DC1}"/>
          </ac:spMkLst>
        </pc:spChg>
        <pc:spChg chg="del">
          <ac:chgData name="Eimear" userId="2c19cd728e57dabf" providerId="LiveId" clId="{39435CEF-9AAC-489B-9D26-2CB26B3A4D95}" dt="2021-04-16T10:32:22.948" v="3025" actId="478"/>
          <ac:spMkLst>
            <pc:docMk/>
            <pc:sldMk cId="0" sldId="280"/>
            <ac:spMk id="26649" creationId="{47900F53-A1E4-4CFD-80A2-4183E3C8A1DC}"/>
          </ac:spMkLst>
        </pc:spChg>
        <pc:spChg chg="mod">
          <ac:chgData name="Eimear" userId="2c19cd728e57dabf" providerId="LiveId" clId="{39435CEF-9AAC-489B-9D26-2CB26B3A4D95}" dt="2021-04-16T10:33:54.779" v="3036" actId="1076"/>
          <ac:spMkLst>
            <pc:docMk/>
            <pc:sldMk cId="0" sldId="280"/>
            <ac:spMk id="26650" creationId="{50828BA1-F281-43CD-A6C1-7A85A0B5E888}"/>
          </ac:spMkLst>
        </pc:spChg>
        <pc:spChg chg="mod">
          <ac:chgData name="Eimear" userId="2c19cd728e57dabf" providerId="LiveId" clId="{39435CEF-9AAC-489B-9D26-2CB26B3A4D95}" dt="2021-04-16T10:32:15.288" v="3021" actId="1076"/>
          <ac:spMkLst>
            <pc:docMk/>
            <pc:sldMk cId="0" sldId="280"/>
            <ac:spMk id="26651" creationId="{7C56F07A-AEF6-4ACB-94EE-9984A39DA34B}"/>
          </ac:spMkLst>
        </pc:spChg>
        <pc:spChg chg="mod">
          <ac:chgData name="Eimear" userId="2c19cd728e57dabf" providerId="LiveId" clId="{39435CEF-9AAC-489B-9D26-2CB26B3A4D95}" dt="2021-04-16T10:32:19.009" v="3022" actId="1076"/>
          <ac:spMkLst>
            <pc:docMk/>
            <pc:sldMk cId="0" sldId="280"/>
            <ac:spMk id="26652" creationId="{84DEECF5-0712-49F2-AAC0-6EDDBB5D2FAD}"/>
          </ac:spMkLst>
        </pc:spChg>
        <pc:spChg chg="del">
          <ac:chgData name="Eimear" userId="2c19cd728e57dabf" providerId="LiveId" clId="{39435CEF-9AAC-489B-9D26-2CB26B3A4D95}" dt="2021-04-16T10:31:51.008" v="3013" actId="478"/>
          <ac:spMkLst>
            <pc:docMk/>
            <pc:sldMk cId="0" sldId="280"/>
            <ac:spMk id="26656" creationId="{72D8E281-0AE9-4EC5-B577-BB1F9BA4CC5E}"/>
          </ac:spMkLst>
        </pc:spChg>
        <pc:grpChg chg="del">
          <ac:chgData name="Eimear" userId="2c19cd728e57dabf" providerId="LiveId" clId="{39435CEF-9AAC-489B-9D26-2CB26B3A4D95}" dt="2021-04-16T10:31:49.846" v="3012" actId="478"/>
          <ac:grpSpMkLst>
            <pc:docMk/>
            <pc:sldMk cId="0" sldId="280"/>
            <ac:grpSpMk id="2" creationId="{CA3368A8-40CA-4CA3-BA0D-556CB0299A33}"/>
          </ac:grpSpMkLst>
        </pc:grpChg>
        <pc:grpChg chg="del mod">
          <ac:chgData name="Eimear" userId="2c19cd728e57dabf" providerId="LiveId" clId="{39435CEF-9AAC-489B-9D26-2CB26B3A4D95}" dt="2021-04-16T10:31:51.008" v="3013" actId="478"/>
          <ac:grpSpMkLst>
            <pc:docMk/>
            <pc:sldMk cId="0" sldId="280"/>
            <ac:grpSpMk id="3" creationId="{474F6E1F-E256-44E7-8D17-5DE5082B34A2}"/>
          </ac:grpSpMkLst>
        </pc:grpChg>
        <pc:grpChg chg="del">
          <ac:chgData name="Eimear" userId="2c19cd728e57dabf" providerId="LiveId" clId="{39435CEF-9AAC-489B-9D26-2CB26B3A4D95}" dt="2021-04-16T10:31:52.282" v="3016" actId="478"/>
          <ac:grpSpMkLst>
            <pc:docMk/>
            <pc:sldMk cId="0" sldId="280"/>
            <ac:grpSpMk id="4" creationId="{3A63AFF8-DB23-4A07-A45A-2FE615776675}"/>
          </ac:grpSpMkLst>
        </pc:grpChg>
        <pc:grpChg chg="mod">
          <ac:chgData name="Eimear" userId="2c19cd728e57dabf" providerId="LiveId" clId="{39435CEF-9AAC-489B-9D26-2CB26B3A4D95}" dt="2021-04-16T10:33:54.779" v="3036" actId="1076"/>
          <ac:grpSpMkLst>
            <pc:docMk/>
            <pc:sldMk cId="0" sldId="280"/>
            <ac:grpSpMk id="5" creationId="{82EF3683-3139-4F42-A28D-8C29D9E1E060}"/>
          </ac:grpSpMkLst>
        </pc:grpChg>
        <pc:grpChg chg="mod">
          <ac:chgData name="Eimear" userId="2c19cd728e57dabf" providerId="LiveId" clId="{39435CEF-9AAC-489B-9D26-2CB26B3A4D95}" dt="2021-04-16T10:32:15.288" v="3021" actId="1076"/>
          <ac:grpSpMkLst>
            <pc:docMk/>
            <pc:sldMk cId="0" sldId="280"/>
            <ac:grpSpMk id="6" creationId="{8091ADF3-C22F-4F80-8A8A-12A2C38AED30}"/>
          </ac:grpSpMkLst>
        </pc:grpChg>
        <pc:grpChg chg="mod">
          <ac:chgData name="Eimear" userId="2c19cd728e57dabf" providerId="LiveId" clId="{39435CEF-9AAC-489B-9D26-2CB26B3A4D95}" dt="2021-04-16T10:32:19.009" v="3022" actId="1076"/>
          <ac:grpSpMkLst>
            <pc:docMk/>
            <pc:sldMk cId="0" sldId="280"/>
            <ac:grpSpMk id="7" creationId="{ED563865-3396-4349-BC5E-044575E085EF}"/>
          </ac:grpSpMkLst>
        </pc:grpChg>
        <pc:grpChg chg="mod">
          <ac:chgData name="Eimear" userId="2c19cd728e57dabf" providerId="LiveId" clId="{39435CEF-9AAC-489B-9D26-2CB26B3A4D95}" dt="2021-04-16T10:32:10.541" v="3020" actId="1076"/>
          <ac:grpSpMkLst>
            <pc:docMk/>
            <pc:sldMk cId="0" sldId="280"/>
            <ac:grpSpMk id="8" creationId="{52364C4E-DF54-4215-9CA5-A74391FD4EE1}"/>
          </ac:grpSpMkLst>
        </pc:grpChg>
        <pc:grpChg chg="mod">
          <ac:chgData name="Eimear" userId="2c19cd728e57dabf" providerId="LiveId" clId="{39435CEF-9AAC-489B-9D26-2CB26B3A4D95}" dt="2021-04-16T10:32:15.288" v="3021" actId="1076"/>
          <ac:grpSpMkLst>
            <pc:docMk/>
            <pc:sldMk cId="0" sldId="280"/>
            <ac:grpSpMk id="9" creationId="{98669535-9F63-4D6F-8306-87E233623D11}"/>
          </ac:grpSpMkLst>
        </pc:grpChg>
        <pc:grpChg chg="mod">
          <ac:chgData name="Eimear" userId="2c19cd728e57dabf" providerId="LiveId" clId="{39435CEF-9AAC-489B-9D26-2CB26B3A4D95}" dt="2021-04-16T10:32:19.009" v="3022" actId="1076"/>
          <ac:grpSpMkLst>
            <pc:docMk/>
            <pc:sldMk cId="0" sldId="280"/>
            <ac:grpSpMk id="10" creationId="{C20DE209-9D47-4D04-834C-91710BF955FD}"/>
          </ac:grpSpMkLst>
        </pc:grpChg>
        <pc:grpChg chg="mod">
          <ac:chgData name="Eimear" userId="2c19cd728e57dabf" providerId="LiveId" clId="{39435CEF-9AAC-489B-9D26-2CB26B3A4D95}" dt="2021-04-16T10:33:54.779" v="3036" actId="1076"/>
          <ac:grpSpMkLst>
            <pc:docMk/>
            <pc:sldMk cId="0" sldId="280"/>
            <ac:grpSpMk id="11" creationId="{261EE1C7-9BFA-437A-9551-326430AE2710}"/>
          </ac:grpSpMkLst>
        </pc:grpChg>
        <pc:grpChg chg="add mod">
          <ac:chgData name="Eimear" userId="2c19cd728e57dabf" providerId="LiveId" clId="{39435CEF-9AAC-489B-9D26-2CB26B3A4D95}" dt="2021-04-16T10:35:58.196" v="3067" actId="14100"/>
          <ac:grpSpMkLst>
            <pc:docMk/>
            <pc:sldMk cId="0" sldId="280"/>
            <ac:grpSpMk id="45" creationId="{19604305-682B-495F-BD13-89E2B9B0BB59}"/>
          </ac:grpSpMkLst>
        </pc:grpChg>
        <pc:grpChg chg="mod">
          <ac:chgData name="Eimear" userId="2c19cd728e57dabf" providerId="LiveId" clId="{39435CEF-9AAC-489B-9D26-2CB26B3A4D95}" dt="2021-04-16T10:35:58.196" v="3067" actId="14100"/>
          <ac:grpSpMkLst>
            <pc:docMk/>
            <pc:sldMk cId="0" sldId="280"/>
            <ac:grpSpMk id="46" creationId="{7260DDFA-4A2D-4644-8CA7-C98E77F5CD2F}"/>
          </ac:grpSpMkLst>
        </pc:grpChg>
        <pc:grpChg chg="add del mod">
          <ac:chgData name="Eimear" userId="2c19cd728e57dabf" providerId="LiveId" clId="{39435CEF-9AAC-489B-9D26-2CB26B3A4D95}" dt="2021-04-16T10:36:01.434" v="3068" actId="1076"/>
          <ac:grpSpMkLst>
            <pc:docMk/>
            <pc:sldMk cId="0" sldId="280"/>
            <ac:grpSpMk id="52" creationId="{DA4A96DD-3538-4C51-ACBD-D0EC1ED29720}"/>
          </ac:grpSpMkLst>
        </pc:grpChg>
        <pc:grpChg chg="add mod">
          <ac:chgData name="Eimear" userId="2c19cd728e57dabf" providerId="LiveId" clId="{39435CEF-9AAC-489B-9D26-2CB26B3A4D95}" dt="2021-04-16T10:32:33.919" v="3031" actId="1076"/>
          <ac:grpSpMkLst>
            <pc:docMk/>
            <pc:sldMk cId="0" sldId="280"/>
            <ac:grpSpMk id="56" creationId="{31EB0ABE-096A-4870-97B9-A4C4C6681A89}"/>
          </ac:grpSpMkLst>
        </pc:grpChg>
        <pc:grpChg chg="add mod">
          <ac:chgData name="Eimear" userId="2c19cd728e57dabf" providerId="LiveId" clId="{39435CEF-9AAC-489B-9D26-2CB26B3A4D95}" dt="2021-04-16T10:32:25.836" v="3026"/>
          <ac:grpSpMkLst>
            <pc:docMk/>
            <pc:sldMk cId="0" sldId="280"/>
            <ac:grpSpMk id="61" creationId="{75E1E7BB-1AB3-4AE1-B78A-7951A417AD01}"/>
          </ac:grpSpMkLst>
        </pc:grpChg>
        <pc:grpChg chg="add mod">
          <ac:chgData name="Eimear" userId="2c19cd728e57dabf" providerId="LiveId" clId="{39435CEF-9AAC-489B-9D26-2CB26B3A4D95}" dt="2021-04-16T10:32:30.628" v="3030" actId="1076"/>
          <ac:grpSpMkLst>
            <pc:docMk/>
            <pc:sldMk cId="0" sldId="280"/>
            <ac:grpSpMk id="65" creationId="{6C5DAF96-6566-480F-AD7F-83D542216565}"/>
          </ac:grpSpMkLst>
        </pc:grpChg>
        <pc:grpChg chg="add mod">
          <ac:chgData name="Eimear" userId="2c19cd728e57dabf" providerId="LiveId" clId="{39435CEF-9AAC-489B-9D26-2CB26B3A4D95}" dt="2021-04-16T10:32:27.201" v="3027"/>
          <ac:grpSpMkLst>
            <pc:docMk/>
            <pc:sldMk cId="0" sldId="280"/>
            <ac:grpSpMk id="70" creationId="{BD1F9E66-E9DE-4255-BF04-D7B1D7AF52C0}"/>
          </ac:grpSpMkLst>
        </pc:grpChg>
        <pc:grpChg chg="add mod">
          <ac:chgData name="Eimear" userId="2c19cd728e57dabf" providerId="LiveId" clId="{39435CEF-9AAC-489B-9D26-2CB26B3A4D95}" dt="2021-04-16T10:32:29.372" v="3029" actId="1076"/>
          <ac:grpSpMkLst>
            <pc:docMk/>
            <pc:sldMk cId="0" sldId="280"/>
            <ac:grpSpMk id="74" creationId="{7E9C4849-7A64-4677-A002-13C5C87BEC46}"/>
          </ac:grpSpMkLst>
        </pc:grpChg>
        <pc:grpChg chg="add mod">
          <ac:chgData name="Eimear" userId="2c19cd728e57dabf" providerId="LiveId" clId="{39435CEF-9AAC-489B-9D26-2CB26B3A4D95}" dt="2021-04-16T10:32:29.372" v="3029" actId="1076"/>
          <ac:grpSpMkLst>
            <pc:docMk/>
            <pc:sldMk cId="0" sldId="280"/>
            <ac:grpSpMk id="79" creationId="{66F9E208-C26E-46F8-9017-B751CE1D9337}"/>
          </ac:grpSpMkLst>
        </pc:grpChg>
        <pc:grpChg chg="add mod">
          <ac:chgData name="Eimear" userId="2c19cd728e57dabf" providerId="LiveId" clId="{39435CEF-9AAC-489B-9D26-2CB26B3A4D95}" dt="2021-04-16T10:32:49.943" v="3033"/>
          <ac:grpSpMkLst>
            <pc:docMk/>
            <pc:sldMk cId="0" sldId="280"/>
            <ac:grpSpMk id="84" creationId="{A26874E7-7141-4A41-99B1-B637A61AADAF}"/>
          </ac:grpSpMkLst>
        </pc:grpChg>
        <pc:grpChg chg="add mod">
          <ac:chgData name="Eimear" userId="2c19cd728e57dabf" providerId="LiveId" clId="{39435CEF-9AAC-489B-9D26-2CB26B3A4D95}" dt="2021-04-16T10:32:49.943" v="3033"/>
          <ac:grpSpMkLst>
            <pc:docMk/>
            <pc:sldMk cId="0" sldId="280"/>
            <ac:grpSpMk id="91" creationId="{30D1BB51-7FB2-4F62-80F0-68EF7DD02193}"/>
          </ac:grpSpMkLst>
        </pc:grpChg>
      </pc:sldChg>
      <pc:sldChg chg="del">
        <pc:chgData name="Eimear" userId="2c19cd728e57dabf" providerId="LiveId" clId="{39435CEF-9AAC-489B-9D26-2CB26B3A4D95}" dt="2021-04-15T11:04:49.744" v="21" actId="47"/>
        <pc:sldMkLst>
          <pc:docMk/>
          <pc:sldMk cId="3973541230" sldId="280"/>
        </pc:sldMkLst>
      </pc:sldChg>
      <pc:sldChg chg="del">
        <pc:chgData name="Eimear" userId="2c19cd728e57dabf" providerId="LiveId" clId="{39435CEF-9AAC-489B-9D26-2CB26B3A4D95}" dt="2021-04-16T11:54:46.759" v="4525" actId="47"/>
        <pc:sldMkLst>
          <pc:docMk/>
          <pc:sldMk cId="0" sldId="282"/>
        </pc:sldMkLst>
      </pc:sldChg>
      <pc:sldChg chg="del">
        <pc:chgData name="Eimear" userId="2c19cd728e57dabf" providerId="LiveId" clId="{39435CEF-9AAC-489B-9D26-2CB26B3A4D95}" dt="2021-04-15T11:04:50.189" v="23" actId="47"/>
        <pc:sldMkLst>
          <pc:docMk/>
          <pc:sldMk cId="850325508" sldId="283"/>
        </pc:sldMkLst>
      </pc:sldChg>
      <pc:sldChg chg="del">
        <pc:chgData name="Eimear" userId="2c19cd728e57dabf" providerId="LiveId" clId="{39435CEF-9AAC-489B-9D26-2CB26B3A4D95}" dt="2021-04-15T11:04:50.462" v="24" actId="47"/>
        <pc:sldMkLst>
          <pc:docMk/>
          <pc:sldMk cId="1564582202" sldId="284"/>
        </pc:sldMkLst>
      </pc:sldChg>
      <pc:sldChg chg="del">
        <pc:chgData name="Eimear" userId="2c19cd728e57dabf" providerId="LiveId" clId="{39435CEF-9AAC-489B-9D26-2CB26B3A4D95}" dt="2021-04-15T11:04:46.020" v="16" actId="47"/>
        <pc:sldMkLst>
          <pc:docMk/>
          <pc:sldMk cId="1814675560" sldId="285"/>
        </pc:sldMkLst>
      </pc:sldChg>
      <pc:sldChg chg="del">
        <pc:chgData name="Eimear" userId="2c19cd728e57dabf" providerId="LiveId" clId="{39435CEF-9AAC-489B-9D26-2CB26B3A4D95}" dt="2021-04-15T11:04:46.713" v="17" actId="47"/>
        <pc:sldMkLst>
          <pc:docMk/>
          <pc:sldMk cId="2537734893" sldId="286"/>
        </pc:sldMkLst>
      </pc:sldChg>
      <pc:sldChg chg="del">
        <pc:chgData name="Eimear" userId="2c19cd728e57dabf" providerId="LiveId" clId="{39435CEF-9AAC-489B-9D26-2CB26B3A4D95}" dt="2021-04-15T11:04:36.241" v="8" actId="47"/>
        <pc:sldMkLst>
          <pc:docMk/>
          <pc:sldMk cId="4084468480" sldId="287"/>
        </pc:sldMkLst>
      </pc:sldChg>
      <pc:sldChg chg="del">
        <pc:chgData name="Eimear" userId="2c19cd728e57dabf" providerId="LiveId" clId="{39435CEF-9AAC-489B-9D26-2CB26B3A4D95}" dt="2021-04-15T11:04:51.682" v="26" actId="47"/>
        <pc:sldMkLst>
          <pc:docMk/>
          <pc:sldMk cId="2753863487" sldId="289"/>
        </pc:sldMkLst>
      </pc:sldChg>
      <pc:sldChg chg="addSp delSp modSp mod ord modAnim modNotesTx">
        <pc:chgData name="Eimear" userId="2c19cd728e57dabf" providerId="LiveId" clId="{39435CEF-9AAC-489B-9D26-2CB26B3A4D95}" dt="2021-04-16T12:00:22.569" v="4715"/>
        <pc:sldMkLst>
          <pc:docMk/>
          <pc:sldMk cId="0" sldId="290"/>
        </pc:sldMkLst>
        <pc:spChg chg="add mod">
          <ac:chgData name="Eimear" userId="2c19cd728e57dabf" providerId="LiveId" clId="{39435CEF-9AAC-489B-9D26-2CB26B3A4D95}" dt="2021-04-16T09:53:34.283" v="2678" actId="20577"/>
          <ac:spMkLst>
            <pc:docMk/>
            <pc:sldMk cId="0" sldId="290"/>
            <ac:spMk id="33" creationId="{EC10C3E9-0D9F-4433-A41C-CB12868E9C8F}"/>
          </ac:spMkLst>
        </pc:spChg>
        <pc:spChg chg="add mod">
          <ac:chgData name="Eimear" userId="2c19cd728e57dabf" providerId="LiveId" clId="{39435CEF-9AAC-489B-9D26-2CB26B3A4D95}" dt="2021-04-16T09:33:28.469" v="2327"/>
          <ac:spMkLst>
            <pc:docMk/>
            <pc:sldMk cId="0" sldId="290"/>
            <ac:spMk id="34" creationId="{3AA55A6F-9A73-482F-B0F9-3D0B230AA647}"/>
          </ac:spMkLst>
        </pc:spChg>
        <pc:spChg chg="del">
          <ac:chgData name="Eimear" userId="2c19cd728e57dabf" providerId="LiveId" clId="{39435CEF-9AAC-489B-9D26-2CB26B3A4D95}" dt="2021-04-16T09:23:55.483" v="1879" actId="478"/>
          <ac:spMkLst>
            <pc:docMk/>
            <pc:sldMk cId="0" sldId="290"/>
            <ac:spMk id="36866" creationId="{236E1689-4173-47D9-A772-3F8C7E39252D}"/>
          </ac:spMkLst>
        </pc:spChg>
        <pc:spChg chg="del">
          <ac:chgData name="Eimear" userId="2c19cd728e57dabf" providerId="LiveId" clId="{39435CEF-9AAC-489B-9D26-2CB26B3A4D95}" dt="2021-04-16T09:23:56.645" v="1880" actId="478"/>
          <ac:spMkLst>
            <pc:docMk/>
            <pc:sldMk cId="0" sldId="290"/>
            <ac:spMk id="36867" creationId="{A4E17FE3-DBDB-4173-BB79-E7D0A58EFF0E}"/>
          </ac:spMkLst>
        </pc:spChg>
        <pc:spChg chg="mod">
          <ac:chgData name="Eimear" userId="2c19cd728e57dabf" providerId="LiveId" clId="{39435CEF-9AAC-489B-9D26-2CB26B3A4D95}" dt="2021-04-16T09:35:11.970" v="2483" actId="1038"/>
          <ac:spMkLst>
            <pc:docMk/>
            <pc:sldMk cId="0" sldId="290"/>
            <ac:spMk id="36868" creationId="{3C01F140-845D-4D78-A7F2-E463E070378D}"/>
          </ac:spMkLst>
        </pc:spChg>
        <pc:spChg chg="mod">
          <ac:chgData name="Eimear" userId="2c19cd728e57dabf" providerId="LiveId" clId="{39435CEF-9AAC-489B-9D26-2CB26B3A4D95}" dt="2021-04-16T09:35:11.970" v="2483" actId="1038"/>
          <ac:spMkLst>
            <pc:docMk/>
            <pc:sldMk cId="0" sldId="290"/>
            <ac:spMk id="36869" creationId="{76ABE76D-21E2-40F8-830C-D5E0B37B0961}"/>
          </ac:spMkLst>
        </pc:spChg>
        <pc:spChg chg="mod">
          <ac:chgData name="Eimear" userId="2c19cd728e57dabf" providerId="LiveId" clId="{39435CEF-9AAC-489B-9D26-2CB26B3A4D95}" dt="2021-04-16T09:35:11.970" v="2483" actId="1038"/>
          <ac:spMkLst>
            <pc:docMk/>
            <pc:sldMk cId="0" sldId="290"/>
            <ac:spMk id="36870" creationId="{0861FFE5-CB51-4613-9093-B0383DC6A6C5}"/>
          </ac:spMkLst>
        </pc:spChg>
        <pc:spChg chg="mod">
          <ac:chgData name="Eimear" userId="2c19cd728e57dabf" providerId="LiveId" clId="{39435CEF-9AAC-489B-9D26-2CB26B3A4D95}" dt="2021-04-16T09:35:11.970" v="2483" actId="1038"/>
          <ac:spMkLst>
            <pc:docMk/>
            <pc:sldMk cId="0" sldId="290"/>
            <ac:spMk id="36871" creationId="{B8B20B51-CEFF-4DCC-B3B0-562F860D161C}"/>
          </ac:spMkLst>
        </pc:spChg>
        <pc:spChg chg="mod">
          <ac:chgData name="Eimear" userId="2c19cd728e57dabf" providerId="LiveId" clId="{39435CEF-9AAC-489B-9D26-2CB26B3A4D95}" dt="2021-04-16T09:35:11.970" v="2483" actId="1038"/>
          <ac:spMkLst>
            <pc:docMk/>
            <pc:sldMk cId="0" sldId="290"/>
            <ac:spMk id="36872" creationId="{074CD963-6DF4-4D9D-9971-3FABE5E8AC3E}"/>
          </ac:spMkLst>
        </pc:spChg>
        <pc:spChg chg="mod">
          <ac:chgData name="Eimear" userId="2c19cd728e57dabf" providerId="LiveId" clId="{39435CEF-9AAC-489B-9D26-2CB26B3A4D95}" dt="2021-04-16T09:34:48.967" v="2343" actId="1076"/>
          <ac:spMkLst>
            <pc:docMk/>
            <pc:sldMk cId="0" sldId="290"/>
            <ac:spMk id="36878" creationId="{5BB8CBA0-AC83-41F5-BD3F-3DE161AC1EBE}"/>
          </ac:spMkLst>
        </pc:spChg>
        <pc:spChg chg="del mod">
          <ac:chgData name="Eimear" userId="2c19cd728e57dabf" providerId="LiveId" clId="{39435CEF-9AAC-489B-9D26-2CB26B3A4D95}" dt="2021-04-16T09:30:42.372" v="2217" actId="478"/>
          <ac:spMkLst>
            <pc:docMk/>
            <pc:sldMk cId="0" sldId="290"/>
            <ac:spMk id="36879" creationId="{5CCDFA9C-A2CD-4991-AF70-12A5BB475D65}"/>
          </ac:spMkLst>
        </pc:spChg>
        <pc:spChg chg="mod">
          <ac:chgData name="Eimear" userId="2c19cd728e57dabf" providerId="LiveId" clId="{39435CEF-9AAC-489B-9D26-2CB26B3A4D95}" dt="2021-04-16T09:35:04.155" v="2466" actId="1038"/>
          <ac:spMkLst>
            <pc:docMk/>
            <pc:sldMk cId="0" sldId="290"/>
            <ac:spMk id="36880" creationId="{3C440FB0-2B6A-4A53-A675-A23BD1C54868}"/>
          </ac:spMkLst>
        </pc:spChg>
        <pc:spChg chg="del">
          <ac:chgData name="Eimear" userId="2c19cd728e57dabf" providerId="LiveId" clId="{39435CEF-9AAC-489B-9D26-2CB26B3A4D95}" dt="2021-04-16T09:30:46.215" v="2221" actId="478"/>
          <ac:spMkLst>
            <pc:docMk/>
            <pc:sldMk cId="0" sldId="290"/>
            <ac:spMk id="36881" creationId="{7819E653-7DB7-47D4-ADFC-779AF606A85E}"/>
          </ac:spMkLst>
        </pc:spChg>
        <pc:spChg chg="mod">
          <ac:chgData name="Eimear" userId="2c19cd728e57dabf" providerId="LiveId" clId="{39435CEF-9AAC-489B-9D26-2CB26B3A4D95}" dt="2021-04-16T09:35:11.970" v="2483" actId="1038"/>
          <ac:spMkLst>
            <pc:docMk/>
            <pc:sldMk cId="0" sldId="290"/>
            <ac:spMk id="36882" creationId="{F4C2820E-33D7-4499-A541-F64C7F8C8E0E}"/>
          </ac:spMkLst>
        </pc:spChg>
        <pc:spChg chg="mod">
          <ac:chgData name="Eimear" userId="2c19cd728e57dabf" providerId="LiveId" clId="{39435CEF-9AAC-489B-9D26-2CB26B3A4D95}" dt="2021-04-16T09:35:11.970" v="2483" actId="1038"/>
          <ac:spMkLst>
            <pc:docMk/>
            <pc:sldMk cId="0" sldId="290"/>
            <ac:spMk id="36883" creationId="{B5F193B0-C9E1-44FF-BC7A-29D5D93A650D}"/>
          </ac:spMkLst>
        </pc:spChg>
        <pc:spChg chg="mod">
          <ac:chgData name="Eimear" userId="2c19cd728e57dabf" providerId="LiveId" clId="{39435CEF-9AAC-489B-9D26-2CB26B3A4D95}" dt="2021-04-16T09:35:11.970" v="2483" actId="1038"/>
          <ac:spMkLst>
            <pc:docMk/>
            <pc:sldMk cId="0" sldId="290"/>
            <ac:spMk id="36886" creationId="{71D531B7-F912-4EB2-8165-352327D63616}"/>
          </ac:spMkLst>
        </pc:spChg>
        <pc:spChg chg="mod">
          <ac:chgData name="Eimear" userId="2c19cd728e57dabf" providerId="LiveId" clId="{39435CEF-9AAC-489B-9D26-2CB26B3A4D95}" dt="2021-04-16T09:35:11.970" v="2483" actId="1038"/>
          <ac:spMkLst>
            <pc:docMk/>
            <pc:sldMk cId="0" sldId="290"/>
            <ac:spMk id="36887" creationId="{B3121D35-4A55-48C2-BDFD-8A74E4675FFD}"/>
          </ac:spMkLst>
        </pc:spChg>
        <pc:spChg chg="mod">
          <ac:chgData name="Eimear" userId="2c19cd728e57dabf" providerId="LiveId" clId="{39435CEF-9AAC-489B-9D26-2CB26B3A4D95}" dt="2021-04-16T09:30:43.512" v="2219" actId="6549"/>
          <ac:spMkLst>
            <pc:docMk/>
            <pc:sldMk cId="0" sldId="290"/>
            <ac:spMk id="36888" creationId="{4AD91B13-3DA9-41D8-B2B4-ECFE6E828A64}"/>
          </ac:spMkLst>
        </pc:spChg>
        <pc:spChg chg="mod">
          <ac:chgData name="Eimear" userId="2c19cd728e57dabf" providerId="LiveId" clId="{39435CEF-9AAC-489B-9D26-2CB26B3A4D95}" dt="2021-04-16T09:34:29.869" v="2342" actId="1076"/>
          <ac:spMkLst>
            <pc:docMk/>
            <pc:sldMk cId="0" sldId="290"/>
            <ac:spMk id="36890" creationId="{8319DAA8-6FCC-4E98-A0E9-14D2E046AAAD}"/>
          </ac:spMkLst>
        </pc:spChg>
        <pc:grpChg chg="mod">
          <ac:chgData name="Eimear" userId="2c19cd728e57dabf" providerId="LiveId" clId="{39435CEF-9AAC-489B-9D26-2CB26B3A4D95}" dt="2021-04-16T09:35:11.970" v="2483" actId="1038"/>
          <ac:grpSpMkLst>
            <pc:docMk/>
            <pc:sldMk cId="0" sldId="290"/>
            <ac:grpSpMk id="2" creationId="{6386F92C-5D43-41C0-8C0F-2CDC41F7708E}"/>
          </ac:grpSpMkLst>
        </pc:grpChg>
        <pc:grpChg chg="mod">
          <ac:chgData name="Eimear" userId="2c19cd728e57dabf" providerId="LiveId" clId="{39435CEF-9AAC-489B-9D26-2CB26B3A4D95}" dt="2021-04-16T09:35:11.970" v="2483" actId="1038"/>
          <ac:grpSpMkLst>
            <pc:docMk/>
            <pc:sldMk cId="0" sldId="290"/>
            <ac:grpSpMk id="3" creationId="{DEFCD489-A1F9-458A-B757-0DEFC6568C59}"/>
          </ac:grpSpMkLst>
        </pc:grpChg>
        <pc:grpChg chg="mod">
          <ac:chgData name="Eimear" userId="2c19cd728e57dabf" providerId="LiveId" clId="{39435CEF-9AAC-489B-9D26-2CB26B3A4D95}" dt="2021-04-16T09:35:11.970" v="2483" actId="1038"/>
          <ac:grpSpMkLst>
            <pc:docMk/>
            <pc:sldMk cId="0" sldId="290"/>
            <ac:grpSpMk id="4" creationId="{10CA1343-E4FB-4BB8-8CEE-9A51C7AF2301}"/>
          </ac:grpSpMkLst>
        </pc:grpChg>
        <pc:grpChg chg="del">
          <ac:chgData name="Eimear" userId="2c19cd728e57dabf" providerId="LiveId" clId="{39435CEF-9AAC-489B-9D26-2CB26B3A4D95}" dt="2021-04-16T09:30:39.601" v="2214" actId="478"/>
          <ac:grpSpMkLst>
            <pc:docMk/>
            <pc:sldMk cId="0" sldId="290"/>
            <ac:grpSpMk id="5" creationId="{CB901346-2D91-46DB-8A5D-88971761C3DC}"/>
          </ac:grpSpMkLst>
        </pc:grpChg>
        <pc:grpChg chg="del">
          <ac:chgData name="Eimear" userId="2c19cd728e57dabf" providerId="LiveId" clId="{39435CEF-9AAC-489B-9D26-2CB26B3A4D95}" dt="2021-04-16T09:30:45.063" v="2220" actId="478"/>
          <ac:grpSpMkLst>
            <pc:docMk/>
            <pc:sldMk cId="0" sldId="290"/>
            <ac:grpSpMk id="6" creationId="{7EF2E894-9847-4653-8DA0-85338E1B56C0}"/>
          </ac:grpSpMkLst>
        </pc:grpChg>
        <pc:grpChg chg="del">
          <ac:chgData name="Eimear" userId="2c19cd728e57dabf" providerId="LiveId" clId="{39435CEF-9AAC-489B-9D26-2CB26B3A4D95}" dt="2021-04-16T09:30:43.027" v="2218" actId="478"/>
          <ac:grpSpMkLst>
            <pc:docMk/>
            <pc:sldMk cId="0" sldId="290"/>
            <ac:grpSpMk id="7" creationId="{2C4FD558-0D96-4DDE-B10C-CBDD6BF76DE9}"/>
          </ac:grpSpMkLst>
        </pc:grpChg>
      </pc:sldChg>
      <pc:sldChg chg="del">
        <pc:chgData name="Eimear" userId="2c19cd728e57dabf" providerId="LiveId" clId="{39435CEF-9AAC-489B-9D26-2CB26B3A4D95}" dt="2021-04-15T11:04:49.949" v="22" actId="47"/>
        <pc:sldMkLst>
          <pc:docMk/>
          <pc:sldMk cId="1851367873" sldId="290"/>
        </pc:sldMkLst>
      </pc:sldChg>
      <pc:sldChg chg="del">
        <pc:chgData name="Eimear" userId="2c19cd728e57dabf" providerId="LiveId" clId="{39435CEF-9AAC-489B-9D26-2CB26B3A4D95}" dt="2021-04-15T11:04:41.420" v="12" actId="47"/>
        <pc:sldMkLst>
          <pc:docMk/>
          <pc:sldMk cId="4078186437" sldId="291"/>
        </pc:sldMkLst>
      </pc:sldChg>
      <pc:sldChg chg="del">
        <pc:chgData name="Eimear" userId="2c19cd728e57dabf" providerId="LiveId" clId="{39435CEF-9AAC-489B-9D26-2CB26B3A4D95}" dt="2021-04-15T11:04:42.633" v="13" actId="47"/>
        <pc:sldMkLst>
          <pc:docMk/>
          <pc:sldMk cId="538761643" sldId="292"/>
        </pc:sldMkLst>
      </pc:sldChg>
      <pc:sldChg chg="del">
        <pc:chgData name="Eimear" userId="2c19cd728e57dabf" providerId="LiveId" clId="{39435CEF-9AAC-489B-9D26-2CB26B3A4D95}" dt="2021-04-15T11:07:05.576" v="28" actId="47"/>
        <pc:sldMkLst>
          <pc:docMk/>
          <pc:sldMk cId="4216806883" sldId="297"/>
        </pc:sldMkLst>
      </pc:sldChg>
      <pc:sldChg chg="addSp modSp mod modNotesTx">
        <pc:chgData name="Eimear" userId="2c19cd728e57dabf" providerId="LiveId" clId="{39435CEF-9AAC-489B-9D26-2CB26B3A4D95}" dt="2021-04-22T11:38:59.880" v="4857" actId="20577"/>
        <pc:sldMkLst>
          <pc:docMk/>
          <pc:sldMk cId="60777261" sldId="298"/>
        </pc:sldMkLst>
        <pc:spChg chg="mod">
          <ac:chgData name="Eimear" userId="2c19cd728e57dabf" providerId="LiveId" clId="{39435CEF-9AAC-489B-9D26-2CB26B3A4D95}" dt="2021-04-16T11:59:45.607" v="4687" actId="20577"/>
          <ac:spMkLst>
            <pc:docMk/>
            <pc:sldMk cId="60777261" sldId="298"/>
            <ac:spMk id="8" creationId="{E6BB83DB-FE51-4827-8328-39760D7B3016}"/>
          </ac:spMkLst>
        </pc:spChg>
        <pc:spChg chg="mod">
          <ac:chgData name="Eimear" userId="2c19cd728e57dabf" providerId="LiveId" clId="{39435CEF-9AAC-489B-9D26-2CB26B3A4D95}" dt="2021-04-22T11:38:59.880" v="4857" actId="20577"/>
          <ac:spMkLst>
            <pc:docMk/>
            <pc:sldMk cId="60777261" sldId="298"/>
            <ac:spMk id="10" creationId="{28C64D6D-DCC0-48EA-A807-678F39167305}"/>
          </ac:spMkLst>
        </pc:spChg>
        <pc:graphicFrameChg chg="mod">
          <ac:chgData name="Eimear" userId="2c19cd728e57dabf" providerId="LiveId" clId="{39435CEF-9AAC-489B-9D26-2CB26B3A4D95}" dt="2021-04-15T11:04:01.289" v="2" actId="207"/>
          <ac:graphicFrameMkLst>
            <pc:docMk/>
            <pc:sldMk cId="60777261" sldId="298"/>
            <ac:graphicFrameMk id="14" creationId="{2A400018-F626-43BC-A864-0C5BE4B8D31F}"/>
          </ac:graphicFrameMkLst>
        </pc:graphicFrameChg>
        <pc:picChg chg="add mod">
          <ac:chgData name="Eimear" userId="2c19cd728e57dabf" providerId="LiveId" clId="{39435CEF-9AAC-489B-9D26-2CB26B3A4D95}" dt="2021-04-16T09:52:06.514" v="2601" actId="1038"/>
          <ac:picMkLst>
            <pc:docMk/>
            <pc:sldMk cId="60777261" sldId="298"/>
            <ac:picMk id="22" creationId="{C8799D8C-A610-400A-AF1A-1F9CE8FCEC37}"/>
          </ac:picMkLst>
        </pc:picChg>
      </pc:sldChg>
      <pc:sldChg chg="modSp mod modNotesTx">
        <pc:chgData name="Eimear" userId="2c19cd728e57dabf" providerId="LiveId" clId="{39435CEF-9AAC-489B-9D26-2CB26B3A4D95}" dt="2021-04-16T11:59:58.707" v="4712" actId="20577"/>
        <pc:sldMkLst>
          <pc:docMk/>
          <pc:sldMk cId="0" sldId="299"/>
        </pc:sldMkLst>
        <pc:spChg chg="mod">
          <ac:chgData name="Eimear" userId="2c19cd728e57dabf" providerId="LiveId" clId="{39435CEF-9AAC-489B-9D26-2CB26B3A4D95}" dt="2021-04-16T11:59:58.707" v="4712" actId="20577"/>
          <ac:spMkLst>
            <pc:docMk/>
            <pc:sldMk cId="0" sldId="299"/>
            <ac:spMk id="16" creationId="{DEB1F52E-3968-4A50-A063-6A021D823917}"/>
          </ac:spMkLst>
        </pc:spChg>
        <pc:spChg chg="mod">
          <ac:chgData name="Eimear" userId="2c19cd728e57dabf" providerId="LiveId" clId="{39435CEF-9AAC-489B-9D26-2CB26B3A4D95}" dt="2021-04-15T11:04:28.292" v="7" actId="207"/>
          <ac:spMkLst>
            <pc:docMk/>
            <pc:sldMk cId="0" sldId="299"/>
            <ac:spMk id="20490" creationId="{B9A793E2-7BCD-4666-BDF0-744B20BAE0CB}"/>
          </ac:spMkLst>
        </pc:spChg>
        <pc:spChg chg="mod">
          <ac:chgData name="Eimear" userId="2c19cd728e57dabf" providerId="LiveId" clId="{39435CEF-9AAC-489B-9D26-2CB26B3A4D95}" dt="2021-04-15T11:04:22.557" v="6" actId="207"/>
          <ac:spMkLst>
            <pc:docMk/>
            <pc:sldMk cId="0" sldId="299"/>
            <ac:spMk id="20491" creationId="{91CBC1ED-5C02-4CD7-875E-744AFA0393BC}"/>
          </ac:spMkLst>
        </pc:spChg>
        <pc:spChg chg="mod">
          <ac:chgData name="Eimear" userId="2c19cd728e57dabf" providerId="LiveId" clId="{39435CEF-9AAC-489B-9D26-2CB26B3A4D95}" dt="2021-04-15T11:04:19.845" v="5" actId="207"/>
          <ac:spMkLst>
            <pc:docMk/>
            <pc:sldMk cId="0" sldId="299"/>
            <ac:spMk id="20492" creationId="{BD43C2A0-62DB-42D6-908F-A0221450F0D5}"/>
          </ac:spMkLst>
        </pc:spChg>
      </pc:sldChg>
      <pc:sldChg chg="del">
        <pc:chgData name="Eimear" userId="2c19cd728e57dabf" providerId="LiveId" clId="{39435CEF-9AAC-489B-9D26-2CB26B3A4D95}" dt="2021-04-15T11:07:06.571" v="29" actId="47"/>
        <pc:sldMkLst>
          <pc:docMk/>
          <pc:sldMk cId="3847490867" sldId="300"/>
        </pc:sldMkLst>
      </pc:sldChg>
      <pc:sldChg chg="addSp modSp new del mod">
        <pc:chgData name="Eimear" userId="2c19cd728e57dabf" providerId="LiveId" clId="{39435CEF-9AAC-489B-9D26-2CB26B3A4D95}" dt="2021-04-16T09:55:56.251" v="2713" actId="47"/>
        <pc:sldMkLst>
          <pc:docMk/>
          <pc:sldMk cId="3863120656" sldId="300"/>
        </pc:sldMkLst>
        <pc:picChg chg="add mod">
          <ac:chgData name="Eimear" userId="2c19cd728e57dabf" providerId="LiveId" clId="{39435CEF-9AAC-489B-9D26-2CB26B3A4D95}" dt="2021-04-15T12:44:28.832" v="452" actId="1076"/>
          <ac:picMkLst>
            <pc:docMk/>
            <pc:sldMk cId="3863120656" sldId="300"/>
            <ac:picMk id="3" creationId="{5F1EF31A-AF4A-4BEB-8CEE-40075EDFBD52}"/>
          </ac:picMkLst>
        </pc:picChg>
      </pc:sldChg>
      <pc:sldChg chg="addSp delSp modSp add mod setBg modAnim modNotesTx">
        <pc:chgData name="Eimear" userId="2c19cd728e57dabf" providerId="LiveId" clId="{39435CEF-9AAC-489B-9D26-2CB26B3A4D95}" dt="2021-04-22T11:39:20.393" v="4865" actId="20577"/>
        <pc:sldMkLst>
          <pc:docMk/>
          <pc:sldMk cId="2792945290" sldId="301"/>
        </pc:sldMkLst>
        <pc:spChg chg="add del">
          <ac:chgData name="Eimear" userId="2c19cd728e57dabf" providerId="LiveId" clId="{39435CEF-9AAC-489B-9D26-2CB26B3A4D95}" dt="2021-04-16T09:07:50.980" v="798" actId="478"/>
          <ac:spMkLst>
            <pc:docMk/>
            <pc:sldMk cId="2792945290" sldId="301"/>
            <ac:spMk id="7" creationId="{29B48AC3-60CD-47D3-87CD-E0E38FC1F4E0}"/>
          </ac:spMkLst>
        </pc:spChg>
        <pc:spChg chg="del">
          <ac:chgData name="Eimear" userId="2c19cd728e57dabf" providerId="LiveId" clId="{39435CEF-9AAC-489B-9D26-2CB26B3A4D95}" dt="2021-04-15T12:52:05.680" v="492" actId="478"/>
          <ac:spMkLst>
            <pc:docMk/>
            <pc:sldMk cId="2792945290" sldId="301"/>
            <ac:spMk id="9" creationId="{1C5E72A5-10BB-4A52-8C5D-F5C810786CB6}"/>
          </ac:spMkLst>
        </pc:spChg>
        <pc:spChg chg="add mod">
          <ac:chgData name="Eimear" userId="2c19cd728e57dabf" providerId="LiveId" clId="{39435CEF-9AAC-489B-9D26-2CB26B3A4D95}" dt="2021-04-16T09:07:24.598" v="796" actId="20577"/>
          <ac:spMkLst>
            <pc:docMk/>
            <pc:sldMk cId="2792945290" sldId="301"/>
            <ac:spMk id="10" creationId="{EF15C4F7-126E-497B-9CBB-932B1515816C}"/>
          </ac:spMkLst>
        </pc:spChg>
        <pc:spChg chg="add del">
          <ac:chgData name="Eimear" userId="2c19cd728e57dabf" providerId="LiveId" clId="{39435CEF-9AAC-489B-9D26-2CB26B3A4D95}" dt="2021-04-16T09:08:34.354" v="805" actId="478"/>
          <ac:spMkLst>
            <pc:docMk/>
            <pc:sldMk cId="2792945290" sldId="301"/>
            <ac:spMk id="15" creationId="{3213D6C3-A83A-45D2-BBDE-D0991558C4C2}"/>
          </ac:spMkLst>
        </pc:spChg>
        <pc:spChg chg="add mod">
          <ac:chgData name="Eimear" userId="2c19cd728e57dabf" providerId="LiveId" clId="{39435CEF-9AAC-489B-9D26-2CB26B3A4D95}" dt="2021-04-16T09:16:23.539" v="1878" actId="1036"/>
          <ac:spMkLst>
            <pc:docMk/>
            <pc:sldMk cId="2792945290" sldId="301"/>
            <ac:spMk id="16" creationId="{6245AE04-E71F-4BBE-A456-A43D8774D946}"/>
          </ac:spMkLst>
        </pc:spChg>
        <pc:spChg chg="add mod">
          <ac:chgData name="Eimear" userId="2c19cd728e57dabf" providerId="LiveId" clId="{39435CEF-9AAC-489B-9D26-2CB26B3A4D95}" dt="2021-04-22T11:39:20.393" v="4865" actId="20577"/>
          <ac:spMkLst>
            <pc:docMk/>
            <pc:sldMk cId="2792945290" sldId="301"/>
            <ac:spMk id="17" creationId="{A9558340-5D0E-4480-AF04-2F596608EBA8}"/>
          </ac:spMkLst>
        </pc:spChg>
        <pc:graphicFrameChg chg="mod">
          <ac:chgData name="Eimear" userId="2c19cd728e57dabf" providerId="LiveId" clId="{39435CEF-9AAC-489B-9D26-2CB26B3A4D95}" dt="2021-04-15T13:20:44.609" v="701" actId="207"/>
          <ac:graphicFrameMkLst>
            <pc:docMk/>
            <pc:sldMk cId="2792945290" sldId="301"/>
            <ac:graphicFrameMk id="13" creationId="{0A1BDA7C-C26F-436F-9111-AC5A9EA39649}"/>
          </ac:graphicFrameMkLst>
        </pc:graphicFrameChg>
        <pc:picChg chg="add mod modCrop">
          <ac:chgData name="Eimear" userId="2c19cd728e57dabf" providerId="LiveId" clId="{39435CEF-9AAC-489B-9D26-2CB26B3A4D95}" dt="2021-04-19T09:45:34.509" v="4817" actId="1038"/>
          <ac:picMkLst>
            <pc:docMk/>
            <pc:sldMk cId="2792945290" sldId="301"/>
            <ac:picMk id="2" creationId="{6AAB8798-BB33-4971-B33A-9CE8C83859FB}"/>
          </ac:picMkLst>
        </pc:picChg>
        <pc:picChg chg="add mod">
          <ac:chgData name="Eimear" userId="2c19cd728e57dabf" providerId="LiveId" clId="{39435CEF-9AAC-489B-9D26-2CB26B3A4D95}" dt="2021-04-19T09:45:13.584" v="4758" actId="1037"/>
          <ac:picMkLst>
            <pc:docMk/>
            <pc:sldMk cId="2792945290" sldId="301"/>
            <ac:picMk id="3" creationId="{CEF75777-1AA2-4C0F-B673-710287A1092D}"/>
          </ac:picMkLst>
        </pc:picChg>
        <pc:picChg chg="add mod">
          <ac:chgData name="Eimear" userId="2c19cd728e57dabf" providerId="LiveId" clId="{39435CEF-9AAC-489B-9D26-2CB26B3A4D95}" dt="2021-04-19T09:45:20.281" v="4781" actId="1037"/>
          <ac:picMkLst>
            <pc:docMk/>
            <pc:sldMk cId="2792945290" sldId="301"/>
            <ac:picMk id="4" creationId="{15BE48A3-E517-4247-B40D-4838C7EFA42D}"/>
          </ac:picMkLst>
        </pc:picChg>
        <pc:picChg chg="add mod">
          <ac:chgData name="Eimear" userId="2c19cd728e57dabf" providerId="LiveId" clId="{39435CEF-9AAC-489B-9D26-2CB26B3A4D95}" dt="2021-04-19T09:45:27.370" v="4807" actId="1037"/>
          <ac:picMkLst>
            <pc:docMk/>
            <pc:sldMk cId="2792945290" sldId="301"/>
            <ac:picMk id="5" creationId="{7ED5687F-8C67-421A-9C73-066E2F77A0BC}"/>
          </ac:picMkLst>
        </pc:picChg>
        <pc:picChg chg="add del mod">
          <ac:chgData name="Eimear" userId="2c19cd728e57dabf" providerId="LiveId" clId="{39435CEF-9AAC-489B-9D26-2CB26B3A4D95}" dt="2021-04-19T09:44:53.883" v="4727" actId="478"/>
          <ac:picMkLst>
            <pc:docMk/>
            <pc:sldMk cId="2792945290" sldId="301"/>
            <ac:picMk id="6" creationId="{93703586-0B38-4CD5-815F-3CB4EC19B5AA}"/>
          </ac:picMkLst>
        </pc:picChg>
        <pc:picChg chg="add mod">
          <ac:chgData name="Eimear" userId="2c19cd728e57dabf" providerId="LiveId" clId="{39435CEF-9AAC-489B-9D26-2CB26B3A4D95}" dt="2021-04-19T09:45:44.040" v="4818" actId="14100"/>
          <ac:picMkLst>
            <pc:docMk/>
            <pc:sldMk cId="2792945290" sldId="301"/>
            <ac:picMk id="2050" creationId="{732BC6A1-18B0-4649-B9A9-54E1C8D357D2}"/>
          </ac:picMkLst>
        </pc:picChg>
      </pc:sldChg>
      <pc:sldChg chg="add del">
        <pc:chgData name="Eimear" userId="2c19cd728e57dabf" providerId="LiveId" clId="{39435CEF-9AAC-489B-9D26-2CB26B3A4D95}" dt="2021-04-16T10:31:24.173" v="3010" actId="47"/>
        <pc:sldMkLst>
          <pc:docMk/>
          <pc:sldMk cId="0" sldId="302"/>
        </pc:sldMkLst>
      </pc:sldChg>
      <pc:sldChg chg="addSp modSp del">
        <pc:chgData name="Eimear" userId="2c19cd728e57dabf" providerId="LiveId" clId="{39435CEF-9AAC-489B-9D26-2CB26B3A4D95}" dt="2021-04-16T09:55:51.600" v="2708" actId="47"/>
        <pc:sldMkLst>
          <pc:docMk/>
          <pc:sldMk cId="1202681158" sldId="302"/>
        </pc:sldMkLst>
        <pc:graphicFrameChg chg="mod topLvl modGraphic">
          <ac:chgData name="Eimear" userId="2c19cd728e57dabf" providerId="LiveId" clId="{39435CEF-9AAC-489B-9D26-2CB26B3A4D95}" dt="2021-04-15T12:42:08.061" v="437" actId="1957"/>
          <ac:graphicFrameMkLst>
            <pc:docMk/>
            <pc:sldMk cId="1202681158" sldId="302"/>
            <ac:graphicFrameMk id="13" creationId="{0A1BDA7C-C26F-436F-9111-AC5A9EA39649}"/>
          </ac:graphicFrameMkLst>
        </pc:graphicFrameChg>
      </pc:sldChg>
      <pc:sldChg chg="new del">
        <pc:chgData name="Eimear" userId="2c19cd728e57dabf" providerId="LiveId" clId="{39435CEF-9AAC-489B-9D26-2CB26B3A4D95}" dt="2021-04-16T09:55:53.896" v="2711" actId="47"/>
        <pc:sldMkLst>
          <pc:docMk/>
          <pc:sldMk cId="744244650" sldId="303"/>
        </pc:sldMkLst>
      </pc:sldChg>
      <pc:sldChg chg="addSp delSp modSp new del mod chgLayout">
        <pc:chgData name="Eimear" userId="2c19cd728e57dabf" providerId="LiveId" clId="{39435CEF-9AAC-489B-9D26-2CB26B3A4D95}" dt="2021-04-15T12:49:40.526" v="487" actId="47"/>
        <pc:sldMkLst>
          <pc:docMk/>
          <pc:sldMk cId="4103206424" sldId="304"/>
        </pc:sldMkLst>
        <pc:spChg chg="del mod ord">
          <ac:chgData name="Eimear" userId="2c19cd728e57dabf" providerId="LiveId" clId="{39435CEF-9AAC-489B-9D26-2CB26B3A4D95}" dt="2021-04-15T12:44:06.691" v="446" actId="700"/>
          <ac:spMkLst>
            <pc:docMk/>
            <pc:sldMk cId="4103206424" sldId="304"/>
            <ac:spMk id="2" creationId="{54584230-B6C9-4310-8445-53F34F2621D2}"/>
          </ac:spMkLst>
        </pc:spChg>
        <pc:spChg chg="add del mod ord">
          <ac:chgData name="Eimear" userId="2c19cd728e57dabf" providerId="LiveId" clId="{39435CEF-9AAC-489B-9D26-2CB26B3A4D95}" dt="2021-04-15T12:44:10.270" v="447" actId="478"/>
          <ac:spMkLst>
            <pc:docMk/>
            <pc:sldMk cId="4103206424" sldId="304"/>
            <ac:spMk id="3" creationId="{9358A0A0-5F6B-4D34-8343-65240BE1B922}"/>
          </ac:spMkLst>
        </pc:spChg>
        <pc:spChg chg="add del mod ord">
          <ac:chgData name="Eimear" userId="2c19cd728e57dabf" providerId="LiveId" clId="{39435CEF-9AAC-489B-9D26-2CB26B3A4D95}" dt="2021-04-15T12:44:11.749" v="448" actId="478"/>
          <ac:spMkLst>
            <pc:docMk/>
            <pc:sldMk cId="4103206424" sldId="304"/>
            <ac:spMk id="4" creationId="{C27583A0-DEA0-45F4-AC33-D0B5809F950F}"/>
          </ac:spMkLst>
        </pc:spChg>
        <pc:spChg chg="add mod">
          <ac:chgData name="Eimear" userId="2c19cd728e57dabf" providerId="LiveId" clId="{39435CEF-9AAC-489B-9D26-2CB26B3A4D95}" dt="2021-04-15T12:46:51.491" v="473" actId="14100"/>
          <ac:spMkLst>
            <pc:docMk/>
            <pc:sldMk cId="4103206424" sldId="304"/>
            <ac:spMk id="6" creationId="{6CD5FDAB-83BB-45CA-9B5B-A43F82A62C58}"/>
          </ac:spMkLst>
        </pc:spChg>
        <pc:spChg chg="add del">
          <ac:chgData name="Eimear" userId="2c19cd728e57dabf" providerId="LiveId" clId="{39435CEF-9AAC-489B-9D26-2CB26B3A4D95}" dt="2021-04-15T12:47:43.212" v="476" actId="22"/>
          <ac:spMkLst>
            <pc:docMk/>
            <pc:sldMk cId="4103206424" sldId="304"/>
            <ac:spMk id="8" creationId="{287E003C-34A0-4F82-9DB3-7D11EB7E37D1}"/>
          </ac:spMkLst>
        </pc:spChg>
        <pc:picChg chg="add mod">
          <ac:chgData name="Eimear" userId="2c19cd728e57dabf" providerId="LiveId" clId="{39435CEF-9AAC-489B-9D26-2CB26B3A4D95}" dt="2021-04-15T12:45:56.308" v="466" actId="14100"/>
          <ac:picMkLst>
            <pc:docMk/>
            <pc:sldMk cId="4103206424" sldId="304"/>
            <ac:picMk id="5" creationId="{CC5AE810-C65E-451C-8769-7A0CA6D29B27}"/>
          </ac:picMkLst>
        </pc:picChg>
      </pc:sldChg>
      <pc:sldChg chg="add del">
        <pc:chgData name="Eimear" userId="2c19cd728e57dabf" providerId="LiveId" clId="{39435CEF-9AAC-489B-9D26-2CB26B3A4D95}" dt="2021-04-16T09:55:54.651" v="2712" actId="47"/>
        <pc:sldMkLst>
          <pc:docMk/>
          <pc:sldMk cId="1508253358" sldId="305"/>
        </pc:sldMkLst>
      </pc:sldChg>
      <pc:sldChg chg="add del">
        <pc:chgData name="Eimear" userId="2c19cd728e57dabf" providerId="LiveId" clId="{39435CEF-9AAC-489B-9D26-2CB26B3A4D95}" dt="2021-04-16T09:55:53.271" v="2710" actId="47"/>
        <pc:sldMkLst>
          <pc:docMk/>
          <pc:sldMk cId="1233522757" sldId="306"/>
        </pc:sldMkLst>
      </pc:sldChg>
      <pc:sldChg chg="add del">
        <pc:chgData name="Eimear" userId="2c19cd728e57dabf" providerId="LiveId" clId="{39435CEF-9AAC-489B-9D26-2CB26B3A4D95}" dt="2021-04-15T12:44:25.631" v="451" actId="47"/>
        <pc:sldMkLst>
          <pc:docMk/>
          <pc:sldMk cId="3253977562" sldId="306"/>
        </pc:sldMkLst>
      </pc:sldChg>
      <pc:sldChg chg="new del">
        <pc:chgData name="Eimear" userId="2c19cd728e57dabf" providerId="LiveId" clId="{39435CEF-9AAC-489B-9D26-2CB26B3A4D95}" dt="2021-04-16T09:55:52.516" v="2709" actId="47"/>
        <pc:sldMkLst>
          <pc:docMk/>
          <pc:sldMk cId="2746891168" sldId="307"/>
        </pc:sldMkLst>
      </pc:sldChg>
      <pc:sldChg chg="addSp modSp mod ord">
        <pc:chgData name="Eimear" userId="2c19cd728e57dabf" providerId="LiveId" clId="{39435CEF-9AAC-489B-9D26-2CB26B3A4D95}" dt="2021-04-16T09:55:22.642" v="2707" actId="20577"/>
        <pc:sldMkLst>
          <pc:docMk/>
          <pc:sldMk cId="1610256682" sldId="308"/>
        </pc:sldMkLst>
        <pc:spChg chg="add mod">
          <ac:chgData name="Eimear" userId="2c19cd728e57dabf" providerId="LiveId" clId="{39435CEF-9AAC-489B-9D26-2CB26B3A4D95}" dt="2021-04-16T09:55:22.642" v="2707" actId="20577"/>
          <ac:spMkLst>
            <pc:docMk/>
            <pc:sldMk cId="1610256682" sldId="308"/>
            <ac:spMk id="5" creationId="{EA4C51F2-0DD6-4627-95D7-8FB5BDEEBCC5}"/>
          </ac:spMkLst>
        </pc:spChg>
        <pc:picChg chg="add mod">
          <ac:chgData name="Eimear" userId="2c19cd728e57dabf" providerId="LiveId" clId="{39435CEF-9AAC-489B-9D26-2CB26B3A4D95}" dt="2021-04-15T12:48:19.360" v="479" actId="14100"/>
          <ac:picMkLst>
            <pc:docMk/>
            <pc:sldMk cId="1610256682" sldId="308"/>
            <ac:picMk id="4" creationId="{41360D15-7BBA-4356-BD2A-2478DC928482}"/>
          </ac:picMkLst>
        </pc:picChg>
      </pc:sldChg>
      <pc:sldChg chg="addSp delSp modSp new del mod chgLayout">
        <pc:chgData name="Eimear" userId="2c19cd728e57dabf" providerId="LiveId" clId="{39435CEF-9AAC-489B-9D26-2CB26B3A4D95}" dt="2021-04-16T11:57:39.363" v="4624" actId="47"/>
        <pc:sldMkLst>
          <pc:docMk/>
          <pc:sldMk cId="3011282297" sldId="309"/>
        </pc:sldMkLst>
        <pc:spChg chg="del">
          <ac:chgData name="Eimear" userId="2c19cd728e57dabf" providerId="LiveId" clId="{39435CEF-9AAC-489B-9D26-2CB26B3A4D95}" dt="2021-04-16T11:22:09.529" v="4129" actId="700"/>
          <ac:spMkLst>
            <pc:docMk/>
            <pc:sldMk cId="3011282297" sldId="309"/>
            <ac:spMk id="2" creationId="{0DF04243-4692-4054-A520-AFC30FE4661B}"/>
          </ac:spMkLst>
        </pc:spChg>
        <pc:spChg chg="del mod ord">
          <ac:chgData name="Eimear" userId="2c19cd728e57dabf" providerId="LiveId" clId="{39435CEF-9AAC-489B-9D26-2CB26B3A4D95}" dt="2021-04-16T11:22:09.529" v="4129" actId="700"/>
          <ac:spMkLst>
            <pc:docMk/>
            <pc:sldMk cId="3011282297" sldId="309"/>
            <ac:spMk id="3" creationId="{DEB6E42E-6B38-4140-9F9B-112BC7B46E63}"/>
          </ac:spMkLst>
        </pc:spChg>
        <pc:spChg chg="add mod ord">
          <ac:chgData name="Eimear" userId="2c19cd728e57dabf" providerId="LiveId" clId="{39435CEF-9AAC-489B-9D26-2CB26B3A4D95}" dt="2021-04-16T11:54:28.206" v="4524" actId="20577"/>
          <ac:spMkLst>
            <pc:docMk/>
            <pc:sldMk cId="3011282297" sldId="309"/>
            <ac:spMk id="4" creationId="{1DFDB8D0-FF8C-4159-BB6F-21C66C6C199C}"/>
          </ac:spMkLst>
        </pc:spChg>
        <pc:spChg chg="add mod">
          <ac:chgData name="Eimear" userId="2c19cd728e57dabf" providerId="LiveId" clId="{39435CEF-9AAC-489B-9D26-2CB26B3A4D95}" dt="2021-04-16T11:22:53.463" v="4171" actId="20577"/>
          <ac:spMkLst>
            <pc:docMk/>
            <pc:sldMk cId="3011282297" sldId="309"/>
            <ac:spMk id="5" creationId="{B1990559-513B-4ED8-9477-FDA5B2AD2992}"/>
          </ac:spMkLst>
        </pc:spChg>
      </pc:sldChg>
      <pc:sldChg chg="addSp delSp modSp new del mod modClrScheme chgLayout">
        <pc:chgData name="Eimear" userId="2c19cd728e57dabf" providerId="LiveId" clId="{39435CEF-9AAC-489B-9D26-2CB26B3A4D95}" dt="2021-04-16T10:23:08.056" v="2716" actId="47"/>
        <pc:sldMkLst>
          <pc:docMk/>
          <pc:sldMk cId="3189347977" sldId="309"/>
        </pc:sldMkLst>
        <pc:spChg chg="del mod ord">
          <ac:chgData name="Eimear" userId="2c19cd728e57dabf" providerId="LiveId" clId="{39435CEF-9AAC-489B-9D26-2CB26B3A4D95}" dt="2021-04-16T09:08:12.564" v="800" actId="700"/>
          <ac:spMkLst>
            <pc:docMk/>
            <pc:sldMk cId="3189347977" sldId="309"/>
            <ac:spMk id="2" creationId="{BE9E6502-B4F9-4C38-BDCC-5F4020753EF4}"/>
          </ac:spMkLst>
        </pc:spChg>
        <pc:spChg chg="add mod ord">
          <ac:chgData name="Eimear" userId="2c19cd728e57dabf" providerId="LiveId" clId="{39435CEF-9AAC-489B-9D26-2CB26B3A4D95}" dt="2021-04-16T09:08:12.564" v="800" actId="700"/>
          <ac:spMkLst>
            <pc:docMk/>
            <pc:sldMk cId="3189347977" sldId="309"/>
            <ac:spMk id="3" creationId="{36EAC279-2239-4C35-99F6-C4FB6C915E8B}"/>
          </ac:spMkLst>
        </pc:spChg>
        <pc:spChg chg="add mod ord">
          <ac:chgData name="Eimear" userId="2c19cd728e57dabf" providerId="LiveId" clId="{39435CEF-9AAC-489B-9D26-2CB26B3A4D95}" dt="2021-04-16T09:09:02.287" v="806" actId="113"/>
          <ac:spMkLst>
            <pc:docMk/>
            <pc:sldMk cId="3189347977" sldId="309"/>
            <ac:spMk id="4" creationId="{35709EDF-375D-4E25-845A-1990D9D867F6}"/>
          </ac:spMkLst>
        </pc:spChg>
        <pc:spChg chg="add mod ord">
          <ac:chgData name="Eimear" userId="2c19cd728e57dabf" providerId="LiveId" clId="{39435CEF-9AAC-489B-9D26-2CB26B3A4D95}" dt="2021-04-16T09:08:12.564" v="800" actId="700"/>
          <ac:spMkLst>
            <pc:docMk/>
            <pc:sldMk cId="3189347977" sldId="309"/>
            <ac:spMk id="5" creationId="{E257E17D-7AF8-42E2-A28B-DD4520028CEB}"/>
          </ac:spMkLst>
        </pc:spChg>
      </pc:sldChg>
      <pc:sldChg chg="addSp delSp modSp add del modAnim">
        <pc:chgData name="Eimear" userId="2c19cd728e57dabf" providerId="LiveId" clId="{39435CEF-9AAC-489B-9D26-2CB26B3A4D95}" dt="2021-04-16T11:20:56.594" v="4127" actId="47"/>
        <pc:sldMkLst>
          <pc:docMk/>
          <pc:sldMk cId="0" sldId="310"/>
        </pc:sldMkLst>
        <pc:spChg chg="mod">
          <ac:chgData name="Eimear" userId="2c19cd728e57dabf" providerId="LiveId" clId="{39435CEF-9AAC-489B-9D26-2CB26B3A4D95}" dt="2021-04-16T10:25:30.988" v="3009" actId="1076"/>
          <ac:spMkLst>
            <pc:docMk/>
            <pc:sldMk cId="0" sldId="310"/>
            <ac:spMk id="128" creationId="{6925C8E3-A438-4CCA-B04A-1234A25C4FFB}"/>
          </ac:spMkLst>
        </pc:spChg>
        <pc:spChg chg="mod">
          <ac:chgData name="Eimear" userId="2c19cd728e57dabf" providerId="LiveId" clId="{39435CEF-9AAC-489B-9D26-2CB26B3A4D95}" dt="2021-04-16T10:25:30.988" v="3009" actId="1076"/>
          <ac:spMkLst>
            <pc:docMk/>
            <pc:sldMk cId="0" sldId="310"/>
            <ac:spMk id="129" creationId="{57C80DA2-E513-45FF-814C-E0EA7C817FD5}"/>
          </ac:spMkLst>
        </pc:spChg>
        <pc:spChg chg="mod">
          <ac:chgData name="Eimear" userId="2c19cd728e57dabf" providerId="LiveId" clId="{39435CEF-9AAC-489B-9D26-2CB26B3A4D95}" dt="2021-04-16T10:25:30.988" v="3009" actId="1076"/>
          <ac:spMkLst>
            <pc:docMk/>
            <pc:sldMk cId="0" sldId="310"/>
            <ac:spMk id="130" creationId="{DBAAB754-DD2E-4B43-8EEB-BDD3BCED9234}"/>
          </ac:spMkLst>
        </pc:spChg>
        <pc:spChg chg="mod">
          <ac:chgData name="Eimear" userId="2c19cd728e57dabf" providerId="LiveId" clId="{39435CEF-9AAC-489B-9D26-2CB26B3A4D95}" dt="2021-04-16T10:25:30.988" v="3009" actId="1076"/>
          <ac:spMkLst>
            <pc:docMk/>
            <pc:sldMk cId="0" sldId="310"/>
            <ac:spMk id="132" creationId="{DAA87C6A-874C-456C-B743-E3C2A629CF6E}"/>
          </ac:spMkLst>
        </pc:spChg>
        <pc:spChg chg="mod">
          <ac:chgData name="Eimear" userId="2c19cd728e57dabf" providerId="LiveId" clId="{39435CEF-9AAC-489B-9D26-2CB26B3A4D95}" dt="2021-04-16T10:25:30.988" v="3009" actId="1076"/>
          <ac:spMkLst>
            <pc:docMk/>
            <pc:sldMk cId="0" sldId="310"/>
            <ac:spMk id="133" creationId="{CCFF41E1-0E6D-4A68-9387-94B7E49EBC86}"/>
          </ac:spMkLst>
        </pc:spChg>
        <pc:spChg chg="mod">
          <ac:chgData name="Eimear" userId="2c19cd728e57dabf" providerId="LiveId" clId="{39435CEF-9AAC-489B-9D26-2CB26B3A4D95}" dt="2021-04-16T10:25:30.988" v="3009" actId="1076"/>
          <ac:spMkLst>
            <pc:docMk/>
            <pc:sldMk cId="0" sldId="310"/>
            <ac:spMk id="134" creationId="{15CD299C-069A-4A86-A82C-153A762B99A5}"/>
          </ac:spMkLst>
        </pc:spChg>
        <pc:spChg chg="mod">
          <ac:chgData name="Eimear" userId="2c19cd728e57dabf" providerId="LiveId" clId="{39435CEF-9AAC-489B-9D26-2CB26B3A4D95}" dt="2021-04-16T10:25:30.988" v="3009" actId="1076"/>
          <ac:spMkLst>
            <pc:docMk/>
            <pc:sldMk cId="0" sldId="310"/>
            <ac:spMk id="135" creationId="{7EEA2A0D-E10F-4B10-A74D-57E521125782}"/>
          </ac:spMkLst>
        </pc:spChg>
        <pc:spChg chg="mod">
          <ac:chgData name="Eimear" userId="2c19cd728e57dabf" providerId="LiveId" clId="{39435CEF-9AAC-489B-9D26-2CB26B3A4D95}" dt="2021-04-16T10:25:30.988" v="3009" actId="1076"/>
          <ac:spMkLst>
            <pc:docMk/>
            <pc:sldMk cId="0" sldId="310"/>
            <ac:spMk id="136" creationId="{7E963A29-7637-4D71-8029-D01E523B227C}"/>
          </ac:spMkLst>
        </pc:spChg>
        <pc:spChg chg="del">
          <ac:chgData name="Eimear" userId="2c19cd728e57dabf" providerId="LiveId" clId="{39435CEF-9AAC-489B-9D26-2CB26B3A4D95}" dt="2021-04-16T10:23:41.412" v="2731" actId="478"/>
          <ac:spMkLst>
            <pc:docMk/>
            <pc:sldMk cId="0" sldId="310"/>
            <ac:spMk id="29700" creationId="{0CF057B5-B18D-42F6-B20B-AAD0ECC5C498}"/>
          </ac:spMkLst>
        </pc:spChg>
        <pc:spChg chg="del">
          <ac:chgData name="Eimear" userId="2c19cd728e57dabf" providerId="LiveId" clId="{39435CEF-9AAC-489B-9D26-2CB26B3A4D95}" dt="2021-04-16T10:23:40.872" v="2730" actId="478"/>
          <ac:spMkLst>
            <pc:docMk/>
            <pc:sldMk cId="0" sldId="310"/>
            <ac:spMk id="29701" creationId="{A32A4972-714A-4194-AC1E-340B45395430}"/>
          </ac:spMkLst>
        </pc:spChg>
        <pc:spChg chg="del">
          <ac:chgData name="Eimear" userId="2c19cd728e57dabf" providerId="LiveId" clId="{39435CEF-9AAC-489B-9D26-2CB26B3A4D95}" dt="2021-04-16T10:23:42.503" v="2733" actId="478"/>
          <ac:spMkLst>
            <pc:docMk/>
            <pc:sldMk cId="0" sldId="310"/>
            <ac:spMk id="29704" creationId="{5AF463E5-DEFF-4D8B-BD61-BA5D38EDD8ED}"/>
          </ac:spMkLst>
        </pc:spChg>
        <pc:grpChg chg="add mod">
          <ac:chgData name="Eimear" userId="2c19cd728e57dabf" providerId="LiveId" clId="{39435CEF-9AAC-489B-9D26-2CB26B3A4D95}" dt="2021-04-16T10:25:30.988" v="3009" actId="1076"/>
          <ac:grpSpMkLst>
            <pc:docMk/>
            <pc:sldMk cId="0" sldId="310"/>
            <ac:grpSpMk id="2" creationId="{8AD01826-5E31-44BD-8D8B-DC53A5CE1B53}"/>
          </ac:grpSpMkLst>
        </pc:grpChg>
        <pc:grpChg chg="del">
          <ac:chgData name="Eimear" userId="2c19cd728e57dabf" providerId="LiveId" clId="{39435CEF-9AAC-489B-9D26-2CB26B3A4D95}" dt="2021-04-16T10:23:41.904" v="2732" actId="478"/>
          <ac:grpSpMkLst>
            <pc:docMk/>
            <pc:sldMk cId="0" sldId="310"/>
            <ac:grpSpMk id="7" creationId="{B8E9588B-AD46-4DB0-93E5-069FF7CAA640}"/>
          </ac:grpSpMkLst>
        </pc:grpChg>
        <pc:grpChg chg="del">
          <ac:chgData name="Eimear" userId="2c19cd728e57dabf" providerId="LiveId" clId="{39435CEF-9AAC-489B-9D26-2CB26B3A4D95}" dt="2021-04-16T10:23:37.066" v="2729" actId="478"/>
          <ac:grpSpMkLst>
            <pc:docMk/>
            <pc:sldMk cId="0" sldId="310"/>
            <ac:grpSpMk id="8" creationId="{E18427EE-F7ED-4756-AB8D-6BCB8EB5BB77}"/>
          </ac:grpSpMkLst>
        </pc:grpChg>
        <pc:grpChg chg="mod">
          <ac:chgData name="Eimear" userId="2c19cd728e57dabf" providerId="LiveId" clId="{39435CEF-9AAC-489B-9D26-2CB26B3A4D95}" dt="2021-04-16T10:25:30.988" v="3009" actId="1076"/>
          <ac:grpSpMkLst>
            <pc:docMk/>
            <pc:sldMk cId="0" sldId="310"/>
            <ac:grpSpMk id="131" creationId="{6D34CE0A-9475-4F88-8435-F187461797D2}"/>
          </ac:grpSpMkLst>
        </pc:grpChg>
      </pc:sldChg>
      <pc:sldChg chg="addSp modSp add del mod">
        <pc:chgData name="Eimear" userId="2c19cd728e57dabf" providerId="LiveId" clId="{39435CEF-9AAC-489B-9D26-2CB26B3A4D95}" dt="2021-04-16T11:59:03.260" v="4660" actId="47"/>
        <pc:sldMkLst>
          <pc:docMk/>
          <pc:sldMk cId="1499052963" sldId="310"/>
        </pc:sldMkLst>
        <pc:spChg chg="add mod">
          <ac:chgData name="Eimear" userId="2c19cd728e57dabf" providerId="LiveId" clId="{39435CEF-9AAC-489B-9D26-2CB26B3A4D95}" dt="2021-04-16T11:23:18.388" v="4196" actId="20577"/>
          <ac:spMkLst>
            <pc:docMk/>
            <pc:sldMk cId="1499052963" sldId="310"/>
            <ac:spMk id="3" creationId="{BCE63D84-D319-4928-8A9B-0D4DABE58509}"/>
          </ac:spMkLst>
        </pc:spChg>
        <pc:spChg chg="mod">
          <ac:chgData name="Eimear" userId="2c19cd728e57dabf" providerId="LiveId" clId="{39435CEF-9AAC-489B-9D26-2CB26B3A4D95}" dt="2021-04-16T11:25:30.336" v="4217" actId="114"/>
          <ac:spMkLst>
            <pc:docMk/>
            <pc:sldMk cId="1499052963" sldId="310"/>
            <ac:spMk id="4" creationId="{1DFDB8D0-FF8C-4159-BB6F-21C66C6C199C}"/>
          </ac:spMkLst>
        </pc:spChg>
      </pc:sldChg>
      <pc:sldChg chg="modSp add del mod">
        <pc:chgData name="Eimear" userId="2c19cd728e57dabf" providerId="LiveId" clId="{39435CEF-9AAC-489B-9D26-2CB26B3A4D95}" dt="2021-04-16T11:59:26.571" v="4662" actId="47"/>
        <pc:sldMkLst>
          <pc:docMk/>
          <pc:sldMk cId="2893604426" sldId="311"/>
        </pc:sldMkLst>
        <pc:spChg chg="mod">
          <ac:chgData name="Eimear" userId="2c19cd728e57dabf" providerId="LiveId" clId="{39435CEF-9AAC-489B-9D26-2CB26B3A4D95}" dt="2021-04-16T11:25:24.032" v="4216" actId="114"/>
          <ac:spMkLst>
            <pc:docMk/>
            <pc:sldMk cId="2893604426" sldId="311"/>
            <ac:spMk id="4" creationId="{1DFDB8D0-FF8C-4159-BB6F-21C66C6C199C}"/>
          </ac:spMkLst>
        </pc:spChg>
      </pc:sldChg>
      <pc:sldChg chg="modSp add del mod">
        <pc:chgData name="Eimear" userId="2c19cd728e57dabf" providerId="LiveId" clId="{39435CEF-9AAC-489B-9D26-2CB26B3A4D95}" dt="2021-04-16T11:59:51.460" v="4688" actId="47"/>
        <pc:sldMkLst>
          <pc:docMk/>
          <pc:sldMk cId="1922978772" sldId="312"/>
        </pc:sldMkLst>
        <pc:spChg chg="mod">
          <ac:chgData name="Eimear" userId="2c19cd728e57dabf" providerId="LiveId" clId="{39435CEF-9AAC-489B-9D26-2CB26B3A4D95}" dt="2021-04-16T11:27:05.839" v="4286" actId="20577"/>
          <ac:spMkLst>
            <pc:docMk/>
            <pc:sldMk cId="1922978772" sldId="312"/>
            <ac:spMk id="4" creationId="{1DFDB8D0-FF8C-4159-BB6F-21C66C6C199C}"/>
          </ac:spMkLst>
        </pc:spChg>
      </pc:sldChg>
      <pc:sldChg chg="modSp del mod ord">
        <pc:chgData name="Eimear" userId="2c19cd728e57dabf" providerId="LiveId" clId="{39435CEF-9AAC-489B-9D26-2CB26B3A4D95}" dt="2021-04-16T12:01:02.942" v="4723" actId="47"/>
        <pc:sldMkLst>
          <pc:docMk/>
          <pc:sldMk cId="1915030542" sldId="313"/>
        </pc:sldMkLst>
        <pc:spChg chg="mod">
          <ac:chgData name="Eimear" userId="2c19cd728e57dabf" providerId="LiveId" clId="{39435CEF-9AAC-489B-9D26-2CB26B3A4D95}" dt="2021-04-16T11:28:16.329" v="4301" actId="20577"/>
          <ac:spMkLst>
            <pc:docMk/>
            <pc:sldMk cId="1915030542" sldId="313"/>
            <ac:spMk id="3" creationId="{BCE63D84-D319-4928-8A9B-0D4DABE58509}"/>
          </ac:spMkLst>
        </pc:spChg>
        <pc:spChg chg="mod">
          <ac:chgData name="Eimear" userId="2c19cd728e57dabf" providerId="LiveId" clId="{39435CEF-9AAC-489B-9D26-2CB26B3A4D95}" dt="2021-04-16T12:00:58.015" v="4721" actId="21"/>
          <ac:spMkLst>
            <pc:docMk/>
            <pc:sldMk cId="1915030542" sldId="313"/>
            <ac:spMk id="4" creationId="{1DFDB8D0-FF8C-4159-BB6F-21C66C6C199C}"/>
          </ac:spMkLst>
        </pc:spChg>
      </pc:sldChg>
      <pc:sldChg chg="add del">
        <pc:chgData name="Eimear" userId="2c19cd728e57dabf" providerId="LiveId" clId="{39435CEF-9AAC-489B-9D26-2CB26B3A4D95}" dt="2021-04-16T11:27:56.063" v="4288"/>
        <pc:sldMkLst>
          <pc:docMk/>
          <pc:sldMk cId="2923264358" sldId="313"/>
        </pc:sldMkLst>
      </pc:sldChg>
      <pc:sldChg chg="del">
        <pc:chgData name="Eimear" userId="2c19cd728e57dabf" providerId="LiveId" clId="{39435CEF-9AAC-489B-9D26-2CB26B3A4D95}" dt="2021-04-16T11:28:05.613" v="4289"/>
        <pc:sldMkLst>
          <pc:docMk/>
          <pc:sldMk cId="3980251559" sldId="313"/>
        </pc:sldMkLst>
      </pc:sldChg>
      <pc:sldChg chg="add del">
        <pc:chgData name="Eimear" userId="2c19cd728e57dabf" providerId="LiveId" clId="{39435CEF-9AAC-489B-9D26-2CB26B3A4D95}" dt="2021-04-16T11:30:25.206" v="4316"/>
        <pc:sldMkLst>
          <pc:docMk/>
          <pc:sldMk cId="542982651" sldId="314"/>
        </pc:sldMkLst>
      </pc:sldChg>
      <pc:sldChg chg="modSp del mod">
        <pc:chgData name="Eimear" userId="2c19cd728e57dabf" providerId="LiveId" clId="{39435CEF-9AAC-489B-9D26-2CB26B3A4D95}" dt="2021-04-16T12:00:34.544" v="4718" actId="47"/>
        <pc:sldMkLst>
          <pc:docMk/>
          <pc:sldMk cId="2956089106" sldId="314"/>
        </pc:sldMkLst>
        <pc:spChg chg="mod">
          <ac:chgData name="Eimear" userId="2c19cd728e57dabf" providerId="LiveId" clId="{39435CEF-9AAC-489B-9D26-2CB26B3A4D95}" dt="2021-04-16T12:00:28.433" v="4716" actId="21"/>
          <ac:spMkLst>
            <pc:docMk/>
            <pc:sldMk cId="2956089106" sldId="314"/>
            <ac:spMk id="4" creationId="{1DFDB8D0-FF8C-4159-BB6F-21C66C6C199C}"/>
          </ac:spMkLst>
        </pc:spChg>
      </pc:sldChg>
      <pc:sldChg chg="new del">
        <pc:chgData name="Eimear" userId="2c19cd728e57dabf" providerId="LiveId" clId="{39435CEF-9AAC-489B-9D26-2CB26B3A4D95}" dt="2021-04-16T11:42:37.390" v="4342" actId="47"/>
        <pc:sldMkLst>
          <pc:docMk/>
          <pc:sldMk cId="2397249230" sldId="315"/>
        </pc:sldMkLst>
      </pc:sldChg>
      <pc:sldChg chg="modSp add del mod">
        <pc:chgData name="Eimear" userId="2c19cd728e57dabf" providerId="LiveId" clId="{39435CEF-9AAC-489B-9D26-2CB26B3A4D95}" dt="2021-04-16T11:48:06.205" v="4365" actId="47"/>
        <pc:sldMkLst>
          <pc:docMk/>
          <pc:sldMk cId="457809209" sldId="316"/>
        </pc:sldMkLst>
        <pc:spChg chg="mod">
          <ac:chgData name="Eimear" userId="2c19cd728e57dabf" providerId="LiveId" clId="{39435CEF-9AAC-489B-9D26-2CB26B3A4D95}" dt="2021-04-16T11:42:42.299" v="4343" actId="6549"/>
          <ac:spMkLst>
            <pc:docMk/>
            <pc:sldMk cId="457809209" sldId="316"/>
            <ac:spMk id="4" creationId="{1DFDB8D0-FF8C-4159-BB6F-21C66C6C199C}"/>
          </ac:spMkLst>
        </pc:spChg>
      </pc:sldChg>
      <pc:sldChg chg="modSp add del mod">
        <pc:chgData name="Eimear" userId="2c19cd728e57dabf" providerId="LiveId" clId="{39435CEF-9AAC-489B-9D26-2CB26B3A4D95}" dt="2021-04-16T11:52:06.536" v="4443" actId="47"/>
        <pc:sldMkLst>
          <pc:docMk/>
          <pc:sldMk cId="3922509932" sldId="317"/>
        </pc:sldMkLst>
        <pc:spChg chg="mod">
          <ac:chgData name="Eimear" userId="2c19cd728e57dabf" providerId="LiveId" clId="{39435CEF-9AAC-489B-9D26-2CB26B3A4D95}" dt="2021-04-16T11:43:06.957" v="4346" actId="20577"/>
          <ac:spMkLst>
            <pc:docMk/>
            <pc:sldMk cId="3922509932" sldId="317"/>
            <ac:spMk id="4" creationId="{1DFDB8D0-FF8C-4159-BB6F-21C66C6C199C}"/>
          </ac:spMkLst>
        </pc:spChg>
      </pc:sldChg>
      <pc:sldChg chg="addSp delSp modSp new mod">
        <pc:chgData name="Eimear" userId="2c19cd728e57dabf" providerId="LiveId" clId="{39435CEF-9AAC-489B-9D26-2CB26B3A4D95}" dt="2021-04-19T09:48:00.248" v="4850" actId="20577"/>
        <pc:sldMkLst>
          <pc:docMk/>
          <pc:sldMk cId="935035836" sldId="318"/>
        </pc:sldMkLst>
        <pc:spChg chg="del">
          <ac:chgData name="Eimear" userId="2c19cd728e57dabf" providerId="LiveId" clId="{39435CEF-9AAC-489B-9D26-2CB26B3A4D95}" dt="2021-04-16T11:51:36.807" v="4396" actId="478"/>
          <ac:spMkLst>
            <pc:docMk/>
            <pc:sldMk cId="935035836" sldId="318"/>
            <ac:spMk id="2" creationId="{BA01D9F7-0DA6-42A5-BB8F-322CAE5A899F}"/>
          </ac:spMkLst>
        </pc:spChg>
        <pc:spChg chg="mod">
          <ac:chgData name="Eimear" userId="2c19cd728e57dabf" providerId="LiveId" clId="{39435CEF-9AAC-489B-9D26-2CB26B3A4D95}" dt="2021-04-19T09:47:52.367" v="4841" actId="20577"/>
          <ac:spMkLst>
            <pc:docMk/>
            <pc:sldMk cId="935035836" sldId="318"/>
            <ac:spMk id="3" creationId="{A02D9CA3-130D-4C80-B364-78F9AF6418C9}"/>
          </ac:spMkLst>
        </pc:spChg>
        <pc:spChg chg="add mod">
          <ac:chgData name="Eimear" userId="2c19cd728e57dabf" providerId="LiveId" clId="{39435CEF-9AAC-489B-9D26-2CB26B3A4D95}" dt="2021-04-19T09:48:00.248" v="4850" actId="20577"/>
          <ac:spMkLst>
            <pc:docMk/>
            <pc:sldMk cId="935035836" sldId="318"/>
            <ac:spMk id="8" creationId="{EF776359-2868-4182-9181-953B35F81111}"/>
          </ac:spMkLst>
        </pc:spChg>
        <pc:picChg chg="add del">
          <ac:chgData name="Eimear" userId="2c19cd728e57dabf" providerId="LiveId" clId="{39435CEF-9AAC-489B-9D26-2CB26B3A4D95}" dt="2021-04-16T11:50:53.168" v="4389" actId="478"/>
          <ac:picMkLst>
            <pc:docMk/>
            <pc:sldMk cId="935035836" sldId="318"/>
            <ac:picMk id="4" creationId="{477059A3-D239-4358-811B-2B9BCDC51B9D}"/>
          </ac:picMkLst>
        </pc:picChg>
        <pc:picChg chg="add mod">
          <ac:chgData name="Eimear" userId="2c19cd728e57dabf" providerId="LiveId" clId="{39435CEF-9AAC-489B-9D26-2CB26B3A4D95}" dt="2021-04-16T11:51:04.220" v="4391" actId="1076"/>
          <ac:picMkLst>
            <pc:docMk/>
            <pc:sldMk cId="935035836" sldId="318"/>
            <ac:picMk id="5" creationId="{FD76DBA7-4923-4410-95ED-0D692AFD3751}"/>
          </ac:picMkLst>
        </pc:picChg>
        <pc:picChg chg="add mod">
          <ac:chgData name="Eimear" userId="2c19cd728e57dabf" providerId="LiveId" clId="{39435CEF-9AAC-489B-9D26-2CB26B3A4D95}" dt="2021-04-16T11:51:09.915" v="4393" actId="1076"/>
          <ac:picMkLst>
            <pc:docMk/>
            <pc:sldMk cId="935035836" sldId="318"/>
            <ac:picMk id="6" creationId="{9D65F352-229D-4994-AF3B-F5A6B1043325}"/>
          </ac:picMkLst>
        </pc:picChg>
        <pc:picChg chg="add mod">
          <ac:chgData name="Eimear" userId="2c19cd728e57dabf" providerId="LiveId" clId="{39435CEF-9AAC-489B-9D26-2CB26B3A4D95}" dt="2021-04-16T11:51:14.153" v="4395" actId="1076"/>
          <ac:picMkLst>
            <pc:docMk/>
            <pc:sldMk cId="935035836" sldId="318"/>
            <ac:picMk id="7" creationId="{7FEC60A7-4979-4550-8280-CD14CFB76438}"/>
          </ac:picMkLst>
        </pc:picChg>
      </pc:sldChg>
      <pc:sldChg chg="addSp delSp modSp mod delAnim modAnim">
        <pc:chgData name="Eimear" userId="2c19cd728e57dabf" providerId="LiveId" clId="{39435CEF-9AAC-489B-9D26-2CB26B3A4D95}" dt="2021-04-19T09:47:42.304" v="4834" actId="20577"/>
        <pc:sldMkLst>
          <pc:docMk/>
          <pc:sldMk cId="0" sldId="319"/>
        </pc:sldMkLst>
        <pc:spChg chg="add mod">
          <ac:chgData name="Eimear" userId="2c19cd728e57dabf" providerId="LiveId" clId="{39435CEF-9AAC-489B-9D26-2CB26B3A4D95}" dt="2021-04-16T11:56:32.678" v="4611" actId="2711"/>
          <ac:spMkLst>
            <pc:docMk/>
            <pc:sldMk cId="0" sldId="319"/>
            <ac:spMk id="25" creationId="{10197516-0587-4AAE-A29E-5BC17E0E62AE}"/>
          </ac:spMkLst>
        </pc:spChg>
        <pc:spChg chg="add mod">
          <ac:chgData name="Eimear" userId="2c19cd728e57dabf" providerId="LiveId" clId="{39435CEF-9AAC-489B-9D26-2CB26B3A4D95}" dt="2021-04-16T11:57:26.403" v="4621" actId="14100"/>
          <ac:spMkLst>
            <pc:docMk/>
            <pc:sldMk cId="0" sldId="319"/>
            <ac:spMk id="26" creationId="{CF43B38B-F32A-451C-8655-2AC3BE3D6719}"/>
          </ac:spMkLst>
        </pc:spChg>
        <pc:spChg chg="add mod">
          <ac:chgData name="Eimear" userId="2c19cd728e57dabf" providerId="LiveId" clId="{39435CEF-9AAC-489B-9D26-2CB26B3A4D95}" dt="2021-04-19T09:47:42.304" v="4834" actId="20577"/>
          <ac:spMkLst>
            <pc:docMk/>
            <pc:sldMk cId="0" sldId="319"/>
            <ac:spMk id="27" creationId="{9EEB7A72-2077-41A0-99B0-D56446BE44D9}"/>
          </ac:spMkLst>
        </pc:spChg>
        <pc:spChg chg="del">
          <ac:chgData name="Eimear" userId="2c19cd728e57dabf" providerId="LiveId" clId="{39435CEF-9AAC-489B-9D26-2CB26B3A4D95}" dt="2021-04-16T11:57:33.611" v="4622" actId="478"/>
          <ac:spMkLst>
            <pc:docMk/>
            <pc:sldMk cId="0" sldId="319"/>
            <ac:spMk id="28674" creationId="{9A0689CC-CFAC-4EF0-9777-22B7D1ADBD93}"/>
          </ac:spMkLst>
        </pc:spChg>
        <pc:spChg chg="mod">
          <ac:chgData name="Eimear" userId="2c19cd728e57dabf" providerId="LiveId" clId="{39435CEF-9AAC-489B-9D26-2CB26B3A4D95}" dt="2021-04-19T09:47:31.901" v="4827" actId="20577"/>
          <ac:spMkLst>
            <pc:docMk/>
            <pc:sldMk cId="0" sldId="319"/>
            <ac:spMk id="28675" creationId="{22D2F560-544E-4E1E-9F96-7465EF99032D}"/>
          </ac:spMkLst>
        </pc:spChg>
        <pc:spChg chg="mod">
          <ac:chgData name="Eimear" userId="2c19cd728e57dabf" providerId="LiveId" clId="{39435CEF-9AAC-489B-9D26-2CB26B3A4D95}" dt="2021-04-16T11:56:40.220" v="4612" actId="1076"/>
          <ac:spMkLst>
            <pc:docMk/>
            <pc:sldMk cId="0" sldId="319"/>
            <ac:spMk id="28679" creationId="{900D3E63-A23E-4856-BCA2-15875162A59A}"/>
          </ac:spMkLst>
        </pc:spChg>
        <pc:spChg chg="mod">
          <ac:chgData name="Eimear" userId="2c19cd728e57dabf" providerId="LiveId" clId="{39435CEF-9AAC-489B-9D26-2CB26B3A4D95}" dt="2021-04-16T11:56:40.220" v="4612" actId="1076"/>
          <ac:spMkLst>
            <pc:docMk/>
            <pc:sldMk cId="0" sldId="319"/>
            <ac:spMk id="28680" creationId="{BA51AC73-2D6C-4F9E-9CEC-B27C53AE9D79}"/>
          </ac:spMkLst>
        </pc:spChg>
        <pc:spChg chg="mod">
          <ac:chgData name="Eimear" userId="2c19cd728e57dabf" providerId="LiveId" clId="{39435CEF-9AAC-489B-9D26-2CB26B3A4D95}" dt="2021-04-16T11:56:40.220" v="4612" actId="1076"/>
          <ac:spMkLst>
            <pc:docMk/>
            <pc:sldMk cId="0" sldId="319"/>
            <ac:spMk id="28681" creationId="{3D6EE86A-4459-45FC-B9E7-3E00994A16C3}"/>
          </ac:spMkLst>
        </pc:spChg>
        <pc:spChg chg="mod">
          <ac:chgData name="Eimear" userId="2c19cd728e57dabf" providerId="LiveId" clId="{39435CEF-9AAC-489B-9D26-2CB26B3A4D95}" dt="2021-04-16T11:56:40.220" v="4612" actId="1076"/>
          <ac:spMkLst>
            <pc:docMk/>
            <pc:sldMk cId="0" sldId="319"/>
            <ac:spMk id="28682" creationId="{5BB5925F-7BB7-4865-B56A-E968E4232E20}"/>
          </ac:spMkLst>
        </pc:spChg>
        <pc:spChg chg="mod">
          <ac:chgData name="Eimear" userId="2c19cd728e57dabf" providerId="LiveId" clId="{39435CEF-9AAC-489B-9D26-2CB26B3A4D95}" dt="2021-04-16T11:56:40.220" v="4612" actId="1076"/>
          <ac:spMkLst>
            <pc:docMk/>
            <pc:sldMk cId="0" sldId="319"/>
            <ac:spMk id="28683" creationId="{AB48775C-60A3-416B-BF03-A1C5E22776D3}"/>
          </ac:spMkLst>
        </pc:spChg>
        <pc:spChg chg="mod">
          <ac:chgData name="Eimear" userId="2c19cd728e57dabf" providerId="LiveId" clId="{39435CEF-9AAC-489B-9D26-2CB26B3A4D95}" dt="2021-04-16T11:56:40.220" v="4612" actId="1076"/>
          <ac:spMkLst>
            <pc:docMk/>
            <pc:sldMk cId="0" sldId="319"/>
            <ac:spMk id="28684" creationId="{073F625D-A3AB-4A9B-BFAF-7FE5139D8F5A}"/>
          </ac:spMkLst>
        </pc:spChg>
        <pc:spChg chg="mod">
          <ac:chgData name="Eimear" userId="2c19cd728e57dabf" providerId="LiveId" clId="{39435CEF-9AAC-489B-9D26-2CB26B3A4D95}" dt="2021-04-16T11:55:01.489" v="4596" actId="1038"/>
          <ac:spMkLst>
            <pc:docMk/>
            <pc:sldMk cId="0" sldId="319"/>
            <ac:spMk id="28688" creationId="{CC95C6A2-0B4A-4AE5-AFB5-A73D7AA17C10}"/>
          </ac:spMkLst>
        </pc:spChg>
        <pc:spChg chg="mod">
          <ac:chgData name="Eimear" userId="2c19cd728e57dabf" providerId="LiveId" clId="{39435CEF-9AAC-489B-9D26-2CB26B3A4D95}" dt="2021-04-16T11:55:01.489" v="4596" actId="1038"/>
          <ac:spMkLst>
            <pc:docMk/>
            <pc:sldMk cId="0" sldId="319"/>
            <ac:spMk id="28689" creationId="{89477BD5-2EFB-40C6-83A9-9336DBFA7315}"/>
          </ac:spMkLst>
        </pc:spChg>
        <pc:spChg chg="mod">
          <ac:chgData name="Eimear" userId="2c19cd728e57dabf" providerId="LiveId" clId="{39435CEF-9AAC-489B-9D26-2CB26B3A4D95}" dt="2021-04-16T11:55:01.489" v="4596" actId="1038"/>
          <ac:spMkLst>
            <pc:docMk/>
            <pc:sldMk cId="0" sldId="319"/>
            <ac:spMk id="28690" creationId="{5A580314-58BB-4335-B985-75EBCB2587E4}"/>
          </ac:spMkLst>
        </pc:spChg>
        <pc:spChg chg="del mod">
          <ac:chgData name="Eimear" userId="2c19cd728e57dabf" providerId="LiveId" clId="{39435CEF-9AAC-489B-9D26-2CB26B3A4D95}" dt="2021-04-16T11:56:07.149" v="4607" actId="478"/>
          <ac:spMkLst>
            <pc:docMk/>
            <pc:sldMk cId="0" sldId="319"/>
            <ac:spMk id="28691" creationId="{61A2E755-901F-4663-8D63-A3CEBE1D1114}"/>
          </ac:spMkLst>
        </pc:spChg>
        <pc:spChg chg="del mod">
          <ac:chgData name="Eimear" userId="2c19cd728e57dabf" providerId="LiveId" clId="{39435CEF-9AAC-489B-9D26-2CB26B3A4D95}" dt="2021-04-16T11:57:03.812" v="4617"/>
          <ac:spMkLst>
            <pc:docMk/>
            <pc:sldMk cId="0" sldId="319"/>
            <ac:spMk id="28692" creationId="{F377478A-5E34-4204-810A-589EA9E8529F}"/>
          </ac:spMkLst>
        </pc:spChg>
        <pc:grpChg chg="mod">
          <ac:chgData name="Eimear" userId="2c19cd728e57dabf" providerId="LiveId" clId="{39435CEF-9AAC-489B-9D26-2CB26B3A4D95}" dt="2021-04-16T11:55:01.489" v="4596" actId="1038"/>
          <ac:grpSpMkLst>
            <pc:docMk/>
            <pc:sldMk cId="0" sldId="319"/>
            <ac:grpSpMk id="2" creationId="{5A334C2C-6B4C-4613-8DCF-432D12208D39}"/>
          </ac:grpSpMkLst>
        </pc:grpChg>
        <pc:grpChg chg="mod">
          <ac:chgData name="Eimear" userId="2c19cd728e57dabf" providerId="LiveId" clId="{39435CEF-9AAC-489B-9D26-2CB26B3A4D95}" dt="2021-04-16T11:56:40.220" v="4612" actId="1076"/>
          <ac:grpSpMkLst>
            <pc:docMk/>
            <pc:sldMk cId="0" sldId="319"/>
            <ac:grpSpMk id="5" creationId="{B6ABCD2B-FA7E-413F-94EF-3B26EA0C7161}"/>
          </ac:grpSpMkLst>
        </pc:grpChg>
      </pc:sldChg>
      <pc:sldMasterChg chg="delSldLayout modSldLayout">
        <pc:chgData name="Eimear" userId="2c19cd728e57dabf" providerId="LiveId" clId="{39435CEF-9AAC-489B-9D26-2CB26B3A4D95}" dt="2021-04-15T13:00:33.095" v="548" actId="1076"/>
        <pc:sldMasterMkLst>
          <pc:docMk/>
          <pc:sldMasterMk cId="102754929" sldId="2147483660"/>
        </pc:sldMasterMkLst>
        <pc:sldLayoutChg chg="modSp mod">
          <pc:chgData name="Eimear" userId="2c19cd728e57dabf" providerId="LiveId" clId="{39435CEF-9AAC-489B-9D26-2CB26B3A4D95}" dt="2021-04-15T13:00:33.095" v="548" actId="1076"/>
          <pc:sldLayoutMkLst>
            <pc:docMk/>
            <pc:sldMasterMk cId="102754929" sldId="2147483660"/>
            <pc:sldLayoutMk cId="1830482705" sldId="2147483666"/>
          </pc:sldLayoutMkLst>
          <pc:spChg chg="mod">
            <ac:chgData name="Eimear" userId="2c19cd728e57dabf" providerId="LiveId" clId="{39435CEF-9AAC-489B-9D26-2CB26B3A4D95}" dt="2021-04-15T13:00:33.095" v="548" actId="1076"/>
            <ac:spMkLst>
              <pc:docMk/>
              <pc:sldMasterMk cId="102754929" sldId="2147483660"/>
              <pc:sldLayoutMk cId="1830482705" sldId="2147483666"/>
              <ac:spMk id="7" creationId="{2F7ECB75-0571-40F9-BC56-C578E9097ABE}"/>
            </ac:spMkLst>
          </pc:spChg>
        </pc:sldLayoutChg>
        <pc:sldLayoutChg chg="del">
          <pc:chgData name="Eimear" userId="2c19cd728e57dabf" providerId="LiveId" clId="{39435CEF-9AAC-489B-9D26-2CB26B3A4D95}" dt="2021-04-15T11:07:05.576" v="28" actId="47"/>
          <pc:sldLayoutMkLst>
            <pc:docMk/>
            <pc:sldMasterMk cId="102754929" sldId="2147483660"/>
            <pc:sldLayoutMk cId="2314667002" sldId="2147483673"/>
          </pc:sldLayoutMkLst>
        </pc:sldLayoutChg>
      </pc:sldMasterChg>
      <pc:sldMasterChg chg="del delSldLayout">
        <pc:chgData name="Eimear" userId="2c19cd728e57dabf" providerId="LiveId" clId="{39435CEF-9AAC-489B-9D26-2CB26B3A4D95}" dt="2021-04-15T11:07:06.571" v="29" actId="47"/>
        <pc:sldMasterMkLst>
          <pc:docMk/>
          <pc:sldMasterMk cId="2584475274" sldId="2147483674"/>
        </pc:sldMasterMkLst>
        <pc:sldLayoutChg chg="del">
          <pc:chgData name="Eimear" userId="2c19cd728e57dabf" providerId="LiveId" clId="{39435CEF-9AAC-489B-9D26-2CB26B3A4D95}" dt="2021-04-15T11:07:06.571" v="29" actId="47"/>
          <pc:sldLayoutMkLst>
            <pc:docMk/>
            <pc:sldMasterMk cId="2584475274" sldId="2147483674"/>
            <pc:sldLayoutMk cId="3058313806" sldId="2147483675"/>
          </pc:sldLayoutMkLst>
        </pc:sldLayoutChg>
        <pc:sldLayoutChg chg="del">
          <pc:chgData name="Eimear" userId="2c19cd728e57dabf" providerId="LiveId" clId="{39435CEF-9AAC-489B-9D26-2CB26B3A4D95}" dt="2021-04-15T11:07:06.571" v="29" actId="47"/>
          <pc:sldLayoutMkLst>
            <pc:docMk/>
            <pc:sldMasterMk cId="2584475274" sldId="2147483674"/>
            <pc:sldLayoutMk cId="3223432433" sldId="2147483676"/>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Irish Public</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65-70</c:v>
                </c:pt>
              </c:strCache>
            </c:strRef>
          </c:cat>
          <c:val>
            <c:numRef>
              <c:f>Sheet1!$B$2:$B$7</c:f>
              <c:numCache>
                <c:formatCode>0.00%</c:formatCode>
                <c:ptCount val="6"/>
                <c:pt idx="0">
                  <c:v>0.12330000000000001</c:v>
                </c:pt>
                <c:pt idx="1">
                  <c:v>0.2072</c:v>
                </c:pt>
                <c:pt idx="2" formatCode="0%">
                  <c:v>0.23469999999999999</c:v>
                </c:pt>
                <c:pt idx="3" formatCode="0%">
                  <c:v>0.19670000000000001</c:v>
                </c:pt>
                <c:pt idx="4" formatCode="0%">
                  <c:v>0.15989999999999999</c:v>
                </c:pt>
                <c:pt idx="5">
                  <c:v>7.8200000000000006E-2</c:v>
                </c:pt>
              </c:numCache>
            </c:numRef>
          </c:val>
          <c:extLst>
            <c:ext xmlns:c16="http://schemas.microsoft.com/office/drawing/2014/chart" uri="{C3380CC4-5D6E-409C-BE32-E72D297353CC}">
              <c16:uniqueId val="{00000000-AF71-419F-B8FE-68DD87223CF1}"/>
            </c:ext>
          </c:extLst>
        </c:ser>
        <c:ser>
          <c:idx val="1"/>
          <c:order val="1"/>
          <c:tx>
            <c:strRef>
              <c:f>Sheet1!$C$1</c:f>
              <c:strCache>
                <c:ptCount val="1"/>
                <c:pt idx="0">
                  <c:v>Adland</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65-70</c:v>
                </c:pt>
              </c:strCache>
            </c:strRef>
          </c:cat>
          <c:val>
            <c:numRef>
              <c:f>Sheet1!$C$2:$C$7</c:f>
              <c:numCache>
                <c:formatCode>0.00%</c:formatCode>
                <c:ptCount val="6"/>
                <c:pt idx="0" formatCode="0%">
                  <c:v>1.7857142857142856E-2</c:v>
                </c:pt>
                <c:pt idx="1">
                  <c:v>0.30357142857142855</c:v>
                </c:pt>
                <c:pt idx="2">
                  <c:v>0.35714285714285715</c:v>
                </c:pt>
                <c:pt idx="3">
                  <c:v>0.26785714285714285</c:v>
                </c:pt>
                <c:pt idx="4">
                  <c:v>5.3571428571428568E-2</c:v>
                </c:pt>
                <c:pt idx="5" formatCode="0%">
                  <c:v>0</c:v>
                </c:pt>
              </c:numCache>
            </c:numRef>
          </c:val>
          <c:extLst>
            <c:ext xmlns:c16="http://schemas.microsoft.com/office/drawing/2014/chart" uri="{C3380CC4-5D6E-409C-BE32-E72D297353CC}">
              <c16:uniqueId val="{00000001-AF71-419F-B8FE-68DD87223CF1}"/>
            </c:ext>
          </c:extLst>
        </c:ser>
        <c:dLbls>
          <c:showLegendKey val="0"/>
          <c:showVal val="0"/>
          <c:showCatName val="0"/>
          <c:showSerName val="0"/>
          <c:showPercent val="0"/>
          <c:showBubbleSize val="0"/>
        </c:dLbls>
        <c:gapWidth val="219"/>
        <c:overlap val="-27"/>
        <c:axId val="692677960"/>
        <c:axId val="692678616"/>
      </c:barChart>
      <c:catAx>
        <c:axId val="69267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8616"/>
        <c:crosses val="autoZero"/>
        <c:auto val="1"/>
        <c:lblAlgn val="ctr"/>
        <c:lblOffset val="100"/>
        <c:noMultiLvlLbl val="0"/>
      </c:catAx>
      <c:valAx>
        <c:axId val="692678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267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Daily </c:v>
                </c:pt>
              </c:strCache>
            </c:strRef>
          </c:tx>
          <c:spPr>
            <a:solidFill>
              <a:schemeClr val="accent1"/>
            </a:solidFill>
            <a:ln>
              <a:noFill/>
            </a:ln>
            <a:effectLst/>
          </c:spPr>
          <c:invertIfNegative val="0"/>
          <c:cat>
            <c:strRef>
              <c:f>Sheet1!$A$2:$A$15</c:f>
              <c:strCache>
                <c:ptCount val="14"/>
                <c:pt idx="0">
                  <c:v>Irish Pop</c:v>
                </c:pt>
                <c:pt idx="1">
                  <c:v>Adland</c:v>
                </c:pt>
                <c:pt idx="3">
                  <c:v>Irish Pop</c:v>
                </c:pt>
                <c:pt idx="4">
                  <c:v>Adland</c:v>
                </c:pt>
                <c:pt idx="6">
                  <c:v>Irish Pop</c:v>
                </c:pt>
                <c:pt idx="7">
                  <c:v>Adland</c:v>
                </c:pt>
                <c:pt idx="9">
                  <c:v>Irish Pop</c:v>
                </c:pt>
                <c:pt idx="10">
                  <c:v>Adland</c:v>
                </c:pt>
                <c:pt idx="12">
                  <c:v>Irish Pop</c:v>
                </c:pt>
                <c:pt idx="13">
                  <c:v>Adland</c:v>
                </c:pt>
              </c:strCache>
            </c:strRef>
          </c:cat>
          <c:val>
            <c:numRef>
              <c:f>Sheet1!$B$2:$B$15</c:f>
              <c:numCache>
                <c:formatCode>0.00%</c:formatCode>
                <c:ptCount val="14"/>
                <c:pt idx="0">
                  <c:v>0.33</c:v>
                </c:pt>
                <c:pt idx="1">
                  <c:v>0.40450000000000003</c:v>
                </c:pt>
                <c:pt idx="3" formatCode="0%">
                  <c:v>0.01</c:v>
                </c:pt>
                <c:pt idx="4" formatCode="0%">
                  <c:v>0</c:v>
                </c:pt>
                <c:pt idx="6" formatCode="0%">
                  <c:v>0.02</c:v>
                </c:pt>
                <c:pt idx="7" formatCode="0%">
                  <c:v>8.2400000000000001E-2</c:v>
                </c:pt>
                <c:pt idx="9">
                  <c:v>0.04</c:v>
                </c:pt>
                <c:pt idx="10">
                  <c:v>7.0599999999999996E-2</c:v>
                </c:pt>
                <c:pt idx="12">
                  <c:v>0.27</c:v>
                </c:pt>
                <c:pt idx="13">
                  <c:v>0.2989</c:v>
                </c:pt>
              </c:numCache>
            </c:numRef>
          </c:val>
          <c:extLst>
            <c:ext xmlns:c16="http://schemas.microsoft.com/office/drawing/2014/chart" uri="{C3380CC4-5D6E-409C-BE32-E72D297353CC}">
              <c16:uniqueId val="{00000000-B418-4E8D-87D9-474ED62F87C2}"/>
            </c:ext>
          </c:extLst>
        </c:ser>
        <c:ser>
          <c:idx val="1"/>
          <c:order val="1"/>
          <c:tx>
            <c:strRef>
              <c:f>Sheet1!$C$1</c:f>
              <c:strCache>
                <c:ptCount val="1"/>
                <c:pt idx="0">
                  <c:v>At least once a week</c:v>
                </c:pt>
              </c:strCache>
            </c:strRef>
          </c:tx>
          <c:spPr>
            <a:solidFill>
              <a:schemeClr val="tx1">
                <a:lumMod val="50000"/>
                <a:lumOff val="50000"/>
              </a:schemeClr>
            </a:solidFill>
            <a:ln>
              <a:noFill/>
            </a:ln>
            <a:effectLst/>
          </c:spPr>
          <c:invertIfNegative val="0"/>
          <c:cat>
            <c:strRef>
              <c:f>Sheet1!$A$2:$A$15</c:f>
              <c:strCache>
                <c:ptCount val="14"/>
                <c:pt idx="0">
                  <c:v>Irish Pop</c:v>
                </c:pt>
                <c:pt idx="1">
                  <c:v>Adland</c:v>
                </c:pt>
                <c:pt idx="3">
                  <c:v>Irish Pop</c:v>
                </c:pt>
                <c:pt idx="4">
                  <c:v>Adland</c:v>
                </c:pt>
                <c:pt idx="6">
                  <c:v>Irish Pop</c:v>
                </c:pt>
                <c:pt idx="7">
                  <c:v>Adland</c:v>
                </c:pt>
                <c:pt idx="9">
                  <c:v>Irish Pop</c:v>
                </c:pt>
                <c:pt idx="10">
                  <c:v>Adland</c:v>
                </c:pt>
                <c:pt idx="12">
                  <c:v>Irish Pop</c:v>
                </c:pt>
                <c:pt idx="13">
                  <c:v>Adland</c:v>
                </c:pt>
              </c:strCache>
            </c:strRef>
          </c:cat>
          <c:val>
            <c:numRef>
              <c:f>Sheet1!$C$2:$C$15</c:f>
              <c:numCache>
                <c:formatCode>0.00%</c:formatCode>
                <c:ptCount val="14"/>
                <c:pt idx="0">
                  <c:v>0.17</c:v>
                </c:pt>
                <c:pt idx="1">
                  <c:v>0.49440000000000001</c:v>
                </c:pt>
                <c:pt idx="3">
                  <c:v>0.01</c:v>
                </c:pt>
                <c:pt idx="4">
                  <c:v>7.0599999999999996E-2</c:v>
                </c:pt>
                <c:pt idx="6">
                  <c:v>0.04</c:v>
                </c:pt>
                <c:pt idx="7">
                  <c:v>0.24709999999999999</c:v>
                </c:pt>
                <c:pt idx="9">
                  <c:v>0.04</c:v>
                </c:pt>
                <c:pt idx="10">
                  <c:v>0.28239999999999998</c:v>
                </c:pt>
                <c:pt idx="12">
                  <c:v>0.21</c:v>
                </c:pt>
                <c:pt idx="13">
                  <c:v>0.25290000000000001</c:v>
                </c:pt>
              </c:numCache>
            </c:numRef>
          </c:val>
          <c:extLst>
            <c:ext xmlns:c16="http://schemas.microsoft.com/office/drawing/2014/chart" uri="{C3380CC4-5D6E-409C-BE32-E72D297353CC}">
              <c16:uniqueId val="{00000001-B418-4E8D-87D9-474ED62F87C2}"/>
            </c:ext>
          </c:extLst>
        </c:ser>
        <c:ser>
          <c:idx val="2"/>
          <c:order val="2"/>
          <c:tx>
            <c:strRef>
              <c:f>Sheet1!$D$1</c:f>
              <c:strCache>
                <c:ptCount val="1"/>
                <c:pt idx="0">
                  <c:v>AT least once a month</c:v>
                </c:pt>
              </c:strCache>
            </c:strRef>
          </c:tx>
          <c:spPr>
            <a:solidFill>
              <a:schemeClr val="accent3"/>
            </a:solidFill>
            <a:ln>
              <a:noFill/>
            </a:ln>
            <a:effectLst/>
          </c:spPr>
          <c:invertIfNegative val="0"/>
          <c:cat>
            <c:strRef>
              <c:f>Sheet1!$A$2:$A$15</c:f>
              <c:strCache>
                <c:ptCount val="14"/>
                <c:pt idx="0">
                  <c:v>Irish Pop</c:v>
                </c:pt>
                <c:pt idx="1">
                  <c:v>Adland</c:v>
                </c:pt>
                <c:pt idx="3">
                  <c:v>Irish Pop</c:v>
                </c:pt>
                <c:pt idx="4">
                  <c:v>Adland</c:v>
                </c:pt>
                <c:pt idx="6">
                  <c:v>Irish Pop</c:v>
                </c:pt>
                <c:pt idx="7">
                  <c:v>Adland</c:v>
                </c:pt>
                <c:pt idx="9">
                  <c:v>Irish Pop</c:v>
                </c:pt>
                <c:pt idx="10">
                  <c:v>Adland</c:v>
                </c:pt>
                <c:pt idx="12">
                  <c:v>Irish Pop</c:v>
                </c:pt>
                <c:pt idx="13">
                  <c:v>Adland</c:v>
                </c:pt>
              </c:strCache>
            </c:strRef>
          </c:cat>
          <c:val>
            <c:numRef>
              <c:f>Sheet1!$D$2:$D$15</c:f>
              <c:numCache>
                <c:formatCode>0.00%</c:formatCode>
                <c:ptCount val="14"/>
                <c:pt idx="0">
                  <c:v>0.02</c:v>
                </c:pt>
                <c:pt idx="1">
                  <c:v>5.62E-2</c:v>
                </c:pt>
                <c:pt idx="3">
                  <c:v>0</c:v>
                </c:pt>
                <c:pt idx="4">
                  <c:v>7.0599999999999996E-2</c:v>
                </c:pt>
                <c:pt idx="6">
                  <c:v>0.01</c:v>
                </c:pt>
                <c:pt idx="7">
                  <c:v>0.16470000000000001</c:v>
                </c:pt>
                <c:pt idx="9">
                  <c:v>0.01</c:v>
                </c:pt>
                <c:pt idx="10">
                  <c:v>0.16470000000000001</c:v>
                </c:pt>
                <c:pt idx="12">
                  <c:v>0.05</c:v>
                </c:pt>
                <c:pt idx="13">
                  <c:v>0.2069</c:v>
                </c:pt>
              </c:numCache>
            </c:numRef>
          </c:val>
          <c:extLst>
            <c:ext xmlns:c16="http://schemas.microsoft.com/office/drawing/2014/chart" uri="{C3380CC4-5D6E-409C-BE32-E72D297353CC}">
              <c16:uniqueId val="{00000002-B418-4E8D-87D9-474ED62F87C2}"/>
            </c:ext>
          </c:extLst>
        </c:ser>
        <c:ser>
          <c:idx val="3"/>
          <c:order val="3"/>
          <c:tx>
            <c:strRef>
              <c:f>Sheet1!$E$1</c:f>
              <c:strCache>
                <c:ptCount val="1"/>
                <c:pt idx="0">
                  <c:v>Less Often</c:v>
                </c:pt>
              </c:strCache>
            </c:strRef>
          </c:tx>
          <c:spPr>
            <a:solidFill>
              <a:schemeClr val="accent4"/>
            </a:solidFill>
            <a:ln>
              <a:noFill/>
            </a:ln>
            <a:effectLst/>
          </c:spPr>
          <c:invertIfNegative val="0"/>
          <c:cat>
            <c:strRef>
              <c:f>Sheet1!$A$2:$A$15</c:f>
              <c:strCache>
                <c:ptCount val="14"/>
                <c:pt idx="0">
                  <c:v>Irish Pop</c:v>
                </c:pt>
                <c:pt idx="1">
                  <c:v>Adland</c:v>
                </c:pt>
                <c:pt idx="3">
                  <c:v>Irish Pop</c:v>
                </c:pt>
                <c:pt idx="4">
                  <c:v>Adland</c:v>
                </c:pt>
                <c:pt idx="6">
                  <c:v>Irish Pop</c:v>
                </c:pt>
                <c:pt idx="7">
                  <c:v>Adland</c:v>
                </c:pt>
                <c:pt idx="9">
                  <c:v>Irish Pop</c:v>
                </c:pt>
                <c:pt idx="10">
                  <c:v>Adland</c:v>
                </c:pt>
                <c:pt idx="12">
                  <c:v>Irish Pop</c:v>
                </c:pt>
                <c:pt idx="13">
                  <c:v>Adland</c:v>
                </c:pt>
              </c:strCache>
            </c:strRef>
          </c:cat>
          <c:val>
            <c:numRef>
              <c:f>Sheet1!$E$2:$E$15</c:f>
              <c:numCache>
                <c:formatCode>0%</c:formatCode>
                <c:ptCount val="14"/>
                <c:pt idx="0">
                  <c:v>0.01</c:v>
                </c:pt>
                <c:pt idx="1">
                  <c:v>0</c:v>
                </c:pt>
                <c:pt idx="3" formatCode="0.00%">
                  <c:v>0.01</c:v>
                </c:pt>
                <c:pt idx="4" formatCode="0.00%">
                  <c:v>0.10589999999999999</c:v>
                </c:pt>
                <c:pt idx="6" formatCode="0.00%">
                  <c:v>0.01</c:v>
                </c:pt>
                <c:pt idx="7" formatCode="0.00%">
                  <c:v>0.1176</c:v>
                </c:pt>
                <c:pt idx="9" formatCode="0.00%">
                  <c:v>0.01</c:v>
                </c:pt>
                <c:pt idx="10" formatCode="0.00%">
                  <c:v>4.7399999999999998E-2</c:v>
                </c:pt>
                <c:pt idx="12" formatCode="0.00%">
                  <c:v>0.06</c:v>
                </c:pt>
                <c:pt idx="13" formatCode="0.00%">
                  <c:v>0.18390000000000001</c:v>
                </c:pt>
              </c:numCache>
            </c:numRef>
          </c:val>
          <c:extLst>
            <c:ext xmlns:c16="http://schemas.microsoft.com/office/drawing/2014/chart" uri="{C3380CC4-5D6E-409C-BE32-E72D297353CC}">
              <c16:uniqueId val="{00000003-B418-4E8D-87D9-474ED62F87C2}"/>
            </c:ext>
          </c:extLst>
        </c:ser>
        <c:ser>
          <c:idx val="4"/>
          <c:order val="4"/>
          <c:tx>
            <c:strRef>
              <c:f>Sheet1!$F$1</c:f>
              <c:strCache>
                <c:ptCount val="1"/>
                <c:pt idx="0">
                  <c:v>Never/NA</c:v>
                </c:pt>
              </c:strCache>
            </c:strRef>
          </c:tx>
          <c:spPr>
            <a:solidFill>
              <a:schemeClr val="accent5"/>
            </a:solidFill>
            <a:ln>
              <a:noFill/>
            </a:ln>
            <a:effectLst/>
          </c:spPr>
          <c:invertIfNegative val="0"/>
          <c:cat>
            <c:strRef>
              <c:f>Sheet1!$A$2:$A$15</c:f>
              <c:strCache>
                <c:ptCount val="14"/>
                <c:pt idx="0">
                  <c:v>Irish Pop</c:v>
                </c:pt>
                <c:pt idx="1">
                  <c:v>Adland</c:v>
                </c:pt>
                <c:pt idx="3">
                  <c:v>Irish Pop</c:v>
                </c:pt>
                <c:pt idx="4">
                  <c:v>Adland</c:v>
                </c:pt>
                <c:pt idx="6">
                  <c:v>Irish Pop</c:v>
                </c:pt>
                <c:pt idx="7">
                  <c:v>Adland</c:v>
                </c:pt>
                <c:pt idx="9">
                  <c:v>Irish Pop</c:v>
                </c:pt>
                <c:pt idx="10">
                  <c:v>Adland</c:v>
                </c:pt>
                <c:pt idx="12">
                  <c:v>Irish Pop</c:v>
                </c:pt>
                <c:pt idx="13">
                  <c:v>Adland</c:v>
                </c:pt>
              </c:strCache>
            </c:strRef>
          </c:cat>
          <c:val>
            <c:numRef>
              <c:f>Sheet1!$F$2:$F$15</c:f>
              <c:numCache>
                <c:formatCode>0.00%</c:formatCode>
                <c:ptCount val="14"/>
                <c:pt idx="0">
                  <c:v>0.47</c:v>
                </c:pt>
                <c:pt idx="1">
                  <c:v>4.4900000000000002E-2</c:v>
                </c:pt>
                <c:pt idx="3">
                  <c:v>0.97</c:v>
                </c:pt>
                <c:pt idx="4">
                  <c:v>0.75290000000000001</c:v>
                </c:pt>
                <c:pt idx="6">
                  <c:v>0.91</c:v>
                </c:pt>
                <c:pt idx="7">
                  <c:v>0.38819999999999999</c:v>
                </c:pt>
                <c:pt idx="9">
                  <c:v>0.9</c:v>
                </c:pt>
                <c:pt idx="10">
                  <c:v>0.43530000000000002</c:v>
                </c:pt>
                <c:pt idx="12">
                  <c:v>0.41</c:v>
                </c:pt>
                <c:pt idx="13">
                  <c:v>5.7500000000000002E-2</c:v>
                </c:pt>
              </c:numCache>
            </c:numRef>
          </c:val>
          <c:extLst>
            <c:ext xmlns:c16="http://schemas.microsoft.com/office/drawing/2014/chart" uri="{C3380CC4-5D6E-409C-BE32-E72D297353CC}">
              <c16:uniqueId val="{00000004-B418-4E8D-87D9-474ED62F87C2}"/>
            </c:ext>
          </c:extLst>
        </c:ser>
        <c:dLbls>
          <c:showLegendKey val="0"/>
          <c:showVal val="0"/>
          <c:showCatName val="0"/>
          <c:showSerName val="0"/>
          <c:showPercent val="0"/>
          <c:showBubbleSize val="0"/>
        </c:dLbls>
        <c:gapWidth val="75"/>
        <c:overlap val="100"/>
        <c:axId val="792967352"/>
        <c:axId val="792968008"/>
      </c:barChart>
      <c:catAx>
        <c:axId val="792967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792968008"/>
        <c:crosses val="autoZero"/>
        <c:auto val="1"/>
        <c:lblAlgn val="ctr"/>
        <c:lblOffset val="100"/>
        <c:noMultiLvlLbl val="0"/>
      </c:catAx>
      <c:valAx>
        <c:axId val="792968008"/>
        <c:scaling>
          <c:orientation val="minMax"/>
          <c:max val="1"/>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79296735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3D7A12-69B5-43DD-82EC-5B6E66118AC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44734B0B-60F7-4B18-9CB1-815DA9B8C6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AA1134-CA2B-475D-8A56-6F374CC07945}" type="datetimeFigureOut">
              <a:rPr lang="en-IE" smtClean="0"/>
              <a:t>22/04/2021</a:t>
            </a:fld>
            <a:endParaRPr lang="en-IE"/>
          </a:p>
        </p:txBody>
      </p:sp>
      <p:sp>
        <p:nvSpPr>
          <p:cNvPr id="4" name="Footer Placeholder 3">
            <a:extLst>
              <a:ext uri="{FF2B5EF4-FFF2-40B4-BE49-F238E27FC236}">
                <a16:creationId xmlns:a16="http://schemas.microsoft.com/office/drawing/2014/main" id="{A8AE8059-16A9-4A24-ABA0-1420F7696D4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F58A6D3A-63A6-458E-A804-C1593D3464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8B4BF6-27BD-4ABB-84AC-244FFF6384C3}" type="slidenum">
              <a:rPr lang="en-IE" smtClean="0"/>
              <a:t>‹#›</a:t>
            </a:fld>
            <a:endParaRPr lang="en-IE"/>
          </a:p>
        </p:txBody>
      </p:sp>
    </p:spTree>
    <p:extLst>
      <p:ext uri="{BB962C8B-B14F-4D97-AF65-F5344CB8AC3E}">
        <p14:creationId xmlns:p14="http://schemas.microsoft.com/office/powerpoint/2010/main" val="174206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43A295-C19B-47F0-ADAF-3046F26181B1}" type="datetimeFigureOut">
              <a:rPr lang="en-IE" smtClean="0"/>
              <a:t>22/04/2021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33F69-3608-43D3-930B-347E752BA41D}" type="slidenum">
              <a:rPr lang="en-IE" smtClean="0"/>
              <a:t>‹#›</a:t>
            </a:fld>
            <a:endParaRPr lang="en-IE"/>
          </a:p>
        </p:txBody>
      </p:sp>
    </p:spTree>
    <p:extLst>
      <p:ext uri="{BB962C8B-B14F-4D97-AF65-F5344CB8AC3E}">
        <p14:creationId xmlns:p14="http://schemas.microsoft.com/office/powerpoint/2010/main" val="3739753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u="sng" dirty="0"/>
              <a:t>Female focused</a:t>
            </a:r>
            <a:r>
              <a:rPr lang="en-IE" sz="1200" dirty="0"/>
              <a:t>: According to our survey women outnumber men in the advertising industry in Ireland by 57% to 43%. While females outnumber males among the general Irish population-it is by a much smaller percentage-50.5% to 49.5% </a:t>
            </a:r>
            <a:r>
              <a:rPr lang="en-IE" sz="1050" i="1" dirty="0"/>
              <a:t>(Source CSO Population and Migration estimates 2019). </a:t>
            </a:r>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2</a:t>
            </a:fld>
            <a:endParaRPr lang="en-IE"/>
          </a:p>
        </p:txBody>
      </p:sp>
    </p:spTree>
    <p:extLst>
      <p:ext uri="{BB962C8B-B14F-4D97-AF65-F5344CB8AC3E}">
        <p14:creationId xmlns:p14="http://schemas.microsoft.com/office/powerpoint/2010/main" val="616319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IE" sz="1200" u="sng" dirty="0" err="1"/>
              <a:t>Adland</a:t>
            </a:r>
            <a:r>
              <a:rPr lang="en-IE" sz="1200" u="sng" dirty="0"/>
              <a:t> loves youth: </a:t>
            </a:r>
            <a:r>
              <a:rPr lang="en-IE" sz="1200" dirty="0"/>
              <a:t>Our report confirms the underrepresentation of the over 55s in our industry; only 5.22% of the sample were aged 55-64. By comparison, 16% of the Irish workforce is aged 55-64 according to the CSO </a:t>
            </a:r>
            <a:r>
              <a:rPr lang="en-IE" sz="1000" i="1" dirty="0"/>
              <a:t>(Source CSO 2017. % based upon people aged 18-70) </a:t>
            </a:r>
          </a:p>
          <a:p>
            <a:pPr marL="0" indent="0">
              <a:buNone/>
            </a:pPr>
            <a:r>
              <a:rPr lang="en-IE" sz="1200" dirty="0"/>
              <a:t>There is no definite answer as to why this is the case and while there will always be economic and social reasons as to why older age groups abandon advertising Rory Sutherland -Ogilvy’s Vice Chairman- offers up a possible explanation:</a:t>
            </a:r>
          </a:p>
          <a:p>
            <a:pPr marL="0" indent="0">
              <a:buNone/>
            </a:pPr>
            <a:r>
              <a:rPr lang="en-IE" sz="1200" dirty="0"/>
              <a:t>“Advertising, by failing to ally itself to any recognisable science or body of knowledge, does not really pay a premium for experience. There is no mental framework on which you can hang a lifetime of accumulated experience. This means that we habitually value youth and vitality over wisdom and maturity. Engineers, doctors, lawyers, have the advantage of “an argument from authority. We have no such luxury. Every argument, every point of view, has to be defended from scratch. This becomes increasingly frustrating with time. “</a:t>
            </a:r>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3</a:t>
            </a:fld>
            <a:endParaRPr lang="en-IE"/>
          </a:p>
        </p:txBody>
      </p:sp>
    </p:spTree>
    <p:extLst>
      <p:ext uri="{BB962C8B-B14F-4D97-AF65-F5344CB8AC3E}">
        <p14:creationId xmlns:p14="http://schemas.microsoft.com/office/powerpoint/2010/main" val="2357536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u="sng" dirty="0" err="1"/>
              <a:t>Adland</a:t>
            </a:r>
            <a:r>
              <a:rPr lang="en-IE" sz="1200" u="sng" dirty="0"/>
              <a:t> is highlight educated: </a:t>
            </a:r>
            <a:r>
              <a:rPr lang="en-IE" sz="1200" dirty="0"/>
              <a:t>Similar differences can be seen when we look at level of education attained. Those working in </a:t>
            </a:r>
            <a:r>
              <a:rPr lang="en-IE" sz="1200" dirty="0" err="1"/>
              <a:t>Adland</a:t>
            </a:r>
            <a:r>
              <a:rPr lang="en-IE" sz="1200" dirty="0"/>
              <a:t> are much more likely to have received a third-level education than the average Irish person. This makes sense as many advertising agencies specify a university degree requirement. However this does reduces the pool of diverse applicants significantly. Outside of the industry the general Irish population know little about what happens in </a:t>
            </a:r>
            <a:r>
              <a:rPr lang="en-IE" sz="1200" dirty="0" err="1"/>
              <a:t>Adland</a:t>
            </a:r>
            <a:r>
              <a:rPr lang="en-IE" sz="1200" dirty="0"/>
              <a:t> and hence the pool is smaller to attract talent. Hiring practices can rely on word of mouth and friends of employees, family, etc and hence diversity suffers.</a:t>
            </a:r>
            <a:endParaRPr lang="en-IE" sz="1050" dirty="0"/>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4</a:t>
            </a:fld>
            <a:endParaRPr lang="en-IE"/>
          </a:p>
        </p:txBody>
      </p:sp>
    </p:spTree>
    <p:extLst>
      <p:ext uri="{BB962C8B-B14F-4D97-AF65-F5344CB8AC3E}">
        <p14:creationId xmlns:p14="http://schemas.microsoft.com/office/powerpoint/2010/main" val="3427046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IE" sz="1200" dirty="0"/>
              <a:t>The industry’s TV viewing habits and opinions differ significantly from the rest of the Irish public.   </a:t>
            </a:r>
          </a:p>
          <a:p>
            <a:pPr marL="0" indent="0">
              <a:buNone/>
            </a:pPr>
            <a:r>
              <a:rPr lang="en-IE" sz="1200" dirty="0"/>
              <a:t>Those in </a:t>
            </a:r>
            <a:r>
              <a:rPr lang="en-IE" sz="1200" dirty="0" err="1"/>
              <a:t>Adland</a:t>
            </a:r>
            <a:r>
              <a:rPr lang="en-IE" sz="1200" dirty="0"/>
              <a:t> estimate that when watching Broadcaster TV on a TV set on an average DAY they watch Live TV for 61 minutes and recorded/timeshift TV for 50 minutes. </a:t>
            </a:r>
          </a:p>
          <a:p>
            <a:pPr marL="0" indent="0">
              <a:buNone/>
            </a:pPr>
            <a:r>
              <a:rPr lang="en-IE" sz="1200" dirty="0"/>
              <a:t>In reality the Irish public (Ads 15+) watch nearly 3 times as much Live TV with an average of 149 minutes (2 hours 29 mins) a DAY and recorded/timeshift TV for 29 minutes. .</a:t>
            </a:r>
            <a:r>
              <a:rPr lang="en-IE" sz="1050" i="1" dirty="0"/>
              <a:t>(Source: TAM Adults 15+ 2020 Total TV Ave Mins Per Person)  </a:t>
            </a:r>
          </a:p>
          <a:p>
            <a:pPr marL="0" indent="0">
              <a:buNone/>
            </a:pPr>
            <a:r>
              <a:rPr lang="en-IE" sz="1200" dirty="0"/>
              <a:t>This is a reminder to us all in the advertising industry that our preferences do not represent those of the typical Irish viewer.</a:t>
            </a:r>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6</a:t>
            </a:fld>
            <a:endParaRPr lang="en-IE"/>
          </a:p>
        </p:txBody>
      </p:sp>
    </p:spTree>
    <p:extLst>
      <p:ext uri="{BB962C8B-B14F-4D97-AF65-F5344CB8AC3E}">
        <p14:creationId xmlns:p14="http://schemas.microsoft.com/office/powerpoint/2010/main" val="1409259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IE" sz="1200" dirty="0"/>
              <a:t>One thing that </a:t>
            </a:r>
            <a:r>
              <a:rPr lang="en-IE" sz="1200" dirty="0" err="1"/>
              <a:t>Adland</a:t>
            </a:r>
            <a:r>
              <a:rPr lang="en-IE" sz="1200" dirty="0"/>
              <a:t> and the Irish public very much are very much in-sync on is trust in TV adverting.  The research shows that the advertising industry feels that TV adverting is the medium they trust the most. This closely mirrors data from research we conducted in 2020 TV was very much seen the most trusted source of advertising. </a:t>
            </a:r>
            <a:r>
              <a:rPr lang="en-IE" sz="1050" i="1" dirty="0"/>
              <a:t>(Source: *B&amp;A Reopening Ireland Study June 2020)</a:t>
            </a:r>
          </a:p>
          <a:p>
            <a:pPr marL="0" indent="0">
              <a:buNone/>
            </a:pPr>
            <a:r>
              <a:rPr lang="en-IE" sz="1200" dirty="0"/>
              <a:t>TV advertising also is more likely than any other to make </a:t>
            </a:r>
            <a:r>
              <a:rPr lang="en-IE" sz="1200" dirty="0" err="1"/>
              <a:t>Adlanders</a:t>
            </a:r>
            <a:r>
              <a:rPr lang="en-IE" sz="1200" dirty="0"/>
              <a:t> feel emotional -which we know can be key for driving fame for a brand. </a:t>
            </a:r>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7</a:t>
            </a:fld>
            <a:endParaRPr lang="en-IE"/>
          </a:p>
        </p:txBody>
      </p:sp>
    </p:spTree>
    <p:extLst>
      <p:ext uri="{BB962C8B-B14F-4D97-AF65-F5344CB8AC3E}">
        <p14:creationId xmlns:p14="http://schemas.microsoft.com/office/powerpoint/2010/main" val="673193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a:t>As people who work in advertising are at the forefront of technology it is no surprise that they are much quicker to embrace steaming services in comparison to the Irish population. 56% of </a:t>
            </a:r>
            <a:r>
              <a:rPr lang="en-IE" sz="1200" dirty="0" err="1"/>
              <a:t>Adlanders</a:t>
            </a:r>
            <a:r>
              <a:rPr lang="en-IE" sz="1200" dirty="0"/>
              <a:t> have already accessed new service Disney+, compared to just 10% of the general population.  Just under half of the general population never access Netflix, this compares to just 4.49% of </a:t>
            </a:r>
            <a:r>
              <a:rPr lang="en-IE" sz="1200" dirty="0" err="1"/>
              <a:t>Adland</a:t>
            </a:r>
            <a:r>
              <a:rPr lang="en-IE" sz="1200" dirty="0"/>
              <a:t>.</a:t>
            </a:r>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8</a:t>
            </a:fld>
            <a:endParaRPr lang="en-IE"/>
          </a:p>
        </p:txBody>
      </p:sp>
    </p:spTree>
    <p:extLst>
      <p:ext uri="{BB962C8B-B14F-4D97-AF65-F5344CB8AC3E}">
        <p14:creationId xmlns:p14="http://schemas.microsoft.com/office/powerpoint/2010/main" val="575083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a:t>It is no surprise that those who work in </a:t>
            </a:r>
            <a:r>
              <a:rPr lang="en-IE" sz="1200" dirty="0" err="1"/>
              <a:t>Adland</a:t>
            </a:r>
            <a:r>
              <a:rPr lang="en-IE" sz="1200" dirty="0"/>
              <a:t> are social media addicts! They are 5 times more likely to be using LinkedIn, 4 times as likely to use Twitter and are twice as likely to use Instagram. In fact, it is only in the usage of Facebook where </a:t>
            </a:r>
            <a:r>
              <a:rPr lang="en-IE" sz="1200" dirty="0" err="1"/>
              <a:t>Adland</a:t>
            </a:r>
            <a:r>
              <a:rPr lang="en-IE" sz="1200" dirty="0"/>
              <a:t> (75%) mirrors the general (70%) population in terms of </a:t>
            </a:r>
            <a:r>
              <a:rPr lang="en-IE" sz="1050" i="1" dirty="0"/>
              <a:t>usage  (Source: B&amp;A Sign of the Times 2021. Q “Which of the following, if any, do you ever use nowadays?”)</a:t>
            </a:r>
          </a:p>
          <a:p>
            <a:endParaRPr lang="en-IE" dirty="0"/>
          </a:p>
        </p:txBody>
      </p:sp>
      <p:sp>
        <p:nvSpPr>
          <p:cNvPr id="4" name="Slide Number Placeholder 3"/>
          <p:cNvSpPr>
            <a:spLocks noGrp="1"/>
          </p:cNvSpPr>
          <p:nvPr>
            <p:ph type="sldNum" sz="quarter" idx="5"/>
          </p:nvPr>
        </p:nvSpPr>
        <p:spPr/>
        <p:txBody>
          <a:bodyPr/>
          <a:lstStyle/>
          <a:p>
            <a:fld id="{66F33F69-3608-43D3-930B-347E752BA41D}" type="slidenum">
              <a:rPr lang="en-IE" smtClean="0"/>
              <a:t>9</a:t>
            </a:fld>
            <a:endParaRPr lang="en-IE"/>
          </a:p>
        </p:txBody>
      </p:sp>
    </p:spTree>
    <p:extLst>
      <p:ext uri="{BB962C8B-B14F-4D97-AF65-F5344CB8AC3E}">
        <p14:creationId xmlns:p14="http://schemas.microsoft.com/office/powerpoint/2010/main" val="427450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67A8-88DC-4680-9C07-95B8CE2097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7BD7F030-5509-454D-A504-8777169AD4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20980B20-A6EE-4EB1-9211-0C38A3D74A1E}"/>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5" name="Footer Placeholder 4">
            <a:extLst>
              <a:ext uri="{FF2B5EF4-FFF2-40B4-BE49-F238E27FC236}">
                <a16:creationId xmlns:a16="http://schemas.microsoft.com/office/drawing/2014/main" id="{3A5AABB1-917A-4AC0-BAF6-E6BCA73C42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42ED0-2EFB-4A2C-BB52-3C8732702C29}"/>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2134474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AA91B8-FAA2-4282-AB3E-8218212911B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a:extLst>
              <a:ext uri="{FF2B5EF4-FFF2-40B4-BE49-F238E27FC236}">
                <a16:creationId xmlns:a16="http://schemas.microsoft.com/office/drawing/2014/main" id="{A130438A-988E-4076-953A-EAEF2A39E552}"/>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5" name="Footer Placeholder 4">
            <a:extLst>
              <a:ext uri="{FF2B5EF4-FFF2-40B4-BE49-F238E27FC236}">
                <a16:creationId xmlns:a16="http://schemas.microsoft.com/office/drawing/2014/main" id="{8708F107-BD25-484B-9069-5BCA53B0D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66740-E6EF-41D3-AEAA-C4ED6091D69A}"/>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217206495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F26A3-2DE6-4D5B-AC25-9F3B7353A5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0337274-C659-4D01-9337-EB3E6570A5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978CE2-BDD3-4C38-8B8B-D6B59705451E}"/>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5" name="Footer Placeholder 4">
            <a:extLst>
              <a:ext uri="{FF2B5EF4-FFF2-40B4-BE49-F238E27FC236}">
                <a16:creationId xmlns:a16="http://schemas.microsoft.com/office/drawing/2014/main" id="{8CE0DE29-D131-434A-B4F3-791727839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2E584-A165-4DF4-B218-ACC7F29B3F07}"/>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1292892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27F2DC-766E-4B12-82E2-649D85FDAC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4AC66B-1AA2-4749-86AF-4CB913038F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07362B83-291D-4937-943E-30031A2C9633}"/>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6" name="Footer Placeholder 5">
            <a:extLst>
              <a:ext uri="{FF2B5EF4-FFF2-40B4-BE49-F238E27FC236}">
                <a16:creationId xmlns:a16="http://schemas.microsoft.com/office/drawing/2014/main" id="{D8F360F5-DA4C-4764-8AC5-40EA1679A7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B1281-CB37-4710-9C5E-D96554F4AEFC}"/>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92663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CCF26-94A2-43FE-A8A1-9DE5F56784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1B32DE-DC1D-41D9-9C0E-A773F05F49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255363E2-CD8C-4A76-81F6-EDE7F5382C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90580D-2336-4E5F-B8DD-2205627951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EF0BAC1F-9301-4E67-904D-1BAA39FEB0D7}"/>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8" name="Footer Placeholder 7">
            <a:extLst>
              <a:ext uri="{FF2B5EF4-FFF2-40B4-BE49-F238E27FC236}">
                <a16:creationId xmlns:a16="http://schemas.microsoft.com/office/drawing/2014/main" id="{19C574B0-6892-4AD6-B04C-C8A9D2D156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19E62-516A-427A-BB38-0AE7D4C0A102}"/>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55173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FD9306E-5179-4D84-A9EF-6DEA6877E613}"/>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4" name="Footer Placeholder 3">
            <a:extLst>
              <a:ext uri="{FF2B5EF4-FFF2-40B4-BE49-F238E27FC236}">
                <a16:creationId xmlns:a16="http://schemas.microsoft.com/office/drawing/2014/main" id="{6799802B-74B9-49BB-AE35-6C0D861C53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5704B2-7981-4ECE-901B-047C593B8BBB}"/>
              </a:ext>
            </a:extLst>
          </p:cNvPr>
          <p:cNvSpPr>
            <a:spLocks noGrp="1"/>
          </p:cNvSpPr>
          <p:nvPr>
            <p:ph type="sldNum" sz="quarter" idx="12"/>
          </p:nvPr>
        </p:nvSpPr>
        <p:spPr/>
        <p:txBody>
          <a:bodyPr/>
          <a:lstStyle/>
          <a:p>
            <a:fld id="{7FD6BCD0-727D-4256-A4D2-1D05511AAB31}" type="slidenum">
              <a:rPr lang="en-US" smtClean="0"/>
              <a:t>‹#›</a:t>
            </a:fld>
            <a:endParaRPr lang="en-US"/>
          </a:p>
        </p:txBody>
      </p:sp>
      <p:sp>
        <p:nvSpPr>
          <p:cNvPr id="7" name="TextBox 6">
            <a:extLst>
              <a:ext uri="{FF2B5EF4-FFF2-40B4-BE49-F238E27FC236}">
                <a16:creationId xmlns:a16="http://schemas.microsoft.com/office/drawing/2014/main" id="{2F7ECB75-0571-40F9-BC56-C578E9097ABE}"/>
              </a:ext>
            </a:extLst>
          </p:cNvPr>
          <p:cNvSpPr txBox="1"/>
          <p:nvPr userDrawn="1"/>
        </p:nvSpPr>
        <p:spPr>
          <a:xfrm>
            <a:off x="583223" y="2971148"/>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MARKETING INFORMATION 20202</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30482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1C7B59-672F-4736-B91F-91707C82617C}"/>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3" name="Footer Placeholder 2">
            <a:extLst>
              <a:ext uri="{FF2B5EF4-FFF2-40B4-BE49-F238E27FC236}">
                <a16:creationId xmlns:a16="http://schemas.microsoft.com/office/drawing/2014/main" id="{19014E8B-7A37-48F8-8B6F-10D6BAB27F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2ABC7A-4677-4F66-A4CD-A5C0AF721C73}"/>
              </a:ext>
            </a:extLst>
          </p:cNvPr>
          <p:cNvSpPr>
            <a:spLocks noGrp="1"/>
          </p:cNvSpPr>
          <p:nvPr>
            <p:ph type="sldNum" sz="quarter" idx="12"/>
          </p:nvPr>
        </p:nvSpPr>
        <p:spPr/>
        <p:txBody>
          <a:bodyPr/>
          <a:lstStyle/>
          <a:p>
            <a:fld id="{7FD6BCD0-727D-4256-A4D2-1D05511AAB31}" type="slidenum">
              <a:rPr lang="en-US" smtClean="0"/>
              <a:t>‹#›</a:t>
            </a:fld>
            <a:endParaRPr lang="en-US"/>
          </a:p>
        </p:txBody>
      </p:sp>
      <p:sp>
        <p:nvSpPr>
          <p:cNvPr id="6" name="TextBox 5">
            <a:extLst>
              <a:ext uri="{FF2B5EF4-FFF2-40B4-BE49-F238E27FC236}">
                <a16:creationId xmlns:a16="http://schemas.microsoft.com/office/drawing/2014/main" id="{82F4701D-9DFB-4437-BD8B-B073ECBC1E98}"/>
              </a:ext>
            </a:extLst>
          </p:cNvPr>
          <p:cNvSpPr txBox="1"/>
          <p:nvPr userDrawn="1"/>
        </p:nvSpPr>
        <p:spPr>
          <a:xfrm>
            <a:off x="439614" y="896815"/>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MARKETING INFORMATION 20202</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77582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047F-C72B-4DF9-8BAB-6C31723854B4}"/>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endParaRPr lang="en-IE" dirty="0"/>
          </a:p>
        </p:txBody>
      </p:sp>
      <p:sp>
        <p:nvSpPr>
          <p:cNvPr id="3" name="Content Placeholder 2">
            <a:extLst>
              <a:ext uri="{FF2B5EF4-FFF2-40B4-BE49-F238E27FC236}">
                <a16:creationId xmlns:a16="http://schemas.microsoft.com/office/drawing/2014/main" id="{27DBD963-9996-4356-B3EF-7F6B69FB0795}"/>
              </a:ext>
            </a:extLst>
          </p:cNvPr>
          <p:cNvSpPr>
            <a:spLocks noGrp="1"/>
          </p:cNvSpPr>
          <p:nvPr>
            <p:ph idx="1"/>
          </p:nvPr>
        </p:nvSpPr>
        <p:spPr>
          <a:xfrm>
            <a:off x="5183188" y="987425"/>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Text Placeholder 3">
            <a:extLst>
              <a:ext uri="{FF2B5EF4-FFF2-40B4-BE49-F238E27FC236}">
                <a16:creationId xmlns:a16="http://schemas.microsoft.com/office/drawing/2014/main" id="{996FDE41-7981-436F-B67C-E3BFC986F796}"/>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BA41D2A-0538-43DB-8721-961B797B43D6}"/>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6" name="Footer Placeholder 5">
            <a:extLst>
              <a:ext uri="{FF2B5EF4-FFF2-40B4-BE49-F238E27FC236}">
                <a16:creationId xmlns:a16="http://schemas.microsoft.com/office/drawing/2014/main" id="{069A6EE7-44A3-4F22-9891-226124A205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A51621-13F0-4363-91C7-7EE9FDA3FAC4}"/>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625242529"/>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A037-E5E5-4962-A72E-FBAFBB4DCA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C4F0665-ACBD-4BC2-B4FF-492C4A9B35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35973D1A-00CE-4C93-8A02-069E2ABE2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3C5AD7-671A-45EE-9431-46170D4E3D19}"/>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6" name="Footer Placeholder 5">
            <a:extLst>
              <a:ext uri="{FF2B5EF4-FFF2-40B4-BE49-F238E27FC236}">
                <a16:creationId xmlns:a16="http://schemas.microsoft.com/office/drawing/2014/main" id="{92C88831-46D4-4396-A5E2-5B258BCD08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C8B1C1-F1BC-4693-B57E-C49CE7F3C562}"/>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3382269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3366A7F9-F08F-4F5F-A4D8-E1382FB2DF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892BED8-7ED5-4203-97AB-864616AD249B}"/>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5" name="Footer Placeholder 4">
            <a:extLst>
              <a:ext uri="{FF2B5EF4-FFF2-40B4-BE49-F238E27FC236}">
                <a16:creationId xmlns:a16="http://schemas.microsoft.com/office/drawing/2014/main" id="{60A2C885-40CA-4B46-8DA7-4B5680684B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2002C-CC8F-4142-837D-FC64AA87EA11}"/>
              </a:ext>
            </a:extLst>
          </p:cNvPr>
          <p:cNvSpPr>
            <a:spLocks noGrp="1"/>
          </p:cNvSpPr>
          <p:nvPr>
            <p:ph type="sldNum" sz="quarter" idx="12"/>
          </p:nvPr>
        </p:nvSpPr>
        <p:spPr/>
        <p:txBody>
          <a:bodyPr/>
          <a:lstStyle/>
          <a:p>
            <a:fld id="{7FD6BCD0-727D-4256-A4D2-1D05511AAB31}" type="slidenum">
              <a:rPr lang="en-US" smtClean="0"/>
              <a:t>‹#›</a:t>
            </a:fld>
            <a:endParaRPr lang="en-US"/>
          </a:p>
        </p:txBody>
      </p:sp>
      <p:sp>
        <p:nvSpPr>
          <p:cNvPr id="8" name="TextBox 7">
            <a:extLst>
              <a:ext uri="{FF2B5EF4-FFF2-40B4-BE49-F238E27FC236}">
                <a16:creationId xmlns:a16="http://schemas.microsoft.com/office/drawing/2014/main" id="{812B74A2-2B71-4C88-B07A-8CF1B0E80A1B}"/>
              </a:ext>
            </a:extLst>
          </p:cNvPr>
          <p:cNvSpPr txBox="1"/>
          <p:nvPr userDrawn="1"/>
        </p:nvSpPr>
        <p:spPr>
          <a:xfrm>
            <a:off x="439614" y="896815"/>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MARKETING INFORMATION 20202</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68044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38A7E8-6FC2-4560-AC85-BDB810F0624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AA52890E-216F-4731-80CE-F76E5ECD72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264E4AA-A962-4A1D-BAE2-DE1B2B37953C}"/>
              </a:ext>
            </a:extLst>
          </p:cNvPr>
          <p:cNvSpPr>
            <a:spLocks noGrp="1"/>
          </p:cNvSpPr>
          <p:nvPr>
            <p:ph type="dt" sz="half" idx="10"/>
          </p:nvPr>
        </p:nvSpPr>
        <p:spPr/>
        <p:txBody>
          <a:bodyPr/>
          <a:lstStyle/>
          <a:p>
            <a:fld id="{69FCD916-DE42-4960-901B-BFAF6B3CCA0E}" type="datetimeFigureOut">
              <a:rPr lang="en-US" smtClean="0"/>
              <a:t>4/22/2021</a:t>
            </a:fld>
            <a:endParaRPr lang="en-US"/>
          </a:p>
        </p:txBody>
      </p:sp>
      <p:sp>
        <p:nvSpPr>
          <p:cNvPr id="5" name="Footer Placeholder 4">
            <a:extLst>
              <a:ext uri="{FF2B5EF4-FFF2-40B4-BE49-F238E27FC236}">
                <a16:creationId xmlns:a16="http://schemas.microsoft.com/office/drawing/2014/main" id="{07921C39-583E-4198-A566-BFB8EF980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9991F3-BBE7-4612-950B-98FD64797523}"/>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1666560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UA"/>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C34FE58F-AD8C-473A-89D9-6D01D9E01D98}"/>
              </a:ext>
            </a:extLst>
          </p:cNvPr>
          <p:cNvSpPr>
            <a:spLocks noGrp="1"/>
          </p:cNvSpPr>
          <p:nvPr>
            <p:ph type="dt" sz="half" idx="10"/>
          </p:nvPr>
        </p:nvSpPr>
        <p:spPr/>
        <p:txBody>
          <a:bodyPr/>
          <a:lstStyle>
            <a:lvl1pPr>
              <a:defRPr/>
            </a:lvl1pPr>
          </a:lstStyle>
          <a:p>
            <a:pPr>
              <a:defRPr/>
            </a:pPr>
            <a:fld id="{AEE7195D-643B-4155-BA65-0BE8DCEB4849}" type="datetimeFigureOut">
              <a:rPr lang="LID4096"/>
              <a:pPr>
                <a:defRPr/>
              </a:pPr>
              <a:t>04/22/2021</a:t>
            </a:fld>
            <a:endParaRPr lang="ru-UA"/>
          </a:p>
        </p:txBody>
      </p:sp>
      <p:sp>
        <p:nvSpPr>
          <p:cNvPr id="5" name="Нижний колонтитул 4">
            <a:extLst>
              <a:ext uri="{FF2B5EF4-FFF2-40B4-BE49-F238E27FC236}">
                <a16:creationId xmlns:a16="http://schemas.microsoft.com/office/drawing/2014/main" id="{5EB30937-B4A9-4F61-8328-4AF2FA58EFD5}"/>
              </a:ext>
            </a:extLst>
          </p:cNvPr>
          <p:cNvSpPr>
            <a:spLocks noGrp="1"/>
          </p:cNvSpPr>
          <p:nvPr>
            <p:ph type="ftr" sz="quarter" idx="11"/>
          </p:nvPr>
        </p:nvSpPr>
        <p:spPr/>
        <p:txBody>
          <a:bodyPr/>
          <a:lstStyle>
            <a:lvl1pPr>
              <a:defRPr/>
            </a:lvl1pPr>
          </a:lstStyle>
          <a:p>
            <a:pPr>
              <a:defRPr/>
            </a:pPr>
            <a:endParaRPr lang="ru-UA"/>
          </a:p>
        </p:txBody>
      </p:sp>
      <p:sp>
        <p:nvSpPr>
          <p:cNvPr id="6" name="Номер слайда 5">
            <a:extLst>
              <a:ext uri="{FF2B5EF4-FFF2-40B4-BE49-F238E27FC236}">
                <a16:creationId xmlns:a16="http://schemas.microsoft.com/office/drawing/2014/main" id="{25D349E6-FDE7-4136-A9CF-24ACE3959747}"/>
              </a:ext>
            </a:extLst>
          </p:cNvPr>
          <p:cNvSpPr>
            <a:spLocks noGrp="1"/>
          </p:cNvSpPr>
          <p:nvPr>
            <p:ph type="sldNum" sz="quarter" idx="12"/>
          </p:nvPr>
        </p:nvSpPr>
        <p:spPr/>
        <p:txBody>
          <a:bodyPr/>
          <a:lstStyle>
            <a:lvl1pPr>
              <a:defRPr/>
            </a:lvl1pPr>
          </a:lstStyle>
          <a:p>
            <a:pPr>
              <a:defRPr/>
            </a:pPr>
            <a:fld id="{1A8919AD-9B8E-4E52-BFAC-61CB21EBCB08}" type="slidenum">
              <a:rPr lang="ru-UA"/>
              <a:pPr>
                <a:defRPr/>
              </a:pPr>
              <a:t>‹#›</a:t>
            </a:fld>
            <a:endParaRPr lang="ru-UA"/>
          </a:p>
        </p:txBody>
      </p:sp>
    </p:spTree>
    <p:extLst>
      <p:ext uri="{BB962C8B-B14F-4D97-AF65-F5344CB8AC3E}">
        <p14:creationId xmlns:p14="http://schemas.microsoft.com/office/powerpoint/2010/main" val="1680533904"/>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38BA5F9-1870-49F1-828F-D5E1701ABDFB}"/>
              </a:ext>
            </a:extLst>
          </p:cNvPr>
          <p:cNvSpPr>
            <a:spLocks noGrp="1"/>
          </p:cNvSpPr>
          <p:nvPr>
            <p:ph type="title"/>
          </p:nvPr>
        </p:nvSpPr>
        <p:spPr>
          <a:xfrm>
            <a:off x="838200" y="213519"/>
            <a:ext cx="10515600" cy="1325563"/>
          </a:xfrm>
        </p:spPr>
        <p:txBody>
          <a:bodyPr/>
          <a:lstStyle>
            <a:lvl1pPr algn="ctr">
              <a:defRPr b="1"/>
            </a:lvl1pPr>
          </a:lstStyle>
          <a:p>
            <a:r>
              <a:rPr lang="en-US"/>
              <a:t>Click to edit Master title style</a:t>
            </a:r>
            <a:endParaRPr lang="en-ID"/>
          </a:p>
        </p:txBody>
      </p:sp>
    </p:spTree>
    <p:extLst>
      <p:ext uri="{BB962C8B-B14F-4D97-AF65-F5344CB8AC3E}">
        <p14:creationId xmlns:p14="http://schemas.microsoft.com/office/powerpoint/2010/main" val="3287857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F0E9D6CB-4256-4855-B9E7-BB6A537DDC3F}"/>
              </a:ext>
            </a:extLst>
          </p:cNvPr>
          <p:cNvSpPr>
            <a:spLocks noGrp="1"/>
          </p:cNvSpPr>
          <p:nvPr>
            <p:ph type="dt" sz="half" idx="10"/>
          </p:nvPr>
        </p:nvSpPr>
        <p:spPr/>
        <p:txBody>
          <a:bodyPr/>
          <a:lstStyle>
            <a:lvl1pPr>
              <a:defRPr/>
            </a:lvl1pPr>
          </a:lstStyle>
          <a:p>
            <a:pPr>
              <a:defRPr/>
            </a:pPr>
            <a:fld id="{BC72692C-F955-4429-8BDF-282D9F883DB1}" type="datetimeFigureOut">
              <a:rPr lang="LID4096"/>
              <a:pPr>
                <a:defRPr/>
              </a:pPr>
              <a:t>04/22/2021</a:t>
            </a:fld>
            <a:endParaRPr lang="ru-UA"/>
          </a:p>
        </p:txBody>
      </p:sp>
      <p:sp>
        <p:nvSpPr>
          <p:cNvPr id="5" name="Нижний колонтитул 4">
            <a:extLst>
              <a:ext uri="{FF2B5EF4-FFF2-40B4-BE49-F238E27FC236}">
                <a16:creationId xmlns:a16="http://schemas.microsoft.com/office/drawing/2014/main" id="{05BB6EA2-6088-4406-ABF0-25EC80DA21B8}"/>
              </a:ext>
            </a:extLst>
          </p:cNvPr>
          <p:cNvSpPr>
            <a:spLocks noGrp="1"/>
          </p:cNvSpPr>
          <p:nvPr>
            <p:ph type="ftr" sz="quarter" idx="11"/>
          </p:nvPr>
        </p:nvSpPr>
        <p:spPr/>
        <p:txBody>
          <a:bodyPr/>
          <a:lstStyle>
            <a:lvl1pPr>
              <a:defRPr/>
            </a:lvl1pPr>
          </a:lstStyle>
          <a:p>
            <a:pPr>
              <a:defRPr/>
            </a:pPr>
            <a:endParaRPr lang="ru-UA"/>
          </a:p>
        </p:txBody>
      </p:sp>
      <p:sp>
        <p:nvSpPr>
          <p:cNvPr id="6" name="Номер слайда 5">
            <a:extLst>
              <a:ext uri="{FF2B5EF4-FFF2-40B4-BE49-F238E27FC236}">
                <a16:creationId xmlns:a16="http://schemas.microsoft.com/office/drawing/2014/main" id="{4A72029C-C331-4C5F-AFEE-2F47FD1C82CB}"/>
              </a:ext>
            </a:extLst>
          </p:cNvPr>
          <p:cNvSpPr>
            <a:spLocks noGrp="1"/>
          </p:cNvSpPr>
          <p:nvPr>
            <p:ph type="sldNum" sz="quarter" idx="12"/>
          </p:nvPr>
        </p:nvSpPr>
        <p:spPr/>
        <p:txBody>
          <a:bodyPr/>
          <a:lstStyle>
            <a:lvl1pPr>
              <a:defRPr/>
            </a:lvl1pPr>
          </a:lstStyle>
          <a:p>
            <a:pPr>
              <a:defRPr/>
            </a:pPr>
            <a:fld id="{B81FC316-7514-4536-9556-0CAD79862AEA}" type="slidenum">
              <a:rPr lang="ru-UA"/>
              <a:pPr>
                <a:defRPr/>
              </a:pPr>
              <a:t>‹#›</a:t>
            </a:fld>
            <a:endParaRPr lang="ru-UA"/>
          </a:p>
        </p:txBody>
      </p:sp>
    </p:spTree>
    <p:extLst>
      <p:ext uri="{BB962C8B-B14F-4D97-AF65-F5344CB8AC3E}">
        <p14:creationId xmlns:p14="http://schemas.microsoft.com/office/powerpoint/2010/main" val="1765343570"/>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UA"/>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C34FE58F-AD8C-473A-89D9-6D01D9E01D98}"/>
              </a:ext>
            </a:extLst>
          </p:cNvPr>
          <p:cNvSpPr>
            <a:spLocks noGrp="1"/>
          </p:cNvSpPr>
          <p:nvPr>
            <p:ph type="dt" sz="half" idx="10"/>
          </p:nvPr>
        </p:nvSpPr>
        <p:spPr/>
        <p:txBody>
          <a:bodyPr/>
          <a:lstStyle>
            <a:lvl1pPr>
              <a:defRPr/>
            </a:lvl1pPr>
          </a:lstStyle>
          <a:p>
            <a:pPr>
              <a:defRPr/>
            </a:pPr>
            <a:fld id="{AEE7195D-643B-4155-BA65-0BE8DCEB4849}" type="datetimeFigureOut">
              <a:rPr lang="LID4096"/>
              <a:pPr>
                <a:defRPr/>
              </a:pPr>
              <a:t>04/22/2021</a:t>
            </a:fld>
            <a:endParaRPr lang="ru-UA"/>
          </a:p>
        </p:txBody>
      </p:sp>
      <p:sp>
        <p:nvSpPr>
          <p:cNvPr id="5" name="Нижний колонтитул 4">
            <a:extLst>
              <a:ext uri="{FF2B5EF4-FFF2-40B4-BE49-F238E27FC236}">
                <a16:creationId xmlns:a16="http://schemas.microsoft.com/office/drawing/2014/main" id="{5EB30937-B4A9-4F61-8328-4AF2FA58EFD5}"/>
              </a:ext>
            </a:extLst>
          </p:cNvPr>
          <p:cNvSpPr>
            <a:spLocks noGrp="1"/>
          </p:cNvSpPr>
          <p:nvPr>
            <p:ph type="ftr" sz="quarter" idx="11"/>
          </p:nvPr>
        </p:nvSpPr>
        <p:spPr/>
        <p:txBody>
          <a:bodyPr/>
          <a:lstStyle>
            <a:lvl1pPr>
              <a:defRPr/>
            </a:lvl1pPr>
          </a:lstStyle>
          <a:p>
            <a:pPr>
              <a:defRPr/>
            </a:pPr>
            <a:endParaRPr lang="ru-UA"/>
          </a:p>
        </p:txBody>
      </p:sp>
      <p:sp>
        <p:nvSpPr>
          <p:cNvPr id="6" name="Номер слайда 5">
            <a:extLst>
              <a:ext uri="{FF2B5EF4-FFF2-40B4-BE49-F238E27FC236}">
                <a16:creationId xmlns:a16="http://schemas.microsoft.com/office/drawing/2014/main" id="{25D349E6-FDE7-4136-A9CF-24ACE3959747}"/>
              </a:ext>
            </a:extLst>
          </p:cNvPr>
          <p:cNvSpPr>
            <a:spLocks noGrp="1"/>
          </p:cNvSpPr>
          <p:nvPr>
            <p:ph type="sldNum" sz="quarter" idx="12"/>
          </p:nvPr>
        </p:nvSpPr>
        <p:spPr/>
        <p:txBody>
          <a:bodyPr/>
          <a:lstStyle>
            <a:lvl1pPr>
              <a:defRPr/>
            </a:lvl1pPr>
          </a:lstStyle>
          <a:p>
            <a:pPr>
              <a:defRPr/>
            </a:pPr>
            <a:fld id="{1A8919AD-9B8E-4E52-BFAC-61CB21EBCB08}" type="slidenum">
              <a:rPr lang="ru-UA"/>
              <a:pPr>
                <a:defRPr/>
              </a:pPr>
              <a:t>‹#›</a:t>
            </a:fld>
            <a:endParaRPr lang="ru-UA"/>
          </a:p>
        </p:txBody>
      </p:sp>
    </p:spTree>
    <p:extLst>
      <p:ext uri="{BB962C8B-B14F-4D97-AF65-F5344CB8AC3E}">
        <p14:creationId xmlns:p14="http://schemas.microsoft.com/office/powerpoint/2010/main" val="1305980036"/>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AD35B6F-C84A-41F1-AF25-93EF2E1855C6}"/>
              </a:ext>
            </a:extLst>
          </p:cNvPr>
          <p:cNvSpPr>
            <a:spLocks noGrp="1"/>
          </p:cNvSpPr>
          <p:nvPr>
            <p:ph type="dt" sz="half" idx="10"/>
          </p:nvPr>
        </p:nvSpPr>
        <p:spPr/>
        <p:txBody>
          <a:bodyPr/>
          <a:lstStyle>
            <a:lvl1pPr>
              <a:defRPr/>
            </a:lvl1pPr>
          </a:lstStyle>
          <a:p>
            <a:pPr>
              <a:defRPr/>
            </a:pPr>
            <a:fld id="{20553630-CD17-4585-948F-4D4AF490BA30}" type="datetimeFigureOut">
              <a:rPr lang="LID4096"/>
              <a:pPr>
                <a:defRPr/>
              </a:pPr>
              <a:t>04/22/2021</a:t>
            </a:fld>
            <a:endParaRPr lang="ru-UA"/>
          </a:p>
        </p:txBody>
      </p:sp>
      <p:sp>
        <p:nvSpPr>
          <p:cNvPr id="5" name="Нижний колонтитул 4">
            <a:extLst>
              <a:ext uri="{FF2B5EF4-FFF2-40B4-BE49-F238E27FC236}">
                <a16:creationId xmlns:a16="http://schemas.microsoft.com/office/drawing/2014/main" id="{9D99A3A6-9DD8-4ED2-B0D7-39080974D2A7}"/>
              </a:ext>
            </a:extLst>
          </p:cNvPr>
          <p:cNvSpPr>
            <a:spLocks noGrp="1"/>
          </p:cNvSpPr>
          <p:nvPr>
            <p:ph type="ftr" sz="quarter" idx="11"/>
          </p:nvPr>
        </p:nvSpPr>
        <p:spPr/>
        <p:txBody>
          <a:bodyPr/>
          <a:lstStyle>
            <a:lvl1pPr>
              <a:defRPr/>
            </a:lvl1pPr>
          </a:lstStyle>
          <a:p>
            <a:pPr>
              <a:defRPr/>
            </a:pPr>
            <a:endParaRPr lang="ru-UA"/>
          </a:p>
        </p:txBody>
      </p:sp>
      <p:sp>
        <p:nvSpPr>
          <p:cNvPr id="6" name="Номер слайда 5">
            <a:extLst>
              <a:ext uri="{FF2B5EF4-FFF2-40B4-BE49-F238E27FC236}">
                <a16:creationId xmlns:a16="http://schemas.microsoft.com/office/drawing/2014/main" id="{C862A90A-8E52-4E32-BA9E-F41A521DAC97}"/>
              </a:ext>
            </a:extLst>
          </p:cNvPr>
          <p:cNvSpPr>
            <a:spLocks noGrp="1"/>
          </p:cNvSpPr>
          <p:nvPr>
            <p:ph type="sldNum" sz="quarter" idx="12"/>
          </p:nvPr>
        </p:nvSpPr>
        <p:spPr/>
        <p:txBody>
          <a:bodyPr/>
          <a:lstStyle>
            <a:lvl1pPr>
              <a:defRPr/>
            </a:lvl1pPr>
          </a:lstStyle>
          <a:p>
            <a:pPr>
              <a:defRPr/>
            </a:pPr>
            <a:fld id="{07446B7B-6B35-4F96-A253-86DBB9F4D8B5}" type="slidenum">
              <a:rPr lang="ru-UA"/>
              <a:pPr>
                <a:defRPr/>
              </a:pPr>
              <a:t>‹#›</a:t>
            </a:fld>
            <a:endParaRPr lang="ru-UA"/>
          </a:p>
        </p:txBody>
      </p:sp>
    </p:spTree>
    <p:extLst>
      <p:ext uri="{BB962C8B-B14F-4D97-AF65-F5344CB8AC3E}">
        <p14:creationId xmlns:p14="http://schemas.microsoft.com/office/powerpoint/2010/main" val="3970427674"/>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UA"/>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3">
            <a:extLst>
              <a:ext uri="{FF2B5EF4-FFF2-40B4-BE49-F238E27FC236}">
                <a16:creationId xmlns:a16="http://schemas.microsoft.com/office/drawing/2014/main" id="{5436923F-F9F7-4D7C-88BC-56A67F7876D8}"/>
              </a:ext>
            </a:extLst>
          </p:cNvPr>
          <p:cNvSpPr>
            <a:spLocks noGrp="1"/>
          </p:cNvSpPr>
          <p:nvPr>
            <p:ph type="dt" sz="half" idx="10"/>
          </p:nvPr>
        </p:nvSpPr>
        <p:spPr/>
        <p:txBody>
          <a:bodyPr/>
          <a:lstStyle>
            <a:lvl1pPr>
              <a:defRPr/>
            </a:lvl1pPr>
          </a:lstStyle>
          <a:p>
            <a:pPr>
              <a:defRPr/>
            </a:pPr>
            <a:fld id="{A978A153-6183-40A8-963F-68DD6BECE9D0}" type="datetimeFigureOut">
              <a:rPr lang="LID4096"/>
              <a:pPr>
                <a:defRPr/>
              </a:pPr>
              <a:t>04/22/2021</a:t>
            </a:fld>
            <a:endParaRPr lang="ru-UA"/>
          </a:p>
        </p:txBody>
      </p:sp>
      <p:sp>
        <p:nvSpPr>
          <p:cNvPr id="6" name="Нижний колонтитул 4">
            <a:extLst>
              <a:ext uri="{FF2B5EF4-FFF2-40B4-BE49-F238E27FC236}">
                <a16:creationId xmlns:a16="http://schemas.microsoft.com/office/drawing/2014/main" id="{CB0ECD9D-92C1-4029-8C33-DB653CFBBB29}"/>
              </a:ext>
            </a:extLst>
          </p:cNvPr>
          <p:cNvSpPr>
            <a:spLocks noGrp="1"/>
          </p:cNvSpPr>
          <p:nvPr>
            <p:ph type="ftr" sz="quarter" idx="11"/>
          </p:nvPr>
        </p:nvSpPr>
        <p:spPr/>
        <p:txBody>
          <a:bodyPr/>
          <a:lstStyle>
            <a:lvl1pPr>
              <a:defRPr/>
            </a:lvl1pPr>
          </a:lstStyle>
          <a:p>
            <a:pPr>
              <a:defRPr/>
            </a:pPr>
            <a:endParaRPr lang="ru-UA"/>
          </a:p>
        </p:txBody>
      </p:sp>
      <p:sp>
        <p:nvSpPr>
          <p:cNvPr id="7" name="Номер слайда 5">
            <a:extLst>
              <a:ext uri="{FF2B5EF4-FFF2-40B4-BE49-F238E27FC236}">
                <a16:creationId xmlns:a16="http://schemas.microsoft.com/office/drawing/2014/main" id="{67961F6F-0E13-4C51-BF64-A3700CAA78EC}"/>
              </a:ext>
            </a:extLst>
          </p:cNvPr>
          <p:cNvSpPr>
            <a:spLocks noGrp="1"/>
          </p:cNvSpPr>
          <p:nvPr>
            <p:ph type="sldNum" sz="quarter" idx="12"/>
          </p:nvPr>
        </p:nvSpPr>
        <p:spPr/>
        <p:txBody>
          <a:bodyPr/>
          <a:lstStyle>
            <a:lvl1pPr>
              <a:defRPr/>
            </a:lvl1pPr>
          </a:lstStyle>
          <a:p>
            <a:pPr>
              <a:defRPr/>
            </a:pPr>
            <a:fld id="{17B7E50F-65C9-4A09-87AE-930213A7B8E0}" type="slidenum">
              <a:rPr lang="ru-UA"/>
              <a:pPr>
                <a:defRPr/>
              </a:pPr>
              <a:t>‹#›</a:t>
            </a:fld>
            <a:endParaRPr lang="ru-UA"/>
          </a:p>
        </p:txBody>
      </p:sp>
    </p:spTree>
    <p:extLst>
      <p:ext uri="{BB962C8B-B14F-4D97-AF65-F5344CB8AC3E}">
        <p14:creationId xmlns:p14="http://schemas.microsoft.com/office/powerpoint/2010/main" val="2140803418"/>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endParaRPr lang="ru-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3">
            <a:extLst>
              <a:ext uri="{FF2B5EF4-FFF2-40B4-BE49-F238E27FC236}">
                <a16:creationId xmlns:a16="http://schemas.microsoft.com/office/drawing/2014/main" id="{01B7E671-CDB5-4A89-A038-F84B81D0E0A0}"/>
              </a:ext>
            </a:extLst>
          </p:cNvPr>
          <p:cNvSpPr>
            <a:spLocks noGrp="1"/>
          </p:cNvSpPr>
          <p:nvPr>
            <p:ph type="dt" sz="half" idx="10"/>
          </p:nvPr>
        </p:nvSpPr>
        <p:spPr/>
        <p:txBody>
          <a:bodyPr/>
          <a:lstStyle>
            <a:lvl1pPr>
              <a:defRPr/>
            </a:lvl1pPr>
          </a:lstStyle>
          <a:p>
            <a:pPr>
              <a:defRPr/>
            </a:pPr>
            <a:fld id="{ACD95187-0D64-4829-8826-EC2185786ED2}" type="datetimeFigureOut">
              <a:rPr lang="LID4096"/>
              <a:pPr>
                <a:defRPr/>
              </a:pPr>
              <a:t>04/22/2021</a:t>
            </a:fld>
            <a:endParaRPr lang="ru-UA"/>
          </a:p>
        </p:txBody>
      </p:sp>
      <p:sp>
        <p:nvSpPr>
          <p:cNvPr id="8" name="Нижний колонтитул 4">
            <a:extLst>
              <a:ext uri="{FF2B5EF4-FFF2-40B4-BE49-F238E27FC236}">
                <a16:creationId xmlns:a16="http://schemas.microsoft.com/office/drawing/2014/main" id="{3748F44C-DE50-47AB-8145-C4B27C293682}"/>
              </a:ext>
            </a:extLst>
          </p:cNvPr>
          <p:cNvSpPr>
            <a:spLocks noGrp="1"/>
          </p:cNvSpPr>
          <p:nvPr>
            <p:ph type="ftr" sz="quarter" idx="11"/>
          </p:nvPr>
        </p:nvSpPr>
        <p:spPr/>
        <p:txBody>
          <a:bodyPr/>
          <a:lstStyle>
            <a:lvl1pPr>
              <a:defRPr/>
            </a:lvl1pPr>
          </a:lstStyle>
          <a:p>
            <a:pPr>
              <a:defRPr/>
            </a:pPr>
            <a:endParaRPr lang="ru-UA"/>
          </a:p>
        </p:txBody>
      </p:sp>
      <p:sp>
        <p:nvSpPr>
          <p:cNvPr id="9" name="Номер слайда 5">
            <a:extLst>
              <a:ext uri="{FF2B5EF4-FFF2-40B4-BE49-F238E27FC236}">
                <a16:creationId xmlns:a16="http://schemas.microsoft.com/office/drawing/2014/main" id="{737D1610-0BFB-4FC4-91C9-59C2463AA940}"/>
              </a:ext>
            </a:extLst>
          </p:cNvPr>
          <p:cNvSpPr>
            <a:spLocks noGrp="1"/>
          </p:cNvSpPr>
          <p:nvPr>
            <p:ph type="sldNum" sz="quarter" idx="12"/>
          </p:nvPr>
        </p:nvSpPr>
        <p:spPr/>
        <p:txBody>
          <a:bodyPr/>
          <a:lstStyle>
            <a:lvl1pPr>
              <a:defRPr/>
            </a:lvl1pPr>
          </a:lstStyle>
          <a:p>
            <a:pPr>
              <a:defRPr/>
            </a:pPr>
            <a:fld id="{DC5F52B0-7D1B-4470-8B5C-97CE5BE00AB1}" type="slidenum">
              <a:rPr lang="ru-UA"/>
              <a:pPr>
                <a:defRPr/>
              </a:pPr>
              <a:t>‹#›</a:t>
            </a:fld>
            <a:endParaRPr lang="ru-UA"/>
          </a:p>
        </p:txBody>
      </p:sp>
    </p:spTree>
    <p:extLst>
      <p:ext uri="{BB962C8B-B14F-4D97-AF65-F5344CB8AC3E}">
        <p14:creationId xmlns:p14="http://schemas.microsoft.com/office/powerpoint/2010/main" val="2923896746"/>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UA"/>
          </a:p>
        </p:txBody>
      </p:sp>
      <p:sp>
        <p:nvSpPr>
          <p:cNvPr id="3" name="Дата 3">
            <a:extLst>
              <a:ext uri="{FF2B5EF4-FFF2-40B4-BE49-F238E27FC236}">
                <a16:creationId xmlns:a16="http://schemas.microsoft.com/office/drawing/2014/main" id="{80810506-E50D-4C7B-8F1B-EFC5D86653CF}"/>
              </a:ext>
            </a:extLst>
          </p:cNvPr>
          <p:cNvSpPr>
            <a:spLocks noGrp="1"/>
          </p:cNvSpPr>
          <p:nvPr>
            <p:ph type="dt" sz="half" idx="10"/>
          </p:nvPr>
        </p:nvSpPr>
        <p:spPr/>
        <p:txBody>
          <a:bodyPr/>
          <a:lstStyle>
            <a:lvl1pPr>
              <a:defRPr/>
            </a:lvl1pPr>
          </a:lstStyle>
          <a:p>
            <a:pPr>
              <a:defRPr/>
            </a:pPr>
            <a:fld id="{690DC226-41D9-4219-B2F7-FDF77C0AAF4C}" type="datetimeFigureOut">
              <a:rPr lang="LID4096"/>
              <a:pPr>
                <a:defRPr/>
              </a:pPr>
              <a:t>04/22/2021</a:t>
            </a:fld>
            <a:endParaRPr lang="ru-UA"/>
          </a:p>
        </p:txBody>
      </p:sp>
      <p:sp>
        <p:nvSpPr>
          <p:cNvPr id="4" name="Нижний колонтитул 4">
            <a:extLst>
              <a:ext uri="{FF2B5EF4-FFF2-40B4-BE49-F238E27FC236}">
                <a16:creationId xmlns:a16="http://schemas.microsoft.com/office/drawing/2014/main" id="{71A18F4D-7061-4FF9-BDAA-AAC49AAD0B33}"/>
              </a:ext>
            </a:extLst>
          </p:cNvPr>
          <p:cNvSpPr>
            <a:spLocks noGrp="1"/>
          </p:cNvSpPr>
          <p:nvPr>
            <p:ph type="ftr" sz="quarter" idx="11"/>
          </p:nvPr>
        </p:nvSpPr>
        <p:spPr/>
        <p:txBody>
          <a:bodyPr/>
          <a:lstStyle>
            <a:lvl1pPr>
              <a:defRPr/>
            </a:lvl1pPr>
          </a:lstStyle>
          <a:p>
            <a:pPr>
              <a:defRPr/>
            </a:pPr>
            <a:endParaRPr lang="ru-UA"/>
          </a:p>
        </p:txBody>
      </p:sp>
      <p:sp>
        <p:nvSpPr>
          <p:cNvPr id="5" name="Номер слайда 5">
            <a:extLst>
              <a:ext uri="{FF2B5EF4-FFF2-40B4-BE49-F238E27FC236}">
                <a16:creationId xmlns:a16="http://schemas.microsoft.com/office/drawing/2014/main" id="{80677238-F1E8-4495-90AE-1CF99C08C174}"/>
              </a:ext>
            </a:extLst>
          </p:cNvPr>
          <p:cNvSpPr>
            <a:spLocks noGrp="1"/>
          </p:cNvSpPr>
          <p:nvPr>
            <p:ph type="sldNum" sz="quarter" idx="12"/>
          </p:nvPr>
        </p:nvSpPr>
        <p:spPr/>
        <p:txBody>
          <a:bodyPr/>
          <a:lstStyle>
            <a:lvl1pPr>
              <a:defRPr/>
            </a:lvl1pPr>
          </a:lstStyle>
          <a:p>
            <a:pPr>
              <a:defRPr/>
            </a:pPr>
            <a:fld id="{0B074DB6-AB08-4E99-B8A4-DB8D1462F67E}" type="slidenum">
              <a:rPr lang="ru-UA"/>
              <a:pPr>
                <a:defRPr/>
              </a:pPr>
              <a:t>‹#›</a:t>
            </a:fld>
            <a:endParaRPr lang="ru-UA"/>
          </a:p>
        </p:txBody>
      </p:sp>
    </p:spTree>
    <p:extLst>
      <p:ext uri="{BB962C8B-B14F-4D97-AF65-F5344CB8AC3E}">
        <p14:creationId xmlns:p14="http://schemas.microsoft.com/office/powerpoint/2010/main" val="1621508039"/>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1229743B-1F36-47DA-8E23-409B74644E82}"/>
              </a:ext>
            </a:extLst>
          </p:cNvPr>
          <p:cNvSpPr>
            <a:spLocks noGrp="1"/>
          </p:cNvSpPr>
          <p:nvPr>
            <p:ph type="dt" sz="half" idx="10"/>
          </p:nvPr>
        </p:nvSpPr>
        <p:spPr/>
        <p:txBody>
          <a:bodyPr/>
          <a:lstStyle>
            <a:lvl1pPr>
              <a:defRPr/>
            </a:lvl1pPr>
          </a:lstStyle>
          <a:p>
            <a:pPr>
              <a:defRPr/>
            </a:pPr>
            <a:fld id="{079E389C-8C04-4B5D-ADAD-3DBAB3E4E574}" type="datetimeFigureOut">
              <a:rPr lang="LID4096"/>
              <a:pPr>
                <a:defRPr/>
              </a:pPr>
              <a:t>04/22/2021</a:t>
            </a:fld>
            <a:endParaRPr lang="ru-UA"/>
          </a:p>
        </p:txBody>
      </p:sp>
      <p:sp>
        <p:nvSpPr>
          <p:cNvPr id="3" name="Нижний колонтитул 4">
            <a:extLst>
              <a:ext uri="{FF2B5EF4-FFF2-40B4-BE49-F238E27FC236}">
                <a16:creationId xmlns:a16="http://schemas.microsoft.com/office/drawing/2014/main" id="{40AED160-AFFA-47FE-8EFC-D9740557775A}"/>
              </a:ext>
            </a:extLst>
          </p:cNvPr>
          <p:cNvSpPr>
            <a:spLocks noGrp="1"/>
          </p:cNvSpPr>
          <p:nvPr>
            <p:ph type="ftr" sz="quarter" idx="11"/>
          </p:nvPr>
        </p:nvSpPr>
        <p:spPr/>
        <p:txBody>
          <a:bodyPr/>
          <a:lstStyle>
            <a:lvl1pPr>
              <a:defRPr/>
            </a:lvl1pPr>
          </a:lstStyle>
          <a:p>
            <a:pPr>
              <a:defRPr/>
            </a:pPr>
            <a:endParaRPr lang="ru-UA"/>
          </a:p>
        </p:txBody>
      </p:sp>
      <p:sp>
        <p:nvSpPr>
          <p:cNvPr id="4" name="Номер слайда 5">
            <a:extLst>
              <a:ext uri="{FF2B5EF4-FFF2-40B4-BE49-F238E27FC236}">
                <a16:creationId xmlns:a16="http://schemas.microsoft.com/office/drawing/2014/main" id="{D09A5BBC-03D1-46B3-899B-E43BC362922B}"/>
              </a:ext>
            </a:extLst>
          </p:cNvPr>
          <p:cNvSpPr>
            <a:spLocks noGrp="1"/>
          </p:cNvSpPr>
          <p:nvPr>
            <p:ph type="sldNum" sz="quarter" idx="12"/>
          </p:nvPr>
        </p:nvSpPr>
        <p:spPr/>
        <p:txBody>
          <a:bodyPr/>
          <a:lstStyle>
            <a:lvl1pPr>
              <a:defRPr/>
            </a:lvl1pPr>
          </a:lstStyle>
          <a:p>
            <a:pPr>
              <a:defRPr/>
            </a:pPr>
            <a:fld id="{04CE26C3-80C1-40DE-A3A0-B6EBC15831E6}" type="slidenum">
              <a:rPr lang="ru-UA"/>
              <a:pPr>
                <a:defRPr/>
              </a:pPr>
              <a:t>‹#›</a:t>
            </a:fld>
            <a:endParaRPr lang="ru-UA"/>
          </a:p>
        </p:txBody>
      </p:sp>
    </p:spTree>
    <p:extLst>
      <p:ext uri="{BB962C8B-B14F-4D97-AF65-F5344CB8AC3E}">
        <p14:creationId xmlns:p14="http://schemas.microsoft.com/office/powerpoint/2010/main" val="1350465847"/>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a:extLst>
              <a:ext uri="{FF2B5EF4-FFF2-40B4-BE49-F238E27FC236}">
                <a16:creationId xmlns:a16="http://schemas.microsoft.com/office/drawing/2014/main" id="{6B78994D-D0A4-481D-B434-9E34D9E53CA6}"/>
              </a:ext>
            </a:extLst>
          </p:cNvPr>
          <p:cNvSpPr>
            <a:spLocks noGrp="1"/>
          </p:cNvSpPr>
          <p:nvPr>
            <p:ph type="dt" sz="half" idx="10"/>
          </p:nvPr>
        </p:nvSpPr>
        <p:spPr/>
        <p:txBody>
          <a:bodyPr/>
          <a:lstStyle>
            <a:lvl1pPr>
              <a:defRPr/>
            </a:lvl1pPr>
          </a:lstStyle>
          <a:p>
            <a:pPr>
              <a:defRPr/>
            </a:pPr>
            <a:fld id="{FB2B681C-B5BD-436D-BEAA-4F08B37EEE83}" type="datetimeFigureOut">
              <a:rPr lang="LID4096"/>
              <a:pPr>
                <a:defRPr/>
              </a:pPr>
              <a:t>04/22/2021</a:t>
            </a:fld>
            <a:endParaRPr lang="ru-UA"/>
          </a:p>
        </p:txBody>
      </p:sp>
      <p:sp>
        <p:nvSpPr>
          <p:cNvPr id="6" name="Нижний колонтитул 4">
            <a:extLst>
              <a:ext uri="{FF2B5EF4-FFF2-40B4-BE49-F238E27FC236}">
                <a16:creationId xmlns:a16="http://schemas.microsoft.com/office/drawing/2014/main" id="{9CB36C16-05E6-46B9-8AF2-7E31588ADCA7}"/>
              </a:ext>
            </a:extLst>
          </p:cNvPr>
          <p:cNvSpPr>
            <a:spLocks noGrp="1"/>
          </p:cNvSpPr>
          <p:nvPr>
            <p:ph type="ftr" sz="quarter" idx="11"/>
          </p:nvPr>
        </p:nvSpPr>
        <p:spPr/>
        <p:txBody>
          <a:bodyPr/>
          <a:lstStyle>
            <a:lvl1pPr>
              <a:defRPr/>
            </a:lvl1pPr>
          </a:lstStyle>
          <a:p>
            <a:pPr>
              <a:defRPr/>
            </a:pPr>
            <a:endParaRPr lang="ru-UA"/>
          </a:p>
        </p:txBody>
      </p:sp>
      <p:sp>
        <p:nvSpPr>
          <p:cNvPr id="7" name="Номер слайда 5">
            <a:extLst>
              <a:ext uri="{FF2B5EF4-FFF2-40B4-BE49-F238E27FC236}">
                <a16:creationId xmlns:a16="http://schemas.microsoft.com/office/drawing/2014/main" id="{8D3086F2-9029-4851-8A78-A4E6F0AFC757}"/>
              </a:ext>
            </a:extLst>
          </p:cNvPr>
          <p:cNvSpPr>
            <a:spLocks noGrp="1"/>
          </p:cNvSpPr>
          <p:nvPr>
            <p:ph type="sldNum" sz="quarter" idx="12"/>
          </p:nvPr>
        </p:nvSpPr>
        <p:spPr/>
        <p:txBody>
          <a:bodyPr/>
          <a:lstStyle>
            <a:lvl1pPr>
              <a:defRPr/>
            </a:lvl1pPr>
          </a:lstStyle>
          <a:p>
            <a:pPr>
              <a:defRPr/>
            </a:pPr>
            <a:fld id="{5B2FA098-0F48-49D2-AF4A-5370A0D77D17}" type="slidenum">
              <a:rPr lang="ru-UA"/>
              <a:pPr>
                <a:defRPr/>
              </a:pPr>
              <a:t>‹#›</a:t>
            </a:fld>
            <a:endParaRPr lang="ru-UA"/>
          </a:p>
        </p:txBody>
      </p:sp>
    </p:spTree>
    <p:extLst>
      <p:ext uri="{BB962C8B-B14F-4D97-AF65-F5344CB8AC3E}">
        <p14:creationId xmlns:p14="http://schemas.microsoft.com/office/powerpoint/2010/main" val="2466497290"/>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UA"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a:extLst>
              <a:ext uri="{FF2B5EF4-FFF2-40B4-BE49-F238E27FC236}">
                <a16:creationId xmlns:a16="http://schemas.microsoft.com/office/drawing/2014/main" id="{ADC273C0-7E38-4B8E-9F55-E791E6DDDF6A}"/>
              </a:ext>
            </a:extLst>
          </p:cNvPr>
          <p:cNvSpPr>
            <a:spLocks noGrp="1"/>
          </p:cNvSpPr>
          <p:nvPr>
            <p:ph type="dt" sz="half" idx="10"/>
          </p:nvPr>
        </p:nvSpPr>
        <p:spPr/>
        <p:txBody>
          <a:bodyPr/>
          <a:lstStyle>
            <a:lvl1pPr>
              <a:defRPr/>
            </a:lvl1pPr>
          </a:lstStyle>
          <a:p>
            <a:pPr>
              <a:defRPr/>
            </a:pPr>
            <a:fld id="{C1E7C4EB-7FB2-49E7-BB42-24CEFA581193}" type="datetimeFigureOut">
              <a:rPr lang="LID4096"/>
              <a:pPr>
                <a:defRPr/>
              </a:pPr>
              <a:t>04/22/2021</a:t>
            </a:fld>
            <a:endParaRPr lang="ru-UA"/>
          </a:p>
        </p:txBody>
      </p:sp>
      <p:sp>
        <p:nvSpPr>
          <p:cNvPr id="6" name="Нижний колонтитул 4">
            <a:extLst>
              <a:ext uri="{FF2B5EF4-FFF2-40B4-BE49-F238E27FC236}">
                <a16:creationId xmlns:a16="http://schemas.microsoft.com/office/drawing/2014/main" id="{5E7484F5-CB43-4B27-ACEF-A3D4C615FFE3}"/>
              </a:ext>
            </a:extLst>
          </p:cNvPr>
          <p:cNvSpPr>
            <a:spLocks noGrp="1"/>
          </p:cNvSpPr>
          <p:nvPr>
            <p:ph type="ftr" sz="quarter" idx="11"/>
          </p:nvPr>
        </p:nvSpPr>
        <p:spPr/>
        <p:txBody>
          <a:bodyPr/>
          <a:lstStyle>
            <a:lvl1pPr>
              <a:defRPr/>
            </a:lvl1pPr>
          </a:lstStyle>
          <a:p>
            <a:pPr>
              <a:defRPr/>
            </a:pPr>
            <a:endParaRPr lang="ru-UA"/>
          </a:p>
        </p:txBody>
      </p:sp>
      <p:sp>
        <p:nvSpPr>
          <p:cNvPr id="7" name="Номер слайда 5">
            <a:extLst>
              <a:ext uri="{FF2B5EF4-FFF2-40B4-BE49-F238E27FC236}">
                <a16:creationId xmlns:a16="http://schemas.microsoft.com/office/drawing/2014/main" id="{64DC4937-941C-4A40-A6C7-DA3E51F97C15}"/>
              </a:ext>
            </a:extLst>
          </p:cNvPr>
          <p:cNvSpPr>
            <a:spLocks noGrp="1"/>
          </p:cNvSpPr>
          <p:nvPr>
            <p:ph type="sldNum" sz="quarter" idx="12"/>
          </p:nvPr>
        </p:nvSpPr>
        <p:spPr/>
        <p:txBody>
          <a:bodyPr/>
          <a:lstStyle>
            <a:lvl1pPr>
              <a:defRPr/>
            </a:lvl1pPr>
          </a:lstStyle>
          <a:p>
            <a:pPr>
              <a:defRPr/>
            </a:pPr>
            <a:fld id="{7E19A2CC-7B26-4D7D-92DC-9B00DDD668AD}" type="slidenum">
              <a:rPr lang="ru-UA"/>
              <a:pPr>
                <a:defRPr/>
              </a:pPr>
              <a:t>‹#›</a:t>
            </a:fld>
            <a:endParaRPr lang="ru-UA"/>
          </a:p>
        </p:txBody>
      </p:sp>
    </p:spTree>
    <p:extLst>
      <p:ext uri="{BB962C8B-B14F-4D97-AF65-F5344CB8AC3E}">
        <p14:creationId xmlns:p14="http://schemas.microsoft.com/office/powerpoint/2010/main" val="805943258"/>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49E3B254-5109-44EC-B762-74FD523F893D}"/>
              </a:ext>
            </a:extLst>
          </p:cNvPr>
          <p:cNvSpPr>
            <a:spLocks noGrp="1"/>
          </p:cNvSpPr>
          <p:nvPr>
            <p:ph type="dt" sz="half" idx="10"/>
          </p:nvPr>
        </p:nvSpPr>
        <p:spPr/>
        <p:txBody>
          <a:bodyPr/>
          <a:lstStyle>
            <a:lvl1pPr>
              <a:defRPr/>
            </a:lvl1pPr>
          </a:lstStyle>
          <a:p>
            <a:pPr>
              <a:defRPr/>
            </a:pPr>
            <a:fld id="{A11BE680-C2B8-4A74-B50D-CD3855E74993}" type="datetimeFigureOut">
              <a:rPr lang="LID4096"/>
              <a:pPr>
                <a:defRPr/>
              </a:pPr>
              <a:t>04/22/2021</a:t>
            </a:fld>
            <a:endParaRPr lang="ru-UA"/>
          </a:p>
        </p:txBody>
      </p:sp>
      <p:sp>
        <p:nvSpPr>
          <p:cNvPr id="5" name="Нижний колонтитул 4">
            <a:extLst>
              <a:ext uri="{FF2B5EF4-FFF2-40B4-BE49-F238E27FC236}">
                <a16:creationId xmlns:a16="http://schemas.microsoft.com/office/drawing/2014/main" id="{32E3E10C-8CED-44D0-9F53-35140BA56497}"/>
              </a:ext>
            </a:extLst>
          </p:cNvPr>
          <p:cNvSpPr>
            <a:spLocks noGrp="1"/>
          </p:cNvSpPr>
          <p:nvPr>
            <p:ph type="ftr" sz="quarter" idx="11"/>
          </p:nvPr>
        </p:nvSpPr>
        <p:spPr/>
        <p:txBody>
          <a:bodyPr/>
          <a:lstStyle>
            <a:lvl1pPr>
              <a:defRPr/>
            </a:lvl1pPr>
          </a:lstStyle>
          <a:p>
            <a:pPr>
              <a:defRPr/>
            </a:pPr>
            <a:endParaRPr lang="ru-UA"/>
          </a:p>
        </p:txBody>
      </p:sp>
      <p:sp>
        <p:nvSpPr>
          <p:cNvPr id="6" name="Номер слайда 5">
            <a:extLst>
              <a:ext uri="{FF2B5EF4-FFF2-40B4-BE49-F238E27FC236}">
                <a16:creationId xmlns:a16="http://schemas.microsoft.com/office/drawing/2014/main" id="{BE7280BD-C991-4B15-961D-BCA78C05CF0A}"/>
              </a:ext>
            </a:extLst>
          </p:cNvPr>
          <p:cNvSpPr>
            <a:spLocks noGrp="1"/>
          </p:cNvSpPr>
          <p:nvPr>
            <p:ph type="sldNum" sz="quarter" idx="12"/>
          </p:nvPr>
        </p:nvSpPr>
        <p:spPr/>
        <p:txBody>
          <a:bodyPr/>
          <a:lstStyle>
            <a:lvl1pPr>
              <a:defRPr/>
            </a:lvl1pPr>
          </a:lstStyle>
          <a:p>
            <a:pPr>
              <a:defRPr/>
            </a:pPr>
            <a:fld id="{B4BCEE3E-D991-4766-899A-B61AFCDE097D}" type="slidenum">
              <a:rPr lang="ru-UA"/>
              <a:pPr>
                <a:defRPr/>
              </a:pPr>
              <a:t>‹#›</a:t>
            </a:fld>
            <a:endParaRPr lang="ru-UA"/>
          </a:p>
        </p:txBody>
      </p:sp>
    </p:spTree>
    <p:extLst>
      <p:ext uri="{BB962C8B-B14F-4D97-AF65-F5344CB8AC3E}">
        <p14:creationId xmlns:p14="http://schemas.microsoft.com/office/powerpoint/2010/main" val="557868185"/>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endParaRPr lang="ru-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19A50B5D-552F-4F60-9692-11833DF282F5}"/>
              </a:ext>
            </a:extLst>
          </p:cNvPr>
          <p:cNvSpPr>
            <a:spLocks noGrp="1"/>
          </p:cNvSpPr>
          <p:nvPr>
            <p:ph type="dt" sz="half" idx="10"/>
          </p:nvPr>
        </p:nvSpPr>
        <p:spPr/>
        <p:txBody>
          <a:bodyPr/>
          <a:lstStyle>
            <a:lvl1pPr>
              <a:defRPr/>
            </a:lvl1pPr>
          </a:lstStyle>
          <a:p>
            <a:pPr>
              <a:defRPr/>
            </a:pPr>
            <a:fld id="{FC26D2AA-0AA9-49CB-83AA-50390AA8E42C}" type="datetimeFigureOut">
              <a:rPr lang="LID4096"/>
              <a:pPr>
                <a:defRPr/>
              </a:pPr>
              <a:t>04/22/2021</a:t>
            </a:fld>
            <a:endParaRPr lang="ru-UA"/>
          </a:p>
        </p:txBody>
      </p:sp>
      <p:sp>
        <p:nvSpPr>
          <p:cNvPr id="5" name="Нижний колонтитул 4">
            <a:extLst>
              <a:ext uri="{FF2B5EF4-FFF2-40B4-BE49-F238E27FC236}">
                <a16:creationId xmlns:a16="http://schemas.microsoft.com/office/drawing/2014/main" id="{E525C62F-08DE-40A2-BF89-026DE604C82F}"/>
              </a:ext>
            </a:extLst>
          </p:cNvPr>
          <p:cNvSpPr>
            <a:spLocks noGrp="1"/>
          </p:cNvSpPr>
          <p:nvPr>
            <p:ph type="ftr" sz="quarter" idx="11"/>
          </p:nvPr>
        </p:nvSpPr>
        <p:spPr/>
        <p:txBody>
          <a:bodyPr/>
          <a:lstStyle>
            <a:lvl1pPr>
              <a:defRPr/>
            </a:lvl1pPr>
          </a:lstStyle>
          <a:p>
            <a:pPr>
              <a:defRPr/>
            </a:pPr>
            <a:endParaRPr lang="ru-UA"/>
          </a:p>
        </p:txBody>
      </p:sp>
      <p:sp>
        <p:nvSpPr>
          <p:cNvPr id="6" name="Номер слайда 5">
            <a:extLst>
              <a:ext uri="{FF2B5EF4-FFF2-40B4-BE49-F238E27FC236}">
                <a16:creationId xmlns:a16="http://schemas.microsoft.com/office/drawing/2014/main" id="{CA2E9A93-A102-4BB3-9500-8ED10CDB5828}"/>
              </a:ext>
            </a:extLst>
          </p:cNvPr>
          <p:cNvSpPr>
            <a:spLocks noGrp="1"/>
          </p:cNvSpPr>
          <p:nvPr>
            <p:ph type="sldNum" sz="quarter" idx="12"/>
          </p:nvPr>
        </p:nvSpPr>
        <p:spPr/>
        <p:txBody>
          <a:bodyPr/>
          <a:lstStyle>
            <a:lvl1pPr>
              <a:defRPr/>
            </a:lvl1pPr>
          </a:lstStyle>
          <a:p>
            <a:pPr>
              <a:defRPr/>
            </a:pPr>
            <a:fld id="{ED78C460-E5C6-4A2F-AE91-C8293006727A}" type="slidenum">
              <a:rPr lang="ru-UA"/>
              <a:pPr>
                <a:defRPr/>
              </a:pPr>
              <a:t>‹#›</a:t>
            </a:fld>
            <a:endParaRPr lang="ru-UA"/>
          </a:p>
        </p:txBody>
      </p:sp>
    </p:spTree>
    <p:extLst>
      <p:ext uri="{BB962C8B-B14F-4D97-AF65-F5344CB8AC3E}">
        <p14:creationId xmlns:p14="http://schemas.microsoft.com/office/powerpoint/2010/main" val="3611087420"/>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2652B5-147C-4D05-AE00-C2A40F5EE3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68065AF-A9E9-4AB4-8D97-E8789F47A3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0F7AE91-65E2-41A9-93AD-55615A556A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7F47B-5F73-484D-884C-74E7C480A199}" type="datetimeFigureOut">
              <a:rPr lang="en-IE" smtClean="0"/>
              <a:t>22/04/2021</a:t>
            </a:fld>
            <a:endParaRPr lang="en-IE"/>
          </a:p>
        </p:txBody>
      </p:sp>
      <p:sp>
        <p:nvSpPr>
          <p:cNvPr id="5" name="Footer Placeholder 4">
            <a:extLst>
              <a:ext uri="{FF2B5EF4-FFF2-40B4-BE49-F238E27FC236}">
                <a16:creationId xmlns:a16="http://schemas.microsoft.com/office/drawing/2014/main" id="{C7B1F2B8-4C6F-4FB1-B03E-C1D5D52765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ED489C1-CEE6-4376-82C9-833BC9ADA9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82B40-9491-41F3-9A5E-BAE3288BD420}" type="slidenum">
              <a:rPr lang="en-IE" smtClean="0"/>
              <a:t>‹#›</a:t>
            </a:fld>
            <a:endParaRPr lang="en-IE"/>
          </a:p>
        </p:txBody>
      </p:sp>
      <p:pic>
        <p:nvPicPr>
          <p:cNvPr id="7" name="Picture 6">
            <a:extLst>
              <a:ext uri="{FF2B5EF4-FFF2-40B4-BE49-F238E27FC236}">
                <a16:creationId xmlns:a16="http://schemas.microsoft.com/office/drawing/2014/main" id="{654B6C29-19C8-4295-9427-359A38E1C13C}"/>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301" y="-1"/>
            <a:ext cx="12183398" cy="6852803"/>
          </a:xfrm>
          <a:prstGeom prst="rect">
            <a:avLst/>
          </a:prstGeom>
        </p:spPr>
      </p:pic>
    </p:spTree>
    <p:extLst>
      <p:ext uri="{BB962C8B-B14F-4D97-AF65-F5344CB8AC3E}">
        <p14:creationId xmlns:p14="http://schemas.microsoft.com/office/powerpoint/2010/main" val="102754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B9AFCEDC-64BC-47A9-B30B-0E5940369F1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a:extLst>
              <a:ext uri="{FF2B5EF4-FFF2-40B4-BE49-F238E27FC236}">
                <a16:creationId xmlns:a16="http://schemas.microsoft.com/office/drawing/2014/main" id="{F244447D-8EAB-427D-A923-7B9F9880250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a:ext uri="{FF2B5EF4-FFF2-40B4-BE49-F238E27FC236}">
                <a16:creationId xmlns:a16="http://schemas.microsoft.com/office/drawing/2014/main" id="{ECCCA1DF-0295-40CB-807F-3B382373E0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09FA665A-60B6-4044-8A2C-DBF38B6B2734}" type="datetimeFigureOut">
              <a:rPr lang="LID4096"/>
              <a:pPr>
                <a:defRPr/>
              </a:pPr>
              <a:t>04/22/2021</a:t>
            </a:fld>
            <a:endParaRPr lang="ru-UA"/>
          </a:p>
        </p:txBody>
      </p:sp>
      <p:sp>
        <p:nvSpPr>
          <p:cNvPr id="5" name="Нижний колонтитул 4">
            <a:extLst>
              <a:ext uri="{FF2B5EF4-FFF2-40B4-BE49-F238E27FC236}">
                <a16:creationId xmlns:a16="http://schemas.microsoft.com/office/drawing/2014/main" id="{D159ED3D-CA2E-4E50-883F-A8B48C1E77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ru-UA"/>
          </a:p>
        </p:txBody>
      </p:sp>
      <p:sp>
        <p:nvSpPr>
          <p:cNvPr id="6" name="Номер слайда 5">
            <a:extLst>
              <a:ext uri="{FF2B5EF4-FFF2-40B4-BE49-F238E27FC236}">
                <a16:creationId xmlns:a16="http://schemas.microsoft.com/office/drawing/2014/main" id="{67FB75F6-1C66-4D44-B1B8-B1A4E45509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4F5C994D-2020-4C55-9473-DE0EB74F0F0A}" type="slidenum">
              <a:rPr lang="ru-UA"/>
              <a:pPr>
                <a:defRPr/>
              </a:pPr>
              <a:t>‹#›</a:t>
            </a:fld>
            <a:endParaRPr lang="ru-UA"/>
          </a:p>
        </p:txBody>
      </p:sp>
    </p:spTree>
    <p:extLst>
      <p:ext uri="{BB962C8B-B14F-4D97-AF65-F5344CB8AC3E}">
        <p14:creationId xmlns:p14="http://schemas.microsoft.com/office/powerpoint/2010/main" val="228743557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hart" Target="../charts/chart2.xml"/><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Box 115">
            <a:extLst>
              <a:ext uri="{FF2B5EF4-FFF2-40B4-BE49-F238E27FC236}">
                <a16:creationId xmlns:a16="http://schemas.microsoft.com/office/drawing/2014/main" id="{22D2F560-544E-4E1E-9F96-7465EF99032D}"/>
              </a:ext>
            </a:extLst>
          </p:cNvPr>
          <p:cNvSpPr txBox="1">
            <a:spLocks noChangeArrowheads="1"/>
          </p:cNvSpPr>
          <p:nvPr/>
        </p:nvSpPr>
        <p:spPr bwMode="auto">
          <a:xfrm>
            <a:off x="3621088" y="1705769"/>
            <a:ext cx="489585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IE" sz="1600" dirty="0">
                <a:latin typeface="+mn-lt"/>
                <a:ea typeface="Calibri" panose="020F0502020204030204" pitchFamily="34" charset="0"/>
                <a:cs typeface="Times New Roman" panose="02020603050405020304" pitchFamily="18" charset="0"/>
              </a:rPr>
              <a:t>In the </a:t>
            </a:r>
            <a:r>
              <a:rPr lang="en-IE" sz="1600" dirty="0" err="1">
                <a:latin typeface="+mn-lt"/>
                <a:ea typeface="Calibri" panose="020F0502020204030204" pitchFamily="34" charset="0"/>
                <a:cs typeface="Times New Roman" panose="02020603050405020304" pitchFamily="18" charset="0"/>
              </a:rPr>
              <a:t>Adland</a:t>
            </a:r>
            <a:r>
              <a:rPr lang="en-IE" sz="1600" dirty="0">
                <a:latin typeface="+mn-lt"/>
                <a:ea typeface="Calibri" panose="020F0502020204030204" pitchFamily="34" charset="0"/>
                <a:cs typeface="Times New Roman" panose="02020603050405020304" pitchFamily="18" charset="0"/>
              </a:rPr>
              <a:t> 2021 Survey TAM Ireland have put the advertising industry in the spotlight and see how accurately they reflect the rest of the nation. </a:t>
            </a:r>
          </a:p>
        </p:txBody>
      </p:sp>
      <p:grpSp>
        <p:nvGrpSpPr>
          <p:cNvPr id="4" name="Группа 3">
            <a:extLst>
              <a:ext uri="{FF2B5EF4-FFF2-40B4-BE49-F238E27FC236}">
                <a16:creationId xmlns:a16="http://schemas.microsoft.com/office/drawing/2014/main" id="{A5E798E5-A27E-45F8-9C07-E0EA1F9C4BA8}"/>
              </a:ext>
            </a:extLst>
          </p:cNvPr>
          <p:cNvGrpSpPr/>
          <p:nvPr/>
        </p:nvGrpSpPr>
        <p:grpSpPr>
          <a:xfrm>
            <a:off x="1754188" y="4929188"/>
            <a:ext cx="1543050" cy="1544637"/>
            <a:chOff x="1754188" y="4929188"/>
            <a:chExt cx="1543050" cy="1544637"/>
          </a:xfrm>
        </p:grpSpPr>
        <p:sp>
          <p:nvSpPr>
            <p:cNvPr id="28676" name="Freeform 28">
              <a:extLst>
                <a:ext uri="{FF2B5EF4-FFF2-40B4-BE49-F238E27FC236}">
                  <a16:creationId xmlns:a16="http://schemas.microsoft.com/office/drawing/2014/main" id="{C03AF437-C84C-42F5-A303-9558FE8FEAB8}"/>
                </a:ext>
              </a:extLst>
            </p:cNvPr>
            <p:cNvSpPr>
              <a:spLocks noEditPoints="1"/>
            </p:cNvSpPr>
            <p:nvPr/>
          </p:nvSpPr>
          <p:spPr bwMode="auto">
            <a:xfrm>
              <a:off x="1754188" y="4929188"/>
              <a:ext cx="1543050" cy="1544637"/>
            </a:xfrm>
            <a:custGeom>
              <a:avLst/>
              <a:gdLst>
                <a:gd name="T0" fmla="*/ 771525 w 140"/>
                <a:gd name="T1" fmla="*/ 1544638 h 140"/>
                <a:gd name="T2" fmla="*/ 0 w 140"/>
                <a:gd name="T3" fmla="*/ 772319 h 140"/>
                <a:gd name="T4" fmla="*/ 771525 w 140"/>
                <a:gd name="T5" fmla="*/ 0 h 140"/>
                <a:gd name="T6" fmla="*/ 1543050 w 140"/>
                <a:gd name="T7" fmla="*/ 772319 h 140"/>
                <a:gd name="T8" fmla="*/ 771525 w 140"/>
                <a:gd name="T9" fmla="*/ 1544638 h 140"/>
                <a:gd name="T10" fmla="*/ 771525 w 140"/>
                <a:gd name="T11" fmla="*/ 88265 h 140"/>
                <a:gd name="T12" fmla="*/ 88174 w 140"/>
                <a:gd name="T13" fmla="*/ 772319 h 140"/>
                <a:gd name="T14" fmla="*/ 771525 w 140"/>
                <a:gd name="T15" fmla="*/ 1456373 h 140"/>
                <a:gd name="T16" fmla="*/ 1454876 w 140"/>
                <a:gd name="T17" fmla="*/ 772319 h 140"/>
                <a:gd name="T18" fmla="*/ 771525 w 140"/>
                <a:gd name="T19" fmla="*/ 88265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8"/>
                  </a:moveTo>
                  <a:cubicBezTo>
                    <a:pt x="36" y="8"/>
                    <a:pt x="8" y="36"/>
                    <a:pt x="8" y="70"/>
                  </a:cubicBezTo>
                  <a:cubicBezTo>
                    <a:pt x="8" y="104"/>
                    <a:pt x="36" y="132"/>
                    <a:pt x="70" y="132"/>
                  </a:cubicBezTo>
                  <a:cubicBezTo>
                    <a:pt x="104" y="132"/>
                    <a:pt x="132" y="104"/>
                    <a:pt x="132" y="70"/>
                  </a:cubicBezTo>
                  <a:cubicBezTo>
                    <a:pt x="132" y="36"/>
                    <a:pt x="104" y="8"/>
                    <a:pt x="70" y="8"/>
                  </a:cubicBezTo>
                  <a:close/>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77" name="Freeform 29">
              <a:extLst>
                <a:ext uri="{FF2B5EF4-FFF2-40B4-BE49-F238E27FC236}">
                  <a16:creationId xmlns:a16="http://schemas.microsoft.com/office/drawing/2014/main" id="{E95F59C1-EF4E-41F0-B269-EA26D17CC86D}"/>
                </a:ext>
              </a:extLst>
            </p:cNvPr>
            <p:cNvSpPr>
              <a:spLocks noEditPoints="1"/>
            </p:cNvSpPr>
            <p:nvPr/>
          </p:nvSpPr>
          <p:spPr bwMode="auto">
            <a:xfrm>
              <a:off x="1754188" y="4929188"/>
              <a:ext cx="1543050" cy="1544637"/>
            </a:xfrm>
            <a:custGeom>
              <a:avLst/>
              <a:gdLst>
                <a:gd name="T0" fmla="*/ 771525 w 140"/>
                <a:gd name="T1" fmla="*/ 1544638 h 140"/>
                <a:gd name="T2" fmla="*/ 0 w 140"/>
                <a:gd name="T3" fmla="*/ 772319 h 140"/>
                <a:gd name="T4" fmla="*/ 771525 w 140"/>
                <a:gd name="T5" fmla="*/ 0 h 140"/>
                <a:gd name="T6" fmla="*/ 1543050 w 140"/>
                <a:gd name="T7" fmla="*/ 772319 h 140"/>
                <a:gd name="T8" fmla="*/ 771525 w 140"/>
                <a:gd name="T9" fmla="*/ 1544638 h 140"/>
                <a:gd name="T10" fmla="*/ 771525 w 140"/>
                <a:gd name="T11" fmla="*/ 88265 h 140"/>
                <a:gd name="T12" fmla="*/ 88174 w 140"/>
                <a:gd name="T13" fmla="*/ 772319 h 140"/>
                <a:gd name="T14" fmla="*/ 771525 w 140"/>
                <a:gd name="T15" fmla="*/ 1456373 h 140"/>
                <a:gd name="T16" fmla="*/ 1454876 w 140"/>
                <a:gd name="T17" fmla="*/ 772319 h 140"/>
                <a:gd name="T18" fmla="*/ 771525 w 140"/>
                <a:gd name="T19" fmla="*/ 88265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8"/>
                  </a:moveTo>
                  <a:cubicBezTo>
                    <a:pt x="36" y="8"/>
                    <a:pt x="8" y="36"/>
                    <a:pt x="8" y="70"/>
                  </a:cubicBezTo>
                  <a:cubicBezTo>
                    <a:pt x="8" y="104"/>
                    <a:pt x="36" y="132"/>
                    <a:pt x="70" y="132"/>
                  </a:cubicBezTo>
                  <a:cubicBezTo>
                    <a:pt x="104" y="132"/>
                    <a:pt x="132" y="104"/>
                    <a:pt x="132" y="70"/>
                  </a:cubicBezTo>
                  <a:cubicBezTo>
                    <a:pt x="132" y="36"/>
                    <a:pt x="104" y="8"/>
                    <a:pt x="70" y="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78" name="Freeform 30">
              <a:extLst>
                <a:ext uri="{FF2B5EF4-FFF2-40B4-BE49-F238E27FC236}">
                  <a16:creationId xmlns:a16="http://schemas.microsoft.com/office/drawing/2014/main" id="{05ED7224-8D8A-44D6-8CB6-1A07B9444563}"/>
                </a:ext>
              </a:extLst>
            </p:cNvPr>
            <p:cNvSpPr>
              <a:spLocks noEditPoints="1"/>
            </p:cNvSpPr>
            <p:nvPr/>
          </p:nvSpPr>
          <p:spPr bwMode="auto">
            <a:xfrm>
              <a:off x="2184400" y="5183188"/>
              <a:ext cx="847725" cy="1014412"/>
            </a:xfrm>
            <a:custGeom>
              <a:avLst/>
              <a:gdLst>
                <a:gd name="T0" fmla="*/ 671574 w 77"/>
                <a:gd name="T1" fmla="*/ 352839 h 92"/>
                <a:gd name="T2" fmla="*/ 561480 w 77"/>
                <a:gd name="T3" fmla="*/ 396944 h 92"/>
                <a:gd name="T4" fmla="*/ 330282 w 77"/>
                <a:gd name="T5" fmla="*/ 231551 h 92"/>
                <a:gd name="T6" fmla="*/ 341292 w 77"/>
                <a:gd name="T7" fmla="*/ 176420 h 92"/>
                <a:gd name="T8" fmla="*/ 176151 w 77"/>
                <a:gd name="T9" fmla="*/ 0 h 92"/>
                <a:gd name="T10" fmla="*/ 0 w 77"/>
                <a:gd name="T11" fmla="*/ 176420 h 92"/>
                <a:gd name="T12" fmla="*/ 176151 w 77"/>
                <a:gd name="T13" fmla="*/ 352839 h 92"/>
                <a:gd name="T14" fmla="*/ 286245 w 77"/>
                <a:gd name="T15" fmla="*/ 308734 h 92"/>
                <a:gd name="T16" fmla="*/ 506433 w 77"/>
                <a:gd name="T17" fmla="*/ 463102 h 92"/>
                <a:gd name="T18" fmla="*/ 495424 w 77"/>
                <a:gd name="T19" fmla="*/ 518233 h 92"/>
                <a:gd name="T20" fmla="*/ 506433 w 77"/>
                <a:gd name="T21" fmla="*/ 584390 h 92"/>
                <a:gd name="T22" fmla="*/ 319273 w 77"/>
                <a:gd name="T23" fmla="*/ 716705 h 92"/>
                <a:gd name="T24" fmla="*/ 209179 w 77"/>
                <a:gd name="T25" fmla="*/ 672600 h 92"/>
                <a:gd name="T26" fmla="*/ 33028 w 77"/>
                <a:gd name="T27" fmla="*/ 849020 h 92"/>
                <a:gd name="T28" fmla="*/ 209179 w 77"/>
                <a:gd name="T29" fmla="*/ 1014413 h 92"/>
                <a:gd name="T30" fmla="*/ 385330 w 77"/>
                <a:gd name="T31" fmla="*/ 849020 h 92"/>
                <a:gd name="T32" fmla="*/ 363311 w 77"/>
                <a:gd name="T33" fmla="*/ 782862 h 92"/>
                <a:gd name="T34" fmla="*/ 561480 w 77"/>
                <a:gd name="T35" fmla="*/ 650547 h 92"/>
                <a:gd name="T36" fmla="*/ 671574 w 77"/>
                <a:gd name="T37" fmla="*/ 694652 h 92"/>
                <a:gd name="T38" fmla="*/ 847725 w 77"/>
                <a:gd name="T39" fmla="*/ 518233 h 92"/>
                <a:gd name="T40" fmla="*/ 671574 w 77"/>
                <a:gd name="T41" fmla="*/ 352839 h 92"/>
                <a:gd name="T42" fmla="*/ 176151 w 77"/>
                <a:gd name="T43" fmla="*/ 264629 h 92"/>
                <a:gd name="T44" fmla="*/ 77066 w 77"/>
                <a:gd name="T45" fmla="*/ 176420 h 92"/>
                <a:gd name="T46" fmla="*/ 176151 w 77"/>
                <a:gd name="T47" fmla="*/ 88210 h 92"/>
                <a:gd name="T48" fmla="*/ 264226 w 77"/>
                <a:gd name="T49" fmla="*/ 176420 h 92"/>
                <a:gd name="T50" fmla="*/ 176151 w 77"/>
                <a:gd name="T51" fmla="*/ 264629 h 92"/>
                <a:gd name="T52" fmla="*/ 209179 w 77"/>
                <a:gd name="T53" fmla="*/ 937229 h 92"/>
                <a:gd name="T54" fmla="*/ 121104 w 77"/>
                <a:gd name="T55" fmla="*/ 849020 h 92"/>
                <a:gd name="T56" fmla="*/ 209179 w 77"/>
                <a:gd name="T57" fmla="*/ 749784 h 92"/>
                <a:gd name="T58" fmla="*/ 275235 w 77"/>
                <a:gd name="T59" fmla="*/ 782862 h 92"/>
                <a:gd name="T60" fmla="*/ 286245 w 77"/>
                <a:gd name="T61" fmla="*/ 804915 h 92"/>
                <a:gd name="T62" fmla="*/ 297254 w 77"/>
                <a:gd name="T63" fmla="*/ 849020 h 92"/>
                <a:gd name="T64" fmla="*/ 209179 w 77"/>
                <a:gd name="T65" fmla="*/ 937229 h 92"/>
                <a:gd name="T66" fmla="*/ 671574 w 77"/>
                <a:gd name="T67" fmla="*/ 606443 h 92"/>
                <a:gd name="T68" fmla="*/ 583499 w 77"/>
                <a:gd name="T69" fmla="*/ 518233 h 92"/>
                <a:gd name="T70" fmla="*/ 671574 w 77"/>
                <a:gd name="T71" fmla="*/ 430023 h 92"/>
                <a:gd name="T72" fmla="*/ 759650 w 77"/>
                <a:gd name="T73" fmla="*/ 518233 h 92"/>
                <a:gd name="T74" fmla="*/ 671574 w 77"/>
                <a:gd name="T75" fmla="*/ 606443 h 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7" h="92">
                  <a:moveTo>
                    <a:pt x="61" y="32"/>
                  </a:moveTo>
                  <a:cubicBezTo>
                    <a:pt x="57" y="32"/>
                    <a:pt x="53" y="33"/>
                    <a:pt x="51" y="36"/>
                  </a:cubicBezTo>
                  <a:cubicBezTo>
                    <a:pt x="30" y="21"/>
                    <a:pt x="30" y="21"/>
                    <a:pt x="30" y="21"/>
                  </a:cubicBezTo>
                  <a:cubicBezTo>
                    <a:pt x="31" y="20"/>
                    <a:pt x="31" y="18"/>
                    <a:pt x="31" y="16"/>
                  </a:cubicBezTo>
                  <a:cubicBezTo>
                    <a:pt x="31" y="7"/>
                    <a:pt x="24" y="0"/>
                    <a:pt x="16" y="0"/>
                  </a:cubicBezTo>
                  <a:cubicBezTo>
                    <a:pt x="7" y="0"/>
                    <a:pt x="0" y="7"/>
                    <a:pt x="0" y="16"/>
                  </a:cubicBezTo>
                  <a:cubicBezTo>
                    <a:pt x="0" y="25"/>
                    <a:pt x="7" y="32"/>
                    <a:pt x="16" y="32"/>
                  </a:cubicBezTo>
                  <a:cubicBezTo>
                    <a:pt x="20" y="32"/>
                    <a:pt x="23" y="30"/>
                    <a:pt x="26" y="28"/>
                  </a:cubicBezTo>
                  <a:cubicBezTo>
                    <a:pt x="46" y="42"/>
                    <a:pt x="46" y="42"/>
                    <a:pt x="46" y="42"/>
                  </a:cubicBezTo>
                  <a:cubicBezTo>
                    <a:pt x="46" y="43"/>
                    <a:pt x="45" y="45"/>
                    <a:pt x="45" y="47"/>
                  </a:cubicBezTo>
                  <a:cubicBezTo>
                    <a:pt x="45" y="49"/>
                    <a:pt x="46" y="51"/>
                    <a:pt x="46" y="53"/>
                  </a:cubicBezTo>
                  <a:cubicBezTo>
                    <a:pt x="29" y="65"/>
                    <a:pt x="29" y="65"/>
                    <a:pt x="29" y="65"/>
                  </a:cubicBezTo>
                  <a:cubicBezTo>
                    <a:pt x="26" y="62"/>
                    <a:pt x="23" y="61"/>
                    <a:pt x="19" y="61"/>
                  </a:cubicBezTo>
                  <a:cubicBezTo>
                    <a:pt x="10" y="61"/>
                    <a:pt x="3" y="68"/>
                    <a:pt x="3" y="77"/>
                  </a:cubicBezTo>
                  <a:cubicBezTo>
                    <a:pt x="3" y="85"/>
                    <a:pt x="10" y="92"/>
                    <a:pt x="19" y="92"/>
                  </a:cubicBezTo>
                  <a:cubicBezTo>
                    <a:pt x="28" y="92"/>
                    <a:pt x="35" y="85"/>
                    <a:pt x="35" y="77"/>
                  </a:cubicBezTo>
                  <a:cubicBezTo>
                    <a:pt x="35" y="75"/>
                    <a:pt x="34" y="73"/>
                    <a:pt x="33" y="71"/>
                  </a:cubicBezTo>
                  <a:cubicBezTo>
                    <a:pt x="51" y="59"/>
                    <a:pt x="51" y="59"/>
                    <a:pt x="51" y="59"/>
                  </a:cubicBezTo>
                  <a:cubicBezTo>
                    <a:pt x="53" y="61"/>
                    <a:pt x="57" y="63"/>
                    <a:pt x="61" y="63"/>
                  </a:cubicBezTo>
                  <a:cubicBezTo>
                    <a:pt x="70" y="63"/>
                    <a:pt x="77" y="56"/>
                    <a:pt x="77" y="47"/>
                  </a:cubicBezTo>
                  <a:cubicBezTo>
                    <a:pt x="77" y="39"/>
                    <a:pt x="70" y="32"/>
                    <a:pt x="61" y="32"/>
                  </a:cubicBezTo>
                  <a:close/>
                  <a:moveTo>
                    <a:pt x="16" y="24"/>
                  </a:moveTo>
                  <a:cubicBezTo>
                    <a:pt x="11" y="24"/>
                    <a:pt x="7" y="20"/>
                    <a:pt x="7" y="16"/>
                  </a:cubicBezTo>
                  <a:cubicBezTo>
                    <a:pt x="7" y="11"/>
                    <a:pt x="11" y="8"/>
                    <a:pt x="16" y="8"/>
                  </a:cubicBezTo>
                  <a:cubicBezTo>
                    <a:pt x="20" y="8"/>
                    <a:pt x="24" y="11"/>
                    <a:pt x="24" y="16"/>
                  </a:cubicBezTo>
                  <a:cubicBezTo>
                    <a:pt x="24" y="20"/>
                    <a:pt x="20" y="24"/>
                    <a:pt x="16" y="24"/>
                  </a:cubicBezTo>
                  <a:close/>
                  <a:moveTo>
                    <a:pt x="19" y="85"/>
                  </a:moveTo>
                  <a:cubicBezTo>
                    <a:pt x="14" y="85"/>
                    <a:pt x="11" y="81"/>
                    <a:pt x="11" y="77"/>
                  </a:cubicBezTo>
                  <a:cubicBezTo>
                    <a:pt x="11" y="72"/>
                    <a:pt x="14" y="68"/>
                    <a:pt x="19" y="68"/>
                  </a:cubicBezTo>
                  <a:cubicBezTo>
                    <a:pt x="21" y="68"/>
                    <a:pt x="23" y="69"/>
                    <a:pt x="25" y="71"/>
                  </a:cubicBezTo>
                  <a:cubicBezTo>
                    <a:pt x="26" y="73"/>
                    <a:pt x="26" y="73"/>
                    <a:pt x="26" y="73"/>
                  </a:cubicBezTo>
                  <a:cubicBezTo>
                    <a:pt x="27" y="74"/>
                    <a:pt x="27" y="75"/>
                    <a:pt x="27" y="77"/>
                  </a:cubicBezTo>
                  <a:cubicBezTo>
                    <a:pt x="27" y="81"/>
                    <a:pt x="24" y="85"/>
                    <a:pt x="19" y="85"/>
                  </a:cubicBezTo>
                  <a:close/>
                  <a:moveTo>
                    <a:pt x="61" y="55"/>
                  </a:moveTo>
                  <a:cubicBezTo>
                    <a:pt x="56" y="55"/>
                    <a:pt x="53" y="52"/>
                    <a:pt x="53" y="47"/>
                  </a:cubicBezTo>
                  <a:cubicBezTo>
                    <a:pt x="53" y="43"/>
                    <a:pt x="56" y="39"/>
                    <a:pt x="61" y="39"/>
                  </a:cubicBezTo>
                  <a:cubicBezTo>
                    <a:pt x="66" y="39"/>
                    <a:pt x="69" y="43"/>
                    <a:pt x="69" y="47"/>
                  </a:cubicBezTo>
                  <a:cubicBezTo>
                    <a:pt x="69" y="52"/>
                    <a:pt x="66" y="55"/>
                    <a:pt x="61" y="55"/>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5" name="Группа 4">
            <a:extLst>
              <a:ext uri="{FF2B5EF4-FFF2-40B4-BE49-F238E27FC236}">
                <a16:creationId xmlns:a16="http://schemas.microsoft.com/office/drawing/2014/main" id="{B6ABCD2B-FA7E-413F-94EF-3B26EA0C7161}"/>
              </a:ext>
            </a:extLst>
          </p:cNvPr>
          <p:cNvGrpSpPr/>
          <p:nvPr/>
        </p:nvGrpSpPr>
        <p:grpSpPr>
          <a:xfrm>
            <a:off x="8151812" y="2397918"/>
            <a:ext cx="3711575" cy="3354388"/>
            <a:chOff x="7104063" y="2578100"/>
            <a:chExt cx="3711575" cy="3354388"/>
          </a:xfrm>
        </p:grpSpPr>
        <p:sp>
          <p:nvSpPr>
            <p:cNvPr id="28679" name="Oval 31">
              <a:extLst>
                <a:ext uri="{FF2B5EF4-FFF2-40B4-BE49-F238E27FC236}">
                  <a16:creationId xmlns:a16="http://schemas.microsoft.com/office/drawing/2014/main" id="{900D3E63-A23E-4856-BCA2-15875162A59A}"/>
                </a:ext>
              </a:extLst>
            </p:cNvPr>
            <p:cNvSpPr>
              <a:spLocks noChangeArrowheads="1"/>
            </p:cNvSpPr>
            <p:nvPr/>
          </p:nvSpPr>
          <p:spPr bwMode="auto">
            <a:xfrm>
              <a:off x="10010775" y="3382963"/>
              <a:ext cx="804863" cy="806450"/>
            </a:xfrm>
            <a:prstGeom prst="ellipse">
              <a:avLst/>
            </a:pr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ru-RU" altLang="ru-RU"/>
            </a:p>
          </p:txBody>
        </p:sp>
        <p:sp>
          <p:nvSpPr>
            <p:cNvPr id="28680" name="Freeform 32">
              <a:extLst>
                <a:ext uri="{FF2B5EF4-FFF2-40B4-BE49-F238E27FC236}">
                  <a16:creationId xmlns:a16="http://schemas.microsoft.com/office/drawing/2014/main" id="{BA51AC73-2D6C-4F9E-9CEC-B27C53AE9D79}"/>
                </a:ext>
              </a:extLst>
            </p:cNvPr>
            <p:cNvSpPr>
              <a:spLocks/>
            </p:cNvSpPr>
            <p:nvPr/>
          </p:nvSpPr>
          <p:spPr bwMode="auto">
            <a:xfrm>
              <a:off x="9450388" y="4013200"/>
              <a:ext cx="968375" cy="1919288"/>
            </a:xfrm>
            <a:custGeom>
              <a:avLst/>
              <a:gdLst>
                <a:gd name="T0" fmla="*/ 286111 w 88"/>
                <a:gd name="T1" fmla="*/ 1919288 h 174"/>
                <a:gd name="T2" fmla="*/ 286111 w 88"/>
                <a:gd name="T3" fmla="*/ 1919288 h 174"/>
                <a:gd name="T4" fmla="*/ 561217 w 88"/>
                <a:gd name="T5" fmla="*/ 1632498 h 174"/>
                <a:gd name="T6" fmla="*/ 968375 w 88"/>
                <a:gd name="T7" fmla="*/ 0 h 174"/>
                <a:gd name="T8" fmla="*/ 253098 w 88"/>
                <a:gd name="T9" fmla="*/ 0 h 174"/>
                <a:gd name="T10" fmla="*/ 0 w 88"/>
                <a:gd name="T11" fmla="*/ 1632498 h 174"/>
                <a:gd name="T12" fmla="*/ 286111 w 88"/>
                <a:gd name="T13" fmla="*/ 1919288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8" h="174">
                  <a:moveTo>
                    <a:pt x="26" y="174"/>
                  </a:moveTo>
                  <a:cubicBezTo>
                    <a:pt x="26" y="174"/>
                    <a:pt x="26" y="174"/>
                    <a:pt x="26" y="174"/>
                  </a:cubicBezTo>
                  <a:cubicBezTo>
                    <a:pt x="40" y="174"/>
                    <a:pt x="51" y="163"/>
                    <a:pt x="51" y="148"/>
                  </a:cubicBezTo>
                  <a:cubicBezTo>
                    <a:pt x="88" y="0"/>
                    <a:pt x="88" y="0"/>
                    <a:pt x="88" y="0"/>
                  </a:cubicBezTo>
                  <a:cubicBezTo>
                    <a:pt x="23" y="0"/>
                    <a:pt x="23" y="0"/>
                    <a:pt x="23" y="0"/>
                  </a:cubicBezTo>
                  <a:cubicBezTo>
                    <a:pt x="0" y="148"/>
                    <a:pt x="0" y="148"/>
                    <a:pt x="0" y="148"/>
                  </a:cubicBezTo>
                  <a:cubicBezTo>
                    <a:pt x="0" y="163"/>
                    <a:pt x="12" y="174"/>
                    <a:pt x="26" y="174"/>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81" name="Freeform 33">
              <a:extLst>
                <a:ext uri="{FF2B5EF4-FFF2-40B4-BE49-F238E27FC236}">
                  <a16:creationId xmlns:a16="http://schemas.microsoft.com/office/drawing/2014/main" id="{3D6EE86A-4459-45FC-B9E7-3E00994A16C3}"/>
                </a:ext>
              </a:extLst>
            </p:cNvPr>
            <p:cNvSpPr>
              <a:spLocks/>
            </p:cNvSpPr>
            <p:nvPr/>
          </p:nvSpPr>
          <p:spPr bwMode="auto">
            <a:xfrm>
              <a:off x="7235825" y="2687638"/>
              <a:ext cx="1817688" cy="2208212"/>
            </a:xfrm>
            <a:custGeom>
              <a:avLst/>
              <a:gdLst>
                <a:gd name="T0" fmla="*/ 0 w 1145"/>
                <a:gd name="T1" fmla="*/ 2208213 h 1391"/>
                <a:gd name="T2" fmla="*/ 1817688 w 1145"/>
                <a:gd name="T3" fmla="*/ 1633538 h 1391"/>
                <a:gd name="T4" fmla="*/ 1817688 w 1145"/>
                <a:gd name="T5" fmla="*/ 574675 h 1391"/>
                <a:gd name="T6" fmla="*/ 0 w 1145"/>
                <a:gd name="T7" fmla="*/ 0 h 1391"/>
                <a:gd name="T8" fmla="*/ 0 w 1145"/>
                <a:gd name="T9" fmla="*/ 2208213 h 13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5" h="1391">
                  <a:moveTo>
                    <a:pt x="0" y="1391"/>
                  </a:moveTo>
                  <a:lnTo>
                    <a:pt x="1145" y="1029"/>
                  </a:lnTo>
                  <a:lnTo>
                    <a:pt x="1145" y="362"/>
                  </a:lnTo>
                  <a:lnTo>
                    <a:pt x="0" y="0"/>
                  </a:lnTo>
                  <a:lnTo>
                    <a:pt x="0" y="139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82" name="Freeform 34">
              <a:extLst>
                <a:ext uri="{FF2B5EF4-FFF2-40B4-BE49-F238E27FC236}">
                  <a16:creationId xmlns:a16="http://schemas.microsoft.com/office/drawing/2014/main" id="{5BB5925F-7BB7-4865-B56A-E968E4232E20}"/>
                </a:ext>
              </a:extLst>
            </p:cNvPr>
            <p:cNvSpPr>
              <a:spLocks/>
            </p:cNvSpPr>
            <p:nvPr/>
          </p:nvSpPr>
          <p:spPr bwMode="auto">
            <a:xfrm>
              <a:off x="9593263" y="4365625"/>
              <a:ext cx="769937" cy="142875"/>
            </a:xfrm>
            <a:custGeom>
              <a:avLst/>
              <a:gdLst>
                <a:gd name="T0" fmla="*/ 65995 w 70"/>
                <a:gd name="T1" fmla="*/ 142875 h 13"/>
                <a:gd name="T2" fmla="*/ 703943 w 70"/>
                <a:gd name="T3" fmla="*/ 142875 h 13"/>
                <a:gd name="T4" fmla="*/ 769938 w 70"/>
                <a:gd name="T5" fmla="*/ 65942 h 13"/>
                <a:gd name="T6" fmla="*/ 769938 w 70"/>
                <a:gd name="T7" fmla="*/ 65942 h 13"/>
                <a:gd name="T8" fmla="*/ 703943 w 70"/>
                <a:gd name="T9" fmla="*/ 0 h 13"/>
                <a:gd name="T10" fmla="*/ 65995 w 70"/>
                <a:gd name="T11" fmla="*/ 0 h 13"/>
                <a:gd name="T12" fmla="*/ 0 w 70"/>
                <a:gd name="T13" fmla="*/ 76933 h 13"/>
                <a:gd name="T14" fmla="*/ 0 w 70"/>
                <a:gd name="T15" fmla="*/ 76933 h 13"/>
                <a:gd name="T16" fmla="*/ 65995 w 70"/>
                <a:gd name="T17" fmla="*/ 142875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13">
                  <a:moveTo>
                    <a:pt x="6" y="13"/>
                  </a:moveTo>
                  <a:cubicBezTo>
                    <a:pt x="64" y="13"/>
                    <a:pt x="64" y="13"/>
                    <a:pt x="64" y="13"/>
                  </a:cubicBezTo>
                  <a:cubicBezTo>
                    <a:pt x="68" y="13"/>
                    <a:pt x="70" y="10"/>
                    <a:pt x="70" y="6"/>
                  </a:cubicBezTo>
                  <a:cubicBezTo>
                    <a:pt x="70" y="6"/>
                    <a:pt x="70" y="6"/>
                    <a:pt x="70" y="6"/>
                  </a:cubicBezTo>
                  <a:cubicBezTo>
                    <a:pt x="70" y="3"/>
                    <a:pt x="68" y="0"/>
                    <a:pt x="64" y="0"/>
                  </a:cubicBezTo>
                  <a:cubicBezTo>
                    <a:pt x="6" y="0"/>
                    <a:pt x="6" y="0"/>
                    <a:pt x="6" y="0"/>
                  </a:cubicBezTo>
                  <a:cubicBezTo>
                    <a:pt x="3" y="0"/>
                    <a:pt x="0" y="3"/>
                    <a:pt x="0" y="7"/>
                  </a:cubicBezTo>
                  <a:cubicBezTo>
                    <a:pt x="0" y="7"/>
                    <a:pt x="0" y="7"/>
                    <a:pt x="0" y="7"/>
                  </a:cubicBezTo>
                  <a:cubicBezTo>
                    <a:pt x="0" y="10"/>
                    <a:pt x="3" y="13"/>
                    <a:pt x="6" y="13"/>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83" name="Freeform 35">
              <a:extLst>
                <a:ext uri="{FF2B5EF4-FFF2-40B4-BE49-F238E27FC236}">
                  <a16:creationId xmlns:a16="http://schemas.microsoft.com/office/drawing/2014/main" id="{AB48775C-60A3-416B-BF03-A1C5E22776D3}"/>
                </a:ext>
              </a:extLst>
            </p:cNvPr>
            <p:cNvSpPr>
              <a:spLocks/>
            </p:cNvSpPr>
            <p:nvPr/>
          </p:nvSpPr>
          <p:spPr bwMode="auto">
            <a:xfrm>
              <a:off x="7104063" y="2578100"/>
              <a:ext cx="263525" cy="2427288"/>
            </a:xfrm>
            <a:custGeom>
              <a:avLst/>
              <a:gdLst>
                <a:gd name="T0" fmla="*/ 131763 w 24"/>
                <a:gd name="T1" fmla="*/ 2427288 h 220"/>
                <a:gd name="T2" fmla="*/ 131763 w 24"/>
                <a:gd name="T3" fmla="*/ 2427288 h 220"/>
                <a:gd name="T4" fmla="*/ 263525 w 24"/>
                <a:gd name="T5" fmla="*/ 2294890 h 220"/>
                <a:gd name="T6" fmla="*/ 263525 w 24"/>
                <a:gd name="T7" fmla="*/ 132398 h 220"/>
                <a:gd name="T8" fmla="*/ 131763 w 24"/>
                <a:gd name="T9" fmla="*/ 0 h 220"/>
                <a:gd name="T10" fmla="*/ 131763 w 24"/>
                <a:gd name="T11" fmla="*/ 0 h 220"/>
                <a:gd name="T12" fmla="*/ 0 w 24"/>
                <a:gd name="T13" fmla="*/ 132398 h 220"/>
                <a:gd name="T14" fmla="*/ 10980 w 24"/>
                <a:gd name="T15" fmla="*/ 2294890 h 220"/>
                <a:gd name="T16" fmla="*/ 131763 w 24"/>
                <a:gd name="T17" fmla="*/ 2427288 h 2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220">
                  <a:moveTo>
                    <a:pt x="12" y="220"/>
                  </a:moveTo>
                  <a:cubicBezTo>
                    <a:pt x="12" y="220"/>
                    <a:pt x="12" y="220"/>
                    <a:pt x="12" y="220"/>
                  </a:cubicBezTo>
                  <a:cubicBezTo>
                    <a:pt x="19" y="220"/>
                    <a:pt x="24" y="215"/>
                    <a:pt x="24" y="208"/>
                  </a:cubicBezTo>
                  <a:cubicBezTo>
                    <a:pt x="24" y="12"/>
                    <a:pt x="24" y="12"/>
                    <a:pt x="24" y="12"/>
                  </a:cubicBezTo>
                  <a:cubicBezTo>
                    <a:pt x="24" y="5"/>
                    <a:pt x="19" y="0"/>
                    <a:pt x="12" y="0"/>
                  </a:cubicBezTo>
                  <a:cubicBezTo>
                    <a:pt x="12" y="0"/>
                    <a:pt x="12" y="0"/>
                    <a:pt x="12" y="0"/>
                  </a:cubicBezTo>
                  <a:cubicBezTo>
                    <a:pt x="6" y="0"/>
                    <a:pt x="0" y="5"/>
                    <a:pt x="0" y="12"/>
                  </a:cubicBezTo>
                  <a:cubicBezTo>
                    <a:pt x="1" y="208"/>
                    <a:pt x="1" y="208"/>
                    <a:pt x="1" y="208"/>
                  </a:cubicBezTo>
                  <a:cubicBezTo>
                    <a:pt x="1" y="215"/>
                    <a:pt x="6" y="220"/>
                    <a:pt x="12" y="22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84" name="Freeform 36">
              <a:extLst>
                <a:ext uri="{FF2B5EF4-FFF2-40B4-BE49-F238E27FC236}">
                  <a16:creationId xmlns:a16="http://schemas.microsoft.com/office/drawing/2014/main" id="{073F625D-A3AB-4A9B-BFAF-7FE5139D8F5A}"/>
                </a:ext>
              </a:extLst>
            </p:cNvPr>
            <p:cNvSpPr>
              <a:spLocks/>
            </p:cNvSpPr>
            <p:nvPr/>
          </p:nvSpPr>
          <p:spPr bwMode="auto">
            <a:xfrm>
              <a:off x="8832850" y="3195638"/>
              <a:ext cx="1728788" cy="1192212"/>
            </a:xfrm>
            <a:custGeom>
              <a:avLst/>
              <a:gdLst>
                <a:gd name="T0" fmla="*/ 220228 w 157"/>
                <a:gd name="T1" fmla="*/ 1192213 h 108"/>
                <a:gd name="T2" fmla="*/ 1508560 w 157"/>
                <a:gd name="T3" fmla="*/ 1192213 h 108"/>
                <a:gd name="T4" fmla="*/ 1728788 w 157"/>
                <a:gd name="T5" fmla="*/ 971433 h 108"/>
                <a:gd name="T6" fmla="*/ 1728788 w 157"/>
                <a:gd name="T7" fmla="*/ 220780 h 108"/>
                <a:gd name="T8" fmla="*/ 1508560 w 157"/>
                <a:gd name="T9" fmla="*/ 0 h 108"/>
                <a:gd name="T10" fmla="*/ 220228 w 157"/>
                <a:gd name="T11" fmla="*/ 0 h 108"/>
                <a:gd name="T12" fmla="*/ 0 w 157"/>
                <a:gd name="T13" fmla="*/ 220780 h 108"/>
                <a:gd name="T14" fmla="*/ 0 w 157"/>
                <a:gd name="T15" fmla="*/ 971433 h 108"/>
                <a:gd name="T16" fmla="*/ 220228 w 157"/>
                <a:gd name="T17" fmla="*/ 1192213 h 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7" h="108">
                  <a:moveTo>
                    <a:pt x="20" y="108"/>
                  </a:moveTo>
                  <a:cubicBezTo>
                    <a:pt x="137" y="108"/>
                    <a:pt x="137" y="108"/>
                    <a:pt x="137" y="108"/>
                  </a:cubicBezTo>
                  <a:cubicBezTo>
                    <a:pt x="148" y="108"/>
                    <a:pt x="157" y="99"/>
                    <a:pt x="157" y="88"/>
                  </a:cubicBezTo>
                  <a:cubicBezTo>
                    <a:pt x="157" y="20"/>
                    <a:pt x="157" y="20"/>
                    <a:pt x="157" y="20"/>
                  </a:cubicBezTo>
                  <a:cubicBezTo>
                    <a:pt x="157" y="9"/>
                    <a:pt x="148" y="0"/>
                    <a:pt x="137" y="0"/>
                  </a:cubicBezTo>
                  <a:cubicBezTo>
                    <a:pt x="20" y="0"/>
                    <a:pt x="20" y="0"/>
                    <a:pt x="20" y="0"/>
                  </a:cubicBezTo>
                  <a:cubicBezTo>
                    <a:pt x="9" y="0"/>
                    <a:pt x="0" y="9"/>
                    <a:pt x="0" y="20"/>
                  </a:cubicBezTo>
                  <a:cubicBezTo>
                    <a:pt x="0" y="88"/>
                    <a:pt x="0" y="88"/>
                    <a:pt x="0" y="88"/>
                  </a:cubicBezTo>
                  <a:cubicBezTo>
                    <a:pt x="0" y="99"/>
                    <a:pt x="9" y="108"/>
                    <a:pt x="20" y="108"/>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3" name="Группа 2">
            <a:extLst>
              <a:ext uri="{FF2B5EF4-FFF2-40B4-BE49-F238E27FC236}">
                <a16:creationId xmlns:a16="http://schemas.microsoft.com/office/drawing/2014/main" id="{09CBB61B-D203-4EF4-9EEF-A8DA81A76701}"/>
              </a:ext>
            </a:extLst>
          </p:cNvPr>
          <p:cNvGrpSpPr/>
          <p:nvPr/>
        </p:nvGrpSpPr>
        <p:grpSpPr>
          <a:xfrm>
            <a:off x="4967288" y="3394075"/>
            <a:ext cx="1387475" cy="1390650"/>
            <a:chOff x="4967288" y="3394075"/>
            <a:chExt cx="1387475" cy="1390650"/>
          </a:xfrm>
        </p:grpSpPr>
        <p:sp>
          <p:nvSpPr>
            <p:cNvPr id="28685" name="Freeform 37">
              <a:extLst>
                <a:ext uri="{FF2B5EF4-FFF2-40B4-BE49-F238E27FC236}">
                  <a16:creationId xmlns:a16="http://schemas.microsoft.com/office/drawing/2014/main" id="{97D92164-A99C-4122-A2F7-F570BE0A8BC2}"/>
                </a:ext>
              </a:extLst>
            </p:cNvPr>
            <p:cNvSpPr>
              <a:spLocks noEditPoints="1"/>
            </p:cNvSpPr>
            <p:nvPr/>
          </p:nvSpPr>
          <p:spPr bwMode="auto">
            <a:xfrm>
              <a:off x="4967288" y="3394075"/>
              <a:ext cx="1387475" cy="1390650"/>
            </a:xfrm>
            <a:custGeom>
              <a:avLst/>
              <a:gdLst>
                <a:gd name="T0" fmla="*/ 693738 w 126"/>
                <a:gd name="T1" fmla="*/ 1390650 h 126"/>
                <a:gd name="T2" fmla="*/ 0 w 126"/>
                <a:gd name="T3" fmla="*/ 695325 h 126"/>
                <a:gd name="T4" fmla="*/ 693738 w 126"/>
                <a:gd name="T5" fmla="*/ 0 h 126"/>
                <a:gd name="T6" fmla="*/ 1387475 w 126"/>
                <a:gd name="T7" fmla="*/ 695325 h 126"/>
                <a:gd name="T8" fmla="*/ 693738 w 126"/>
                <a:gd name="T9" fmla="*/ 1390650 h 126"/>
                <a:gd name="T10" fmla="*/ 693738 w 126"/>
                <a:gd name="T11" fmla="*/ 88295 h 126"/>
                <a:gd name="T12" fmla="*/ 88094 w 126"/>
                <a:gd name="T13" fmla="*/ 695325 h 126"/>
                <a:gd name="T14" fmla="*/ 693738 w 126"/>
                <a:gd name="T15" fmla="*/ 1302355 h 126"/>
                <a:gd name="T16" fmla="*/ 1299381 w 126"/>
                <a:gd name="T17" fmla="*/ 695325 h 126"/>
                <a:gd name="T18" fmla="*/ 693738 w 126"/>
                <a:gd name="T19" fmla="*/ 88295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6" h="126">
                  <a:moveTo>
                    <a:pt x="63" y="126"/>
                  </a:moveTo>
                  <a:cubicBezTo>
                    <a:pt x="28" y="126"/>
                    <a:pt x="0" y="98"/>
                    <a:pt x="0" y="63"/>
                  </a:cubicBezTo>
                  <a:cubicBezTo>
                    <a:pt x="0" y="28"/>
                    <a:pt x="28" y="0"/>
                    <a:pt x="63" y="0"/>
                  </a:cubicBezTo>
                  <a:cubicBezTo>
                    <a:pt x="97" y="0"/>
                    <a:pt x="126" y="28"/>
                    <a:pt x="126" y="63"/>
                  </a:cubicBezTo>
                  <a:cubicBezTo>
                    <a:pt x="126" y="98"/>
                    <a:pt x="97" y="126"/>
                    <a:pt x="63" y="126"/>
                  </a:cubicBezTo>
                  <a:close/>
                  <a:moveTo>
                    <a:pt x="63" y="8"/>
                  </a:moveTo>
                  <a:cubicBezTo>
                    <a:pt x="32" y="8"/>
                    <a:pt x="8" y="33"/>
                    <a:pt x="8" y="63"/>
                  </a:cubicBezTo>
                  <a:cubicBezTo>
                    <a:pt x="8" y="93"/>
                    <a:pt x="32" y="118"/>
                    <a:pt x="63" y="118"/>
                  </a:cubicBezTo>
                  <a:cubicBezTo>
                    <a:pt x="93" y="118"/>
                    <a:pt x="118" y="93"/>
                    <a:pt x="118" y="63"/>
                  </a:cubicBezTo>
                  <a:cubicBezTo>
                    <a:pt x="118" y="33"/>
                    <a:pt x="93" y="8"/>
                    <a:pt x="63" y="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86" name="Freeform 38">
              <a:extLst>
                <a:ext uri="{FF2B5EF4-FFF2-40B4-BE49-F238E27FC236}">
                  <a16:creationId xmlns:a16="http://schemas.microsoft.com/office/drawing/2014/main" id="{BD8109DF-3940-4E8E-809D-CEF396C5C61B}"/>
                </a:ext>
              </a:extLst>
            </p:cNvPr>
            <p:cNvSpPr>
              <a:spLocks noEditPoints="1"/>
            </p:cNvSpPr>
            <p:nvPr/>
          </p:nvSpPr>
          <p:spPr bwMode="auto">
            <a:xfrm>
              <a:off x="5243513" y="3670300"/>
              <a:ext cx="825500" cy="838200"/>
            </a:xfrm>
            <a:custGeom>
              <a:avLst/>
              <a:gdLst>
                <a:gd name="T0" fmla="*/ 0 w 75"/>
                <a:gd name="T1" fmla="*/ 419100 h 76"/>
                <a:gd name="T2" fmla="*/ 418253 w 75"/>
                <a:gd name="T3" fmla="*/ 0 h 76"/>
                <a:gd name="T4" fmla="*/ 825500 w 75"/>
                <a:gd name="T5" fmla="*/ 419100 h 76"/>
                <a:gd name="T6" fmla="*/ 418253 w 75"/>
                <a:gd name="T7" fmla="*/ 838200 h 76"/>
                <a:gd name="T8" fmla="*/ 0 w 75"/>
                <a:gd name="T9" fmla="*/ 419100 h 76"/>
                <a:gd name="T10" fmla="*/ 88053 w 75"/>
                <a:gd name="T11" fmla="*/ 419100 h 76"/>
                <a:gd name="T12" fmla="*/ 418253 w 75"/>
                <a:gd name="T13" fmla="*/ 749968 h 76"/>
                <a:gd name="T14" fmla="*/ 737447 w 75"/>
                <a:gd name="T15" fmla="*/ 419100 h 76"/>
                <a:gd name="T16" fmla="*/ 418253 w 75"/>
                <a:gd name="T17" fmla="*/ 99261 h 76"/>
                <a:gd name="T18" fmla="*/ 88053 w 75"/>
                <a:gd name="T19" fmla="*/ 419100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5" h="76">
                  <a:moveTo>
                    <a:pt x="0" y="38"/>
                  </a:moveTo>
                  <a:cubicBezTo>
                    <a:pt x="0" y="17"/>
                    <a:pt x="17" y="0"/>
                    <a:pt x="38" y="0"/>
                  </a:cubicBezTo>
                  <a:cubicBezTo>
                    <a:pt x="59" y="0"/>
                    <a:pt x="75" y="17"/>
                    <a:pt x="75" y="38"/>
                  </a:cubicBezTo>
                  <a:cubicBezTo>
                    <a:pt x="75" y="59"/>
                    <a:pt x="59" y="76"/>
                    <a:pt x="38" y="76"/>
                  </a:cubicBezTo>
                  <a:cubicBezTo>
                    <a:pt x="17" y="76"/>
                    <a:pt x="0" y="59"/>
                    <a:pt x="0" y="38"/>
                  </a:cubicBezTo>
                  <a:close/>
                  <a:moveTo>
                    <a:pt x="8" y="38"/>
                  </a:moveTo>
                  <a:cubicBezTo>
                    <a:pt x="8" y="54"/>
                    <a:pt x="21" y="68"/>
                    <a:pt x="38" y="68"/>
                  </a:cubicBezTo>
                  <a:cubicBezTo>
                    <a:pt x="54" y="68"/>
                    <a:pt x="67" y="54"/>
                    <a:pt x="67" y="38"/>
                  </a:cubicBezTo>
                  <a:cubicBezTo>
                    <a:pt x="67" y="22"/>
                    <a:pt x="54" y="9"/>
                    <a:pt x="38" y="9"/>
                  </a:cubicBezTo>
                  <a:cubicBezTo>
                    <a:pt x="21" y="9"/>
                    <a:pt x="8" y="22"/>
                    <a:pt x="8" y="38"/>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87" name="Freeform 39">
              <a:extLst>
                <a:ext uri="{FF2B5EF4-FFF2-40B4-BE49-F238E27FC236}">
                  <a16:creationId xmlns:a16="http://schemas.microsoft.com/office/drawing/2014/main" id="{379C02BB-6CCB-4C50-A168-284FD378DF7D}"/>
                </a:ext>
              </a:extLst>
            </p:cNvPr>
            <p:cNvSpPr>
              <a:spLocks/>
            </p:cNvSpPr>
            <p:nvPr/>
          </p:nvSpPr>
          <p:spPr bwMode="auto">
            <a:xfrm>
              <a:off x="5451475" y="3835400"/>
              <a:ext cx="254000" cy="309563"/>
            </a:xfrm>
            <a:custGeom>
              <a:avLst/>
              <a:gdLst>
                <a:gd name="T0" fmla="*/ 44174 w 23"/>
                <a:gd name="T1" fmla="*/ 309563 h 28"/>
                <a:gd name="T2" fmla="*/ 254000 w 23"/>
                <a:gd name="T3" fmla="*/ 309563 h 28"/>
                <a:gd name="T4" fmla="*/ 254000 w 23"/>
                <a:gd name="T5" fmla="*/ 55279 h 28"/>
                <a:gd name="T6" fmla="*/ 209826 w 23"/>
                <a:gd name="T7" fmla="*/ 0 h 28"/>
                <a:gd name="T8" fmla="*/ 154609 w 23"/>
                <a:gd name="T9" fmla="*/ 55279 h 28"/>
                <a:gd name="T10" fmla="*/ 154609 w 23"/>
                <a:gd name="T11" fmla="*/ 221116 h 28"/>
                <a:gd name="T12" fmla="*/ 44174 w 23"/>
                <a:gd name="T13" fmla="*/ 221116 h 28"/>
                <a:gd name="T14" fmla="*/ 0 w 23"/>
                <a:gd name="T15" fmla="*/ 265340 h 28"/>
                <a:gd name="T16" fmla="*/ 44174 w 23"/>
                <a:gd name="T17" fmla="*/ 309563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 h="28">
                  <a:moveTo>
                    <a:pt x="4" y="28"/>
                  </a:moveTo>
                  <a:cubicBezTo>
                    <a:pt x="23" y="28"/>
                    <a:pt x="23" y="28"/>
                    <a:pt x="23" y="28"/>
                  </a:cubicBezTo>
                  <a:cubicBezTo>
                    <a:pt x="23" y="5"/>
                    <a:pt x="23" y="5"/>
                    <a:pt x="23" y="5"/>
                  </a:cubicBezTo>
                  <a:cubicBezTo>
                    <a:pt x="23" y="2"/>
                    <a:pt x="21" y="0"/>
                    <a:pt x="19" y="0"/>
                  </a:cubicBezTo>
                  <a:cubicBezTo>
                    <a:pt x="16" y="0"/>
                    <a:pt x="14" y="2"/>
                    <a:pt x="14" y="5"/>
                  </a:cubicBezTo>
                  <a:cubicBezTo>
                    <a:pt x="14" y="20"/>
                    <a:pt x="14" y="20"/>
                    <a:pt x="14" y="20"/>
                  </a:cubicBezTo>
                  <a:cubicBezTo>
                    <a:pt x="4" y="20"/>
                    <a:pt x="4" y="20"/>
                    <a:pt x="4" y="20"/>
                  </a:cubicBezTo>
                  <a:cubicBezTo>
                    <a:pt x="2" y="20"/>
                    <a:pt x="0" y="22"/>
                    <a:pt x="0" y="24"/>
                  </a:cubicBezTo>
                  <a:cubicBezTo>
                    <a:pt x="0" y="26"/>
                    <a:pt x="2" y="28"/>
                    <a:pt x="4" y="28"/>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2" name="Группа 1">
            <a:extLst>
              <a:ext uri="{FF2B5EF4-FFF2-40B4-BE49-F238E27FC236}">
                <a16:creationId xmlns:a16="http://schemas.microsoft.com/office/drawing/2014/main" id="{5A334C2C-6B4C-4613-8DCF-432D12208D39}"/>
              </a:ext>
            </a:extLst>
          </p:cNvPr>
          <p:cNvGrpSpPr/>
          <p:nvPr/>
        </p:nvGrpSpPr>
        <p:grpSpPr>
          <a:xfrm>
            <a:off x="1748367" y="1621897"/>
            <a:ext cx="1519238" cy="1512887"/>
            <a:chOff x="1748367" y="1621897"/>
            <a:chExt cx="1519238" cy="1512887"/>
          </a:xfrm>
        </p:grpSpPr>
        <p:sp>
          <p:nvSpPr>
            <p:cNvPr id="28688" name="Freeform 40">
              <a:extLst>
                <a:ext uri="{FF2B5EF4-FFF2-40B4-BE49-F238E27FC236}">
                  <a16:creationId xmlns:a16="http://schemas.microsoft.com/office/drawing/2014/main" id="{CC95C6A2-0B4A-4AE5-AFB5-A73D7AA17C10}"/>
                </a:ext>
              </a:extLst>
            </p:cNvPr>
            <p:cNvSpPr>
              <a:spLocks noEditPoints="1"/>
            </p:cNvSpPr>
            <p:nvPr/>
          </p:nvSpPr>
          <p:spPr bwMode="auto">
            <a:xfrm>
              <a:off x="1748367" y="1621897"/>
              <a:ext cx="1519238" cy="1512887"/>
            </a:xfrm>
            <a:custGeom>
              <a:avLst/>
              <a:gdLst>
                <a:gd name="T0" fmla="*/ 759619 w 138"/>
                <a:gd name="T1" fmla="*/ 1512888 h 137"/>
                <a:gd name="T2" fmla="*/ 0 w 138"/>
                <a:gd name="T3" fmla="*/ 761965 h 137"/>
                <a:gd name="T4" fmla="*/ 759619 w 138"/>
                <a:gd name="T5" fmla="*/ 0 h 137"/>
                <a:gd name="T6" fmla="*/ 1519238 w 138"/>
                <a:gd name="T7" fmla="*/ 761965 h 137"/>
                <a:gd name="T8" fmla="*/ 759619 w 138"/>
                <a:gd name="T9" fmla="*/ 1512888 h 137"/>
                <a:gd name="T10" fmla="*/ 759619 w 138"/>
                <a:gd name="T11" fmla="*/ 88344 h 137"/>
                <a:gd name="T12" fmla="*/ 88072 w 138"/>
                <a:gd name="T13" fmla="*/ 761965 h 137"/>
                <a:gd name="T14" fmla="*/ 759619 w 138"/>
                <a:gd name="T15" fmla="*/ 1424544 h 137"/>
                <a:gd name="T16" fmla="*/ 1431166 w 138"/>
                <a:gd name="T17" fmla="*/ 761965 h 137"/>
                <a:gd name="T18" fmla="*/ 759619 w 138"/>
                <a:gd name="T19" fmla="*/ 88344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8" h="137">
                  <a:moveTo>
                    <a:pt x="69" y="137"/>
                  </a:moveTo>
                  <a:cubicBezTo>
                    <a:pt x="31" y="137"/>
                    <a:pt x="0" y="107"/>
                    <a:pt x="0" y="69"/>
                  </a:cubicBezTo>
                  <a:cubicBezTo>
                    <a:pt x="0" y="31"/>
                    <a:pt x="31" y="0"/>
                    <a:pt x="69" y="0"/>
                  </a:cubicBezTo>
                  <a:cubicBezTo>
                    <a:pt x="107" y="0"/>
                    <a:pt x="138" y="31"/>
                    <a:pt x="138" y="69"/>
                  </a:cubicBezTo>
                  <a:cubicBezTo>
                    <a:pt x="138" y="107"/>
                    <a:pt x="107" y="137"/>
                    <a:pt x="69" y="137"/>
                  </a:cubicBezTo>
                  <a:close/>
                  <a:moveTo>
                    <a:pt x="69" y="8"/>
                  </a:moveTo>
                  <a:cubicBezTo>
                    <a:pt x="36" y="8"/>
                    <a:pt x="8" y="35"/>
                    <a:pt x="8" y="69"/>
                  </a:cubicBezTo>
                  <a:cubicBezTo>
                    <a:pt x="8" y="102"/>
                    <a:pt x="36" y="129"/>
                    <a:pt x="69" y="129"/>
                  </a:cubicBezTo>
                  <a:cubicBezTo>
                    <a:pt x="103" y="129"/>
                    <a:pt x="130" y="102"/>
                    <a:pt x="130" y="69"/>
                  </a:cubicBezTo>
                  <a:cubicBezTo>
                    <a:pt x="130" y="35"/>
                    <a:pt x="103" y="8"/>
                    <a:pt x="69" y="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89" name="Freeform 41">
              <a:extLst>
                <a:ext uri="{FF2B5EF4-FFF2-40B4-BE49-F238E27FC236}">
                  <a16:creationId xmlns:a16="http://schemas.microsoft.com/office/drawing/2014/main" id="{89477BD5-2EFB-40C6-83A9-9336DBFA7315}"/>
                </a:ext>
              </a:extLst>
            </p:cNvPr>
            <p:cNvSpPr>
              <a:spLocks noEditPoints="1"/>
            </p:cNvSpPr>
            <p:nvPr/>
          </p:nvSpPr>
          <p:spPr bwMode="auto">
            <a:xfrm>
              <a:off x="2067455" y="1964797"/>
              <a:ext cx="858837" cy="804862"/>
            </a:xfrm>
            <a:custGeom>
              <a:avLst/>
              <a:gdLst>
                <a:gd name="T0" fmla="*/ 539526 w 78"/>
                <a:gd name="T1" fmla="*/ 0 h 73"/>
                <a:gd name="T2" fmla="*/ 209204 w 78"/>
                <a:gd name="T3" fmla="*/ 319740 h 73"/>
                <a:gd name="T4" fmla="*/ 253247 w 78"/>
                <a:gd name="T5" fmla="*/ 496148 h 73"/>
                <a:gd name="T6" fmla="*/ 33032 w 78"/>
                <a:gd name="T7" fmla="*/ 694608 h 73"/>
                <a:gd name="T8" fmla="*/ 22021 w 78"/>
                <a:gd name="T9" fmla="*/ 782812 h 73"/>
                <a:gd name="T10" fmla="*/ 77075 w 78"/>
                <a:gd name="T11" fmla="*/ 804863 h 73"/>
                <a:gd name="T12" fmla="*/ 121118 w 78"/>
                <a:gd name="T13" fmla="*/ 793837 h 73"/>
                <a:gd name="T14" fmla="*/ 352344 w 78"/>
                <a:gd name="T15" fmla="*/ 595378 h 73"/>
                <a:gd name="T16" fmla="*/ 539526 w 78"/>
                <a:gd name="T17" fmla="*/ 650506 h 73"/>
                <a:gd name="T18" fmla="*/ 858838 w 78"/>
                <a:gd name="T19" fmla="*/ 319740 h 73"/>
                <a:gd name="T20" fmla="*/ 539526 w 78"/>
                <a:gd name="T21" fmla="*/ 0 h 73"/>
                <a:gd name="T22" fmla="*/ 539526 w 78"/>
                <a:gd name="T23" fmla="*/ 551276 h 73"/>
                <a:gd name="T24" fmla="*/ 308301 w 78"/>
                <a:gd name="T25" fmla="*/ 319740 h 73"/>
                <a:gd name="T26" fmla="*/ 539526 w 78"/>
                <a:gd name="T27" fmla="*/ 99230 h 73"/>
                <a:gd name="T28" fmla="*/ 759741 w 78"/>
                <a:gd name="T29" fmla="*/ 319740 h 73"/>
                <a:gd name="T30" fmla="*/ 539526 w 78"/>
                <a:gd name="T31" fmla="*/ 551276 h 7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8" h="73">
                  <a:moveTo>
                    <a:pt x="49" y="0"/>
                  </a:moveTo>
                  <a:cubicBezTo>
                    <a:pt x="32" y="0"/>
                    <a:pt x="19" y="13"/>
                    <a:pt x="19" y="29"/>
                  </a:cubicBezTo>
                  <a:cubicBezTo>
                    <a:pt x="19" y="35"/>
                    <a:pt x="20" y="40"/>
                    <a:pt x="23" y="45"/>
                  </a:cubicBezTo>
                  <a:cubicBezTo>
                    <a:pt x="3" y="63"/>
                    <a:pt x="3" y="63"/>
                    <a:pt x="3" y="63"/>
                  </a:cubicBezTo>
                  <a:cubicBezTo>
                    <a:pt x="0" y="65"/>
                    <a:pt x="0" y="69"/>
                    <a:pt x="2" y="71"/>
                  </a:cubicBezTo>
                  <a:cubicBezTo>
                    <a:pt x="4" y="73"/>
                    <a:pt x="5" y="73"/>
                    <a:pt x="7" y="73"/>
                  </a:cubicBezTo>
                  <a:cubicBezTo>
                    <a:pt x="9" y="73"/>
                    <a:pt x="10" y="73"/>
                    <a:pt x="11" y="72"/>
                  </a:cubicBezTo>
                  <a:cubicBezTo>
                    <a:pt x="32" y="54"/>
                    <a:pt x="32" y="54"/>
                    <a:pt x="32" y="54"/>
                  </a:cubicBezTo>
                  <a:cubicBezTo>
                    <a:pt x="36" y="57"/>
                    <a:pt x="42" y="59"/>
                    <a:pt x="49" y="59"/>
                  </a:cubicBezTo>
                  <a:cubicBezTo>
                    <a:pt x="65" y="59"/>
                    <a:pt x="78" y="46"/>
                    <a:pt x="78" y="29"/>
                  </a:cubicBezTo>
                  <a:cubicBezTo>
                    <a:pt x="78" y="13"/>
                    <a:pt x="65" y="0"/>
                    <a:pt x="49" y="0"/>
                  </a:cubicBezTo>
                  <a:close/>
                  <a:moveTo>
                    <a:pt x="49" y="50"/>
                  </a:moveTo>
                  <a:cubicBezTo>
                    <a:pt x="37" y="50"/>
                    <a:pt x="28" y="41"/>
                    <a:pt x="28" y="29"/>
                  </a:cubicBezTo>
                  <a:cubicBezTo>
                    <a:pt x="28" y="18"/>
                    <a:pt x="37" y="9"/>
                    <a:pt x="49" y="9"/>
                  </a:cubicBezTo>
                  <a:cubicBezTo>
                    <a:pt x="60" y="9"/>
                    <a:pt x="69" y="18"/>
                    <a:pt x="69" y="29"/>
                  </a:cubicBezTo>
                  <a:cubicBezTo>
                    <a:pt x="69" y="41"/>
                    <a:pt x="60" y="50"/>
                    <a:pt x="49" y="50"/>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690" name="Freeform 42">
              <a:extLst>
                <a:ext uri="{FF2B5EF4-FFF2-40B4-BE49-F238E27FC236}">
                  <a16:creationId xmlns:a16="http://schemas.microsoft.com/office/drawing/2014/main" id="{5A580314-58BB-4335-B985-75EBCB2587E4}"/>
                </a:ext>
              </a:extLst>
            </p:cNvPr>
            <p:cNvSpPr>
              <a:spLocks/>
            </p:cNvSpPr>
            <p:nvPr/>
          </p:nvSpPr>
          <p:spPr bwMode="auto">
            <a:xfrm>
              <a:off x="2690813" y="1760538"/>
              <a:ext cx="220662" cy="220662"/>
            </a:xfrm>
            <a:custGeom>
              <a:avLst/>
              <a:gdLst>
                <a:gd name="T0" fmla="*/ 187564 w 20"/>
                <a:gd name="T1" fmla="*/ 0 h 20"/>
                <a:gd name="T2" fmla="*/ 0 w 20"/>
                <a:gd name="T3" fmla="*/ 187564 h 20"/>
                <a:gd name="T4" fmla="*/ 33099 w 20"/>
                <a:gd name="T5" fmla="*/ 220663 h 20"/>
                <a:gd name="T6" fmla="*/ 55166 w 20"/>
                <a:gd name="T7" fmla="*/ 187564 h 20"/>
                <a:gd name="T8" fmla="*/ 187564 w 20"/>
                <a:gd name="T9" fmla="*/ 55166 h 20"/>
                <a:gd name="T10" fmla="*/ 220663 w 20"/>
                <a:gd name="T11" fmla="*/ 33099 h 20"/>
                <a:gd name="T12" fmla="*/ 187564 w 20"/>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0">
                  <a:moveTo>
                    <a:pt x="17" y="0"/>
                  </a:moveTo>
                  <a:cubicBezTo>
                    <a:pt x="8" y="0"/>
                    <a:pt x="0" y="8"/>
                    <a:pt x="0" y="17"/>
                  </a:cubicBezTo>
                  <a:cubicBezTo>
                    <a:pt x="0" y="19"/>
                    <a:pt x="1" y="20"/>
                    <a:pt x="3" y="20"/>
                  </a:cubicBezTo>
                  <a:cubicBezTo>
                    <a:pt x="4" y="20"/>
                    <a:pt x="5" y="19"/>
                    <a:pt x="5" y="17"/>
                  </a:cubicBezTo>
                  <a:cubicBezTo>
                    <a:pt x="5" y="11"/>
                    <a:pt x="11" y="5"/>
                    <a:pt x="17" y="5"/>
                  </a:cubicBezTo>
                  <a:cubicBezTo>
                    <a:pt x="19" y="5"/>
                    <a:pt x="20" y="4"/>
                    <a:pt x="20" y="3"/>
                  </a:cubicBezTo>
                  <a:cubicBezTo>
                    <a:pt x="20" y="1"/>
                    <a:pt x="19" y="0"/>
                    <a:pt x="17" y="0"/>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5" name="TextBox 115">
            <a:extLst>
              <a:ext uri="{FF2B5EF4-FFF2-40B4-BE49-F238E27FC236}">
                <a16:creationId xmlns:a16="http://schemas.microsoft.com/office/drawing/2014/main" id="{10197516-0587-4AAE-A29E-5BC17E0E62AE}"/>
              </a:ext>
            </a:extLst>
          </p:cNvPr>
          <p:cNvSpPr txBox="1">
            <a:spLocks noChangeArrowheads="1"/>
          </p:cNvSpPr>
          <p:nvPr/>
        </p:nvSpPr>
        <p:spPr bwMode="auto">
          <a:xfrm>
            <a:off x="222251" y="3626230"/>
            <a:ext cx="489585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IE" sz="1600" dirty="0">
                <a:latin typeface="+mn-lt"/>
                <a:ea typeface="Calibri" panose="020F0502020204030204" pitchFamily="34" charset="0"/>
                <a:cs typeface="Times New Roman" panose="02020603050405020304" pitchFamily="18" charset="0"/>
              </a:rPr>
              <a:t>We have found that in Ireland, the advertising industry is quite unique.  </a:t>
            </a:r>
            <a:r>
              <a:rPr lang="en-IE" sz="1600" dirty="0" err="1">
                <a:latin typeface="+mn-lt"/>
                <a:ea typeface="Calibri" panose="020F0502020204030204" pitchFamily="34" charset="0"/>
                <a:cs typeface="Times New Roman" panose="02020603050405020304" pitchFamily="18" charset="0"/>
              </a:rPr>
              <a:t>Adlanders</a:t>
            </a:r>
            <a:r>
              <a:rPr lang="en-IE" sz="1600" dirty="0">
                <a:latin typeface="+mn-lt"/>
                <a:ea typeface="Calibri" panose="020F0502020204030204" pitchFamily="34" charset="0"/>
                <a:cs typeface="Times New Roman" panose="02020603050405020304" pitchFamily="18" charset="0"/>
              </a:rPr>
              <a:t> are generally well-educated, upmarket, Dublin-centric and time-poor. </a:t>
            </a:r>
          </a:p>
        </p:txBody>
      </p:sp>
      <p:sp>
        <p:nvSpPr>
          <p:cNvPr id="26" name="TextBox 115">
            <a:extLst>
              <a:ext uri="{FF2B5EF4-FFF2-40B4-BE49-F238E27FC236}">
                <a16:creationId xmlns:a16="http://schemas.microsoft.com/office/drawing/2014/main" id="{CF43B38B-F32A-451C-8655-2AC3BE3D6719}"/>
              </a:ext>
            </a:extLst>
          </p:cNvPr>
          <p:cNvSpPr txBox="1">
            <a:spLocks noChangeArrowheads="1"/>
          </p:cNvSpPr>
          <p:nvPr/>
        </p:nvSpPr>
        <p:spPr bwMode="auto">
          <a:xfrm>
            <a:off x="3727449" y="5201029"/>
            <a:ext cx="65055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IE" sz="1600" dirty="0">
                <a:latin typeface="+mn-lt"/>
                <a:ea typeface="Calibri" panose="020F0502020204030204" pitchFamily="34" charset="0"/>
                <a:cs typeface="Times New Roman" panose="02020603050405020304" pitchFamily="18" charset="0"/>
              </a:rPr>
              <a:t>This is evident in our lifestyles, attitudes and behaviour – particularly when it comes to technology and media. In short, those working in </a:t>
            </a:r>
            <a:r>
              <a:rPr lang="en-IE" sz="1600" dirty="0" err="1">
                <a:latin typeface="+mn-lt"/>
                <a:ea typeface="Calibri" panose="020F0502020204030204" pitchFamily="34" charset="0"/>
                <a:cs typeface="Times New Roman" panose="02020603050405020304" pitchFamily="18" charset="0"/>
              </a:rPr>
              <a:t>Adland</a:t>
            </a:r>
            <a:r>
              <a:rPr lang="en-IE" sz="1600" dirty="0">
                <a:latin typeface="+mn-lt"/>
                <a:ea typeface="Calibri" panose="020F0502020204030204" pitchFamily="34" charset="0"/>
                <a:cs typeface="Times New Roman" panose="02020603050405020304" pitchFamily="18" charset="0"/>
              </a:rPr>
              <a:t> are nothing like the general Irish public with whom we try to communicate with, via our brands, on a daily basis.  Take a look at some of the differences</a:t>
            </a:r>
          </a:p>
        </p:txBody>
      </p:sp>
      <p:sp>
        <p:nvSpPr>
          <p:cNvPr id="27" name="TextBox 26">
            <a:extLst>
              <a:ext uri="{FF2B5EF4-FFF2-40B4-BE49-F238E27FC236}">
                <a16:creationId xmlns:a16="http://schemas.microsoft.com/office/drawing/2014/main" id="{9EEB7A72-2077-41A0-99B0-D56446BE44D9}"/>
              </a:ext>
            </a:extLst>
          </p:cNvPr>
          <p:cNvSpPr txBox="1"/>
          <p:nvPr/>
        </p:nvSpPr>
        <p:spPr>
          <a:xfrm>
            <a:off x="439614" y="896815"/>
            <a:ext cx="9398977" cy="523220"/>
          </a:xfrm>
          <a:prstGeom prst="rect">
            <a:avLst/>
          </a:prstGeom>
          <a:noFill/>
        </p:spPr>
        <p:txBody>
          <a:bodyPr wrap="square" rtlCol="0">
            <a:spAutoFit/>
          </a:bodyPr>
          <a:lstStyle/>
          <a:p>
            <a:r>
              <a:rPr lang="en-GB"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a:t>
            </a:r>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2021 Survey</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5"/>
                                        </p:tgtEl>
                                        <p:attrNameLst>
                                          <p:attrName>r</p:attrName>
                                        </p:attrNameLst>
                                      </p:cBhvr>
                                    </p:animRot>
                                    <p:animRot by="-240000">
                                      <p:cBhvr>
                                        <p:cTn id="12" dur="200" fill="hold">
                                          <p:stCondLst>
                                            <p:cond delay="200"/>
                                          </p:stCondLst>
                                        </p:cTn>
                                        <p:tgtEl>
                                          <p:spTgt spid="5"/>
                                        </p:tgtEl>
                                        <p:attrNameLst>
                                          <p:attrName>r</p:attrName>
                                        </p:attrNameLst>
                                      </p:cBhvr>
                                    </p:animRot>
                                    <p:animRot by="240000">
                                      <p:cBhvr>
                                        <p:cTn id="13" dur="200" fill="hold">
                                          <p:stCondLst>
                                            <p:cond delay="400"/>
                                          </p:stCondLst>
                                        </p:cTn>
                                        <p:tgtEl>
                                          <p:spTgt spid="5"/>
                                        </p:tgtEl>
                                        <p:attrNameLst>
                                          <p:attrName>r</p:attrName>
                                        </p:attrNameLst>
                                      </p:cBhvr>
                                    </p:animRot>
                                    <p:animRot by="-240000">
                                      <p:cBhvr>
                                        <p:cTn id="14" dur="200" fill="hold">
                                          <p:stCondLst>
                                            <p:cond delay="600"/>
                                          </p:stCondLst>
                                        </p:cTn>
                                        <p:tgtEl>
                                          <p:spTgt spid="5"/>
                                        </p:tgtEl>
                                        <p:attrNameLst>
                                          <p:attrName>r</p:attrName>
                                        </p:attrNameLst>
                                      </p:cBhvr>
                                    </p:animRot>
                                    <p:animRot by="120000">
                                      <p:cBhvr>
                                        <p:cTn id="15" dur="200" fill="hold">
                                          <p:stCondLst>
                                            <p:cond delay="800"/>
                                          </p:stCondLst>
                                        </p:cTn>
                                        <p:tgtEl>
                                          <p:spTgt spid="5"/>
                                        </p:tgtEl>
                                        <p:attrNameLst>
                                          <p:attrName>r</p:attrName>
                                        </p:attrNameLst>
                                      </p:cBhvr>
                                    </p:animRot>
                                  </p:childTnLst>
                                </p:cTn>
                              </p:par>
                              <p:par>
                                <p:cTn id="16" presetID="23" presetClass="entr" presetSubtype="16"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0"/>
                                  </p:stCondLst>
                                  <p:childTnLst>
                                    <p:set>
                                      <p:cBhvr>
                                        <p:cTn id="21" dur="1" fill="hold">
                                          <p:stCondLst>
                                            <p:cond delay="0"/>
                                          </p:stCondLst>
                                        </p:cTn>
                                        <p:tgtEl>
                                          <p:spTgt spid="28675"/>
                                        </p:tgtEl>
                                        <p:attrNameLst>
                                          <p:attrName>style.visibility</p:attrName>
                                        </p:attrNameLst>
                                      </p:cBhvr>
                                      <p:to>
                                        <p:strVal val="visible"/>
                                      </p:to>
                                    </p:set>
                                    <p:anim calcmode="lin" valueType="num">
                                      <p:cBhvr>
                                        <p:cTn id="22" dur="500" fill="hold"/>
                                        <p:tgtEl>
                                          <p:spTgt spid="28675"/>
                                        </p:tgtEl>
                                        <p:attrNameLst>
                                          <p:attrName>ppt_w</p:attrName>
                                        </p:attrNameLst>
                                      </p:cBhvr>
                                      <p:tavLst>
                                        <p:tav tm="0">
                                          <p:val>
                                            <p:fltVal val="0"/>
                                          </p:val>
                                        </p:tav>
                                        <p:tav tm="100000">
                                          <p:val>
                                            <p:strVal val="#ppt_w"/>
                                          </p:val>
                                        </p:tav>
                                      </p:tavLst>
                                    </p:anim>
                                    <p:anim calcmode="lin" valueType="num">
                                      <p:cBhvr>
                                        <p:cTn id="23" dur="500" fill="hold"/>
                                        <p:tgtEl>
                                          <p:spTgt spid="28675"/>
                                        </p:tgtEl>
                                        <p:attrNameLst>
                                          <p:attrName>ppt_h</p:attrName>
                                        </p:attrNameLst>
                                      </p:cBhvr>
                                      <p:tavLst>
                                        <p:tav tm="0">
                                          <p:val>
                                            <p:fltVal val="0"/>
                                          </p:val>
                                        </p:tav>
                                        <p:tav tm="100000">
                                          <p:val>
                                            <p:strVal val="#ppt_h"/>
                                          </p:val>
                                        </p:tav>
                                      </p:tavLst>
                                    </p:anim>
                                  </p:childTnLst>
                                </p:cTn>
                              </p:par>
                              <p:par>
                                <p:cTn id="24" presetID="23" presetClass="entr" presetSubtype="16" fill="hold" nodeType="withEffect">
                                  <p:stCondLst>
                                    <p:cond delay="25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childTnLst>
                                </p:cTn>
                              </p:par>
                              <p:par>
                                <p:cTn id="28" presetID="23" presetClass="entr" presetSubtype="16" fill="hold" nodeType="withEffect">
                                  <p:stCondLst>
                                    <p:cond delay="50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2945416-62C9-4FA6-B81F-D64BD4833C4E}"/>
              </a:ext>
            </a:extLst>
          </p:cNvPr>
          <p:cNvGrpSpPr/>
          <p:nvPr/>
        </p:nvGrpSpPr>
        <p:grpSpPr>
          <a:xfrm>
            <a:off x="1484313" y="1639570"/>
            <a:ext cx="1843453" cy="1470502"/>
            <a:chOff x="1484313" y="2127250"/>
            <a:chExt cx="1843453" cy="1470502"/>
          </a:xfrm>
        </p:grpSpPr>
        <p:sp>
          <p:nvSpPr>
            <p:cNvPr id="5182" name="Rectangle 114">
              <a:extLst>
                <a:ext uri="{FF2B5EF4-FFF2-40B4-BE49-F238E27FC236}">
                  <a16:creationId xmlns:a16="http://schemas.microsoft.com/office/drawing/2014/main" id="{C5841C86-B43B-48A7-B54C-2958C4072C16}"/>
                </a:ext>
              </a:extLst>
            </p:cNvPr>
            <p:cNvSpPr>
              <a:spLocks noChangeArrowheads="1"/>
            </p:cNvSpPr>
            <p:nvPr/>
          </p:nvSpPr>
          <p:spPr bwMode="auto">
            <a:xfrm>
              <a:off x="1484313" y="2127250"/>
              <a:ext cx="18113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IE" altLang="ru-RU" sz="4800" b="1" dirty="0">
                  <a:solidFill>
                    <a:schemeClr val="accent2"/>
                  </a:solidFill>
                  <a:latin typeface="+mj-lt"/>
                </a:rPr>
                <a:t>50.5</a:t>
              </a:r>
              <a:r>
                <a:rPr lang="ru-RU" altLang="ru-RU" sz="4800" b="1" dirty="0">
                  <a:solidFill>
                    <a:schemeClr val="accent2"/>
                  </a:solidFill>
                  <a:latin typeface="+mj-lt"/>
                </a:rPr>
                <a:t>%</a:t>
              </a:r>
              <a:endParaRPr lang="ru-RU" altLang="ru-RU" sz="1800" dirty="0">
                <a:solidFill>
                  <a:schemeClr val="accent2"/>
                </a:solidFill>
                <a:latin typeface="+mj-lt"/>
              </a:endParaRPr>
            </a:p>
          </p:txBody>
        </p:sp>
        <p:grpSp>
          <p:nvGrpSpPr>
            <p:cNvPr id="5" name="Группа 4">
              <a:extLst>
                <a:ext uri="{FF2B5EF4-FFF2-40B4-BE49-F238E27FC236}">
                  <a16:creationId xmlns:a16="http://schemas.microsoft.com/office/drawing/2014/main" id="{74347663-BDA0-4F05-B68E-EB55CD29EFF4}"/>
                </a:ext>
              </a:extLst>
            </p:cNvPr>
            <p:cNvGrpSpPr/>
            <p:nvPr/>
          </p:nvGrpSpPr>
          <p:grpSpPr>
            <a:xfrm>
              <a:off x="1484313" y="2787650"/>
              <a:ext cx="1843453" cy="810102"/>
              <a:chOff x="1484313" y="2787650"/>
              <a:chExt cx="1843453" cy="810102"/>
            </a:xfrm>
          </p:grpSpPr>
          <p:sp>
            <p:nvSpPr>
              <p:cNvPr id="5124" name="Freeform 52">
                <a:extLst>
                  <a:ext uri="{FF2B5EF4-FFF2-40B4-BE49-F238E27FC236}">
                    <a16:creationId xmlns:a16="http://schemas.microsoft.com/office/drawing/2014/main" id="{DF6884D8-1383-46BA-9107-325DB045661F}"/>
                  </a:ext>
                </a:extLst>
              </p:cNvPr>
              <p:cNvSpPr>
                <a:spLocks/>
              </p:cNvSpPr>
              <p:nvPr/>
            </p:nvSpPr>
            <p:spPr bwMode="auto">
              <a:xfrm>
                <a:off x="1484313" y="2787650"/>
                <a:ext cx="1327150" cy="34925"/>
              </a:xfrm>
              <a:custGeom>
                <a:avLst/>
                <a:gdLst>
                  <a:gd name="T0" fmla="*/ 2147483646 w 113"/>
                  <a:gd name="T1" fmla="*/ 2147483646 h 3"/>
                  <a:gd name="T2" fmla="*/ 2147483646 w 113"/>
                  <a:gd name="T3" fmla="*/ 2147483646 h 3"/>
                  <a:gd name="T4" fmla="*/ 0 w 113"/>
                  <a:gd name="T5" fmla="*/ 2147483646 h 3"/>
                  <a:gd name="T6" fmla="*/ 2147483646 w 113"/>
                  <a:gd name="T7" fmla="*/ 0 h 3"/>
                  <a:gd name="T8" fmla="*/ 2147483646 w 113"/>
                  <a:gd name="T9" fmla="*/ 0 h 3"/>
                  <a:gd name="T10" fmla="*/ 2147483646 w 113"/>
                  <a:gd name="T11" fmla="*/ 2147483646 h 3"/>
                  <a:gd name="T12" fmla="*/ 2147483646 w 113"/>
                  <a:gd name="T13" fmla="*/ 2147483646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 h="3">
                    <a:moveTo>
                      <a:pt x="112" y="3"/>
                    </a:moveTo>
                    <a:cubicBezTo>
                      <a:pt x="1" y="3"/>
                      <a:pt x="1" y="3"/>
                      <a:pt x="1" y="3"/>
                    </a:cubicBezTo>
                    <a:cubicBezTo>
                      <a:pt x="1" y="3"/>
                      <a:pt x="0" y="2"/>
                      <a:pt x="0" y="2"/>
                    </a:cubicBezTo>
                    <a:cubicBezTo>
                      <a:pt x="0" y="1"/>
                      <a:pt x="1" y="0"/>
                      <a:pt x="1" y="0"/>
                    </a:cubicBezTo>
                    <a:cubicBezTo>
                      <a:pt x="112" y="0"/>
                      <a:pt x="112" y="0"/>
                      <a:pt x="112" y="0"/>
                    </a:cubicBezTo>
                    <a:cubicBezTo>
                      <a:pt x="112" y="0"/>
                      <a:pt x="113" y="1"/>
                      <a:pt x="113" y="2"/>
                    </a:cubicBezTo>
                    <a:cubicBezTo>
                      <a:pt x="113" y="2"/>
                      <a:pt x="112" y="3"/>
                      <a:pt x="112" y="3"/>
                    </a:cubicBezTo>
                    <a:close/>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183" name="Rectangle 115">
                <a:extLst>
                  <a:ext uri="{FF2B5EF4-FFF2-40B4-BE49-F238E27FC236}">
                    <a16:creationId xmlns:a16="http://schemas.microsoft.com/office/drawing/2014/main" id="{14209439-DF69-4882-BB44-441E7C6A5BB4}"/>
                  </a:ext>
                </a:extLst>
              </p:cNvPr>
              <p:cNvSpPr>
                <a:spLocks noChangeArrowheads="1"/>
              </p:cNvSpPr>
              <p:nvPr/>
            </p:nvSpPr>
            <p:spPr bwMode="auto">
              <a:xfrm>
                <a:off x="1484313" y="2859088"/>
                <a:ext cx="18434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4800" b="1" dirty="0">
                    <a:solidFill>
                      <a:schemeClr val="accent1"/>
                    </a:solidFill>
                    <a:latin typeface="+mj-lt"/>
                  </a:rPr>
                  <a:t>4</a:t>
                </a:r>
                <a:r>
                  <a:rPr lang="en-IE" altLang="ru-RU" sz="4800" b="1" dirty="0">
                    <a:solidFill>
                      <a:schemeClr val="accent1"/>
                    </a:solidFill>
                    <a:latin typeface="+mj-lt"/>
                  </a:rPr>
                  <a:t>9.5</a:t>
                </a:r>
                <a:r>
                  <a:rPr lang="ru-RU" altLang="ru-RU" sz="4800" b="1" dirty="0">
                    <a:solidFill>
                      <a:schemeClr val="accent1"/>
                    </a:solidFill>
                    <a:latin typeface="+mj-lt"/>
                  </a:rPr>
                  <a:t>%</a:t>
                </a:r>
                <a:endParaRPr lang="ru-RU" altLang="ru-RU" sz="1800" dirty="0">
                  <a:solidFill>
                    <a:schemeClr val="accent1"/>
                  </a:solidFill>
                  <a:latin typeface="+mj-lt"/>
                </a:endParaRPr>
              </a:p>
            </p:txBody>
          </p:sp>
        </p:grpSp>
      </p:grpSp>
      <p:sp>
        <p:nvSpPr>
          <p:cNvPr id="5186" name="TextBox 115">
            <a:extLst>
              <a:ext uri="{FF2B5EF4-FFF2-40B4-BE49-F238E27FC236}">
                <a16:creationId xmlns:a16="http://schemas.microsoft.com/office/drawing/2014/main" id="{7C250759-FC62-4EB5-A41A-0D61C4E43E1C}"/>
              </a:ext>
            </a:extLst>
          </p:cNvPr>
          <p:cNvSpPr txBox="1">
            <a:spLocks noChangeArrowheads="1"/>
          </p:cNvSpPr>
          <p:nvPr/>
        </p:nvSpPr>
        <p:spPr bwMode="auto">
          <a:xfrm>
            <a:off x="3346351" y="3018921"/>
            <a:ext cx="77930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ru-RU" sz="2400" i="1" dirty="0">
                <a:solidFill>
                  <a:srgbClr val="73858E"/>
                </a:solidFill>
                <a:latin typeface="+mn-lt"/>
                <a:cs typeface="Arial" panose="020B0604020202020204" pitchFamily="34" charset="0"/>
              </a:rPr>
              <a:t>Irish Population</a:t>
            </a:r>
            <a:endParaRPr lang="ru-RU" altLang="ru-RU" sz="2000" i="1" dirty="0">
              <a:solidFill>
                <a:srgbClr val="73858E"/>
              </a:solidFill>
              <a:latin typeface="+mn-lt"/>
              <a:cs typeface="Arial" panose="020B0604020202020204" pitchFamily="34" charset="0"/>
            </a:endParaRPr>
          </a:p>
        </p:txBody>
      </p:sp>
      <p:grpSp>
        <p:nvGrpSpPr>
          <p:cNvPr id="10" name="Group 9">
            <a:extLst>
              <a:ext uri="{FF2B5EF4-FFF2-40B4-BE49-F238E27FC236}">
                <a16:creationId xmlns:a16="http://schemas.microsoft.com/office/drawing/2014/main" id="{EB3CD958-CF68-4B4D-8900-D0B5486AF304}"/>
              </a:ext>
            </a:extLst>
          </p:cNvPr>
          <p:cNvGrpSpPr/>
          <p:nvPr/>
        </p:nvGrpSpPr>
        <p:grpSpPr>
          <a:xfrm>
            <a:off x="3329421" y="1693097"/>
            <a:ext cx="6131527" cy="1308995"/>
            <a:chOff x="3329421" y="2180777"/>
            <a:chExt cx="6131527" cy="1308995"/>
          </a:xfrm>
        </p:grpSpPr>
        <p:pic>
          <p:nvPicPr>
            <p:cNvPr id="7" name="Picture 6">
              <a:extLst>
                <a:ext uri="{FF2B5EF4-FFF2-40B4-BE49-F238E27FC236}">
                  <a16:creationId xmlns:a16="http://schemas.microsoft.com/office/drawing/2014/main" id="{6595698C-B74F-48F8-BE60-DE1FBCFA1BF3}"/>
                </a:ext>
              </a:extLst>
            </p:cNvPr>
            <p:cNvPicPr>
              <a:picLocks noChangeAspect="1"/>
            </p:cNvPicPr>
            <p:nvPr/>
          </p:nvPicPr>
          <p:blipFill rotWithShape="1">
            <a:blip r:embed="rId3"/>
            <a:srcRect l="29334" r="28181" b="11837"/>
            <a:stretch/>
          </p:blipFill>
          <p:spPr>
            <a:xfrm>
              <a:off x="7711221" y="2228403"/>
              <a:ext cx="562829" cy="1261369"/>
            </a:xfrm>
            <a:prstGeom prst="rect">
              <a:avLst/>
            </a:prstGeom>
          </p:spPr>
        </p:pic>
        <p:pic>
          <p:nvPicPr>
            <p:cNvPr id="1026" name="Picture 2" descr="Woman icon female symbol glyph pictograph Vector Image">
              <a:extLst>
                <a:ext uri="{FF2B5EF4-FFF2-40B4-BE49-F238E27FC236}">
                  <a16:creationId xmlns:a16="http://schemas.microsoft.com/office/drawing/2014/main" id="{2723A2C8-BE6D-4FE2-97C0-74B9DAFD89A0}"/>
                </a:ext>
              </a:extLst>
            </p:cNvPr>
            <p:cNvPicPr>
              <a:picLocks noChangeAspect="1" noChangeArrowheads="1"/>
            </p:cNvPicPr>
            <p:nvPr/>
          </p:nvPicPr>
          <p:blipFill rotWithShape="1">
            <a:blip r:embed="rId4">
              <a:duotone>
                <a:schemeClr val="accent5">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3329421" y="2180777"/>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Woman icon female symbol glyph pictograph Vector Image">
              <a:extLst>
                <a:ext uri="{FF2B5EF4-FFF2-40B4-BE49-F238E27FC236}">
                  <a16:creationId xmlns:a16="http://schemas.microsoft.com/office/drawing/2014/main" id="{D7CB214A-91B6-46A9-980A-979FF4F65DEF}"/>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3918876" y="2191890"/>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Woman icon female symbol glyph pictograph Vector Image">
              <a:extLst>
                <a:ext uri="{FF2B5EF4-FFF2-40B4-BE49-F238E27FC236}">
                  <a16:creationId xmlns:a16="http://schemas.microsoft.com/office/drawing/2014/main" id="{4D16F810-DAAA-49D9-9C88-EBA13D34697E}"/>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4585381" y="2183574"/>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Woman icon female symbol glyph pictograph Vector Image">
              <a:extLst>
                <a:ext uri="{FF2B5EF4-FFF2-40B4-BE49-F238E27FC236}">
                  <a16:creationId xmlns:a16="http://schemas.microsoft.com/office/drawing/2014/main" id="{F6C73167-7394-4717-B741-1B58D99609A0}"/>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5186608" y="2183574"/>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Woman icon female symbol glyph pictograph Vector Image">
              <a:extLst>
                <a:ext uri="{FF2B5EF4-FFF2-40B4-BE49-F238E27FC236}">
                  <a16:creationId xmlns:a16="http://schemas.microsoft.com/office/drawing/2014/main" id="{1D55B0CC-ADCF-4D0C-8DB4-53611F82C3A2}"/>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5811715" y="2207386"/>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129">
              <a:extLst>
                <a:ext uri="{FF2B5EF4-FFF2-40B4-BE49-F238E27FC236}">
                  <a16:creationId xmlns:a16="http://schemas.microsoft.com/office/drawing/2014/main" id="{37EC2136-DF51-4E46-9389-4A7F2596C02A}"/>
                </a:ext>
              </a:extLst>
            </p:cNvPr>
            <p:cNvPicPr>
              <a:picLocks noChangeAspect="1"/>
            </p:cNvPicPr>
            <p:nvPr/>
          </p:nvPicPr>
          <p:blipFill rotWithShape="1">
            <a:blip r:embed="rId3"/>
            <a:srcRect l="29334" r="28181" b="11837"/>
            <a:stretch/>
          </p:blipFill>
          <p:spPr>
            <a:xfrm>
              <a:off x="7111509" y="2228403"/>
              <a:ext cx="562829" cy="1261369"/>
            </a:xfrm>
            <a:prstGeom prst="rect">
              <a:avLst/>
            </a:prstGeom>
          </p:spPr>
        </p:pic>
        <p:pic>
          <p:nvPicPr>
            <p:cNvPr id="131" name="Picture 130">
              <a:extLst>
                <a:ext uri="{FF2B5EF4-FFF2-40B4-BE49-F238E27FC236}">
                  <a16:creationId xmlns:a16="http://schemas.microsoft.com/office/drawing/2014/main" id="{5402D400-35BB-4389-8DFC-2698E4D199DB}"/>
                </a:ext>
              </a:extLst>
            </p:cNvPr>
            <p:cNvPicPr>
              <a:picLocks noChangeAspect="1"/>
            </p:cNvPicPr>
            <p:nvPr/>
          </p:nvPicPr>
          <p:blipFill rotWithShape="1">
            <a:blip r:embed="rId3"/>
            <a:srcRect l="29334" r="28181" b="11837"/>
            <a:stretch/>
          </p:blipFill>
          <p:spPr>
            <a:xfrm>
              <a:off x="6494484" y="2207386"/>
              <a:ext cx="562829" cy="1261369"/>
            </a:xfrm>
            <a:prstGeom prst="rect">
              <a:avLst/>
            </a:prstGeom>
          </p:spPr>
        </p:pic>
        <p:pic>
          <p:nvPicPr>
            <p:cNvPr id="132" name="Picture 131">
              <a:extLst>
                <a:ext uri="{FF2B5EF4-FFF2-40B4-BE49-F238E27FC236}">
                  <a16:creationId xmlns:a16="http://schemas.microsoft.com/office/drawing/2014/main" id="{38ED2337-D2C8-4A59-973A-64DEB1A24434}"/>
                </a:ext>
              </a:extLst>
            </p:cNvPr>
            <p:cNvPicPr>
              <a:picLocks noChangeAspect="1"/>
            </p:cNvPicPr>
            <p:nvPr/>
          </p:nvPicPr>
          <p:blipFill rotWithShape="1">
            <a:blip r:embed="rId3"/>
            <a:srcRect l="29334" r="28181" b="11837"/>
            <a:stretch/>
          </p:blipFill>
          <p:spPr>
            <a:xfrm>
              <a:off x="8898119" y="2219291"/>
              <a:ext cx="562829" cy="1261369"/>
            </a:xfrm>
            <a:prstGeom prst="rect">
              <a:avLst/>
            </a:prstGeom>
          </p:spPr>
        </p:pic>
        <p:pic>
          <p:nvPicPr>
            <p:cNvPr id="133" name="Picture 132">
              <a:extLst>
                <a:ext uri="{FF2B5EF4-FFF2-40B4-BE49-F238E27FC236}">
                  <a16:creationId xmlns:a16="http://schemas.microsoft.com/office/drawing/2014/main" id="{72089EF4-3C75-4CBD-98C4-5CB79D70C842}"/>
                </a:ext>
              </a:extLst>
            </p:cNvPr>
            <p:cNvPicPr>
              <a:picLocks noChangeAspect="1"/>
            </p:cNvPicPr>
            <p:nvPr/>
          </p:nvPicPr>
          <p:blipFill rotWithShape="1">
            <a:blip r:embed="rId3"/>
            <a:srcRect l="29334" r="28181" b="11837"/>
            <a:stretch/>
          </p:blipFill>
          <p:spPr>
            <a:xfrm>
              <a:off x="8323201" y="2220555"/>
              <a:ext cx="562829" cy="1261369"/>
            </a:xfrm>
            <a:prstGeom prst="rect">
              <a:avLst/>
            </a:prstGeom>
          </p:spPr>
        </p:pic>
      </p:grpSp>
      <p:sp>
        <p:nvSpPr>
          <p:cNvPr id="9" name="Oval 8">
            <a:extLst>
              <a:ext uri="{FF2B5EF4-FFF2-40B4-BE49-F238E27FC236}">
                <a16:creationId xmlns:a16="http://schemas.microsoft.com/office/drawing/2014/main" id="{D5538E58-2121-4EC9-8BCD-93A140DB86BB}"/>
              </a:ext>
            </a:extLst>
          </p:cNvPr>
          <p:cNvSpPr/>
          <p:nvPr/>
        </p:nvSpPr>
        <p:spPr>
          <a:xfrm>
            <a:off x="6556366" y="2316554"/>
            <a:ext cx="86481" cy="1487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134" name="Group 133">
            <a:extLst>
              <a:ext uri="{FF2B5EF4-FFF2-40B4-BE49-F238E27FC236}">
                <a16:creationId xmlns:a16="http://schemas.microsoft.com/office/drawing/2014/main" id="{6646D115-12BD-4C65-A93E-1F1344A2E27B}"/>
              </a:ext>
            </a:extLst>
          </p:cNvPr>
          <p:cNvGrpSpPr/>
          <p:nvPr/>
        </p:nvGrpSpPr>
        <p:grpSpPr>
          <a:xfrm>
            <a:off x="1501243" y="4128775"/>
            <a:ext cx="1327150" cy="1470502"/>
            <a:chOff x="1484313" y="2127250"/>
            <a:chExt cx="1327150" cy="1470502"/>
          </a:xfrm>
        </p:grpSpPr>
        <p:sp>
          <p:nvSpPr>
            <p:cNvPr id="135" name="Rectangle 114">
              <a:extLst>
                <a:ext uri="{FF2B5EF4-FFF2-40B4-BE49-F238E27FC236}">
                  <a16:creationId xmlns:a16="http://schemas.microsoft.com/office/drawing/2014/main" id="{421EA91D-F28F-4422-AFE5-9BBEFF512C83}"/>
                </a:ext>
              </a:extLst>
            </p:cNvPr>
            <p:cNvSpPr>
              <a:spLocks noChangeArrowheads="1"/>
            </p:cNvSpPr>
            <p:nvPr/>
          </p:nvSpPr>
          <p:spPr bwMode="auto">
            <a:xfrm>
              <a:off x="1484313" y="2127250"/>
              <a:ext cx="12615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IE" altLang="ru-RU" sz="4800" b="1" dirty="0">
                  <a:solidFill>
                    <a:schemeClr val="accent2"/>
                  </a:solidFill>
                  <a:latin typeface="+mj-lt"/>
                </a:rPr>
                <a:t>57</a:t>
              </a:r>
              <a:r>
                <a:rPr lang="ru-RU" altLang="ru-RU" sz="4800" b="1" dirty="0">
                  <a:solidFill>
                    <a:schemeClr val="accent2"/>
                  </a:solidFill>
                  <a:latin typeface="+mj-lt"/>
                </a:rPr>
                <a:t>%</a:t>
              </a:r>
              <a:endParaRPr lang="ru-RU" altLang="ru-RU" sz="1800" dirty="0">
                <a:solidFill>
                  <a:schemeClr val="accent2"/>
                </a:solidFill>
                <a:latin typeface="+mj-lt"/>
              </a:endParaRPr>
            </a:p>
          </p:txBody>
        </p:sp>
        <p:grpSp>
          <p:nvGrpSpPr>
            <p:cNvPr id="136" name="Группа 4">
              <a:extLst>
                <a:ext uri="{FF2B5EF4-FFF2-40B4-BE49-F238E27FC236}">
                  <a16:creationId xmlns:a16="http://schemas.microsoft.com/office/drawing/2014/main" id="{6488223C-7741-47DA-8128-93B232794CFE}"/>
                </a:ext>
              </a:extLst>
            </p:cNvPr>
            <p:cNvGrpSpPr/>
            <p:nvPr/>
          </p:nvGrpSpPr>
          <p:grpSpPr>
            <a:xfrm>
              <a:off x="1484313" y="2787650"/>
              <a:ext cx="1327150" cy="810102"/>
              <a:chOff x="1484313" y="2787650"/>
              <a:chExt cx="1327150" cy="810102"/>
            </a:xfrm>
          </p:grpSpPr>
          <p:sp>
            <p:nvSpPr>
              <p:cNvPr id="137" name="Freeform 52">
                <a:extLst>
                  <a:ext uri="{FF2B5EF4-FFF2-40B4-BE49-F238E27FC236}">
                    <a16:creationId xmlns:a16="http://schemas.microsoft.com/office/drawing/2014/main" id="{1F9ACB7D-9158-4A32-93B9-E1AC8103DAAC}"/>
                  </a:ext>
                </a:extLst>
              </p:cNvPr>
              <p:cNvSpPr>
                <a:spLocks/>
              </p:cNvSpPr>
              <p:nvPr/>
            </p:nvSpPr>
            <p:spPr bwMode="auto">
              <a:xfrm>
                <a:off x="1484313" y="2787650"/>
                <a:ext cx="1327150" cy="34925"/>
              </a:xfrm>
              <a:custGeom>
                <a:avLst/>
                <a:gdLst>
                  <a:gd name="T0" fmla="*/ 2147483646 w 113"/>
                  <a:gd name="T1" fmla="*/ 2147483646 h 3"/>
                  <a:gd name="T2" fmla="*/ 2147483646 w 113"/>
                  <a:gd name="T3" fmla="*/ 2147483646 h 3"/>
                  <a:gd name="T4" fmla="*/ 0 w 113"/>
                  <a:gd name="T5" fmla="*/ 2147483646 h 3"/>
                  <a:gd name="T6" fmla="*/ 2147483646 w 113"/>
                  <a:gd name="T7" fmla="*/ 0 h 3"/>
                  <a:gd name="T8" fmla="*/ 2147483646 w 113"/>
                  <a:gd name="T9" fmla="*/ 0 h 3"/>
                  <a:gd name="T10" fmla="*/ 2147483646 w 113"/>
                  <a:gd name="T11" fmla="*/ 2147483646 h 3"/>
                  <a:gd name="T12" fmla="*/ 2147483646 w 113"/>
                  <a:gd name="T13" fmla="*/ 2147483646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 h="3">
                    <a:moveTo>
                      <a:pt x="112" y="3"/>
                    </a:moveTo>
                    <a:cubicBezTo>
                      <a:pt x="1" y="3"/>
                      <a:pt x="1" y="3"/>
                      <a:pt x="1" y="3"/>
                    </a:cubicBezTo>
                    <a:cubicBezTo>
                      <a:pt x="1" y="3"/>
                      <a:pt x="0" y="2"/>
                      <a:pt x="0" y="2"/>
                    </a:cubicBezTo>
                    <a:cubicBezTo>
                      <a:pt x="0" y="1"/>
                      <a:pt x="1" y="0"/>
                      <a:pt x="1" y="0"/>
                    </a:cubicBezTo>
                    <a:cubicBezTo>
                      <a:pt x="112" y="0"/>
                      <a:pt x="112" y="0"/>
                      <a:pt x="112" y="0"/>
                    </a:cubicBezTo>
                    <a:cubicBezTo>
                      <a:pt x="112" y="0"/>
                      <a:pt x="113" y="1"/>
                      <a:pt x="113" y="2"/>
                    </a:cubicBezTo>
                    <a:cubicBezTo>
                      <a:pt x="113" y="2"/>
                      <a:pt x="112" y="3"/>
                      <a:pt x="112" y="3"/>
                    </a:cubicBezTo>
                    <a:close/>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8" name="Rectangle 115">
                <a:extLst>
                  <a:ext uri="{FF2B5EF4-FFF2-40B4-BE49-F238E27FC236}">
                    <a16:creationId xmlns:a16="http://schemas.microsoft.com/office/drawing/2014/main" id="{ABFB1DD1-D96F-47AE-8ADE-BEFA860D80BB}"/>
                  </a:ext>
                </a:extLst>
              </p:cNvPr>
              <p:cNvSpPr>
                <a:spLocks noChangeArrowheads="1"/>
              </p:cNvSpPr>
              <p:nvPr/>
            </p:nvSpPr>
            <p:spPr bwMode="auto">
              <a:xfrm>
                <a:off x="1484313" y="2859088"/>
                <a:ext cx="13048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4800" b="1" dirty="0">
                    <a:solidFill>
                      <a:schemeClr val="accent1"/>
                    </a:solidFill>
                    <a:latin typeface="+mj-lt"/>
                  </a:rPr>
                  <a:t>4</a:t>
                </a:r>
                <a:r>
                  <a:rPr lang="en-IE" altLang="ru-RU" sz="4800" b="1" dirty="0">
                    <a:solidFill>
                      <a:schemeClr val="accent1"/>
                    </a:solidFill>
                    <a:latin typeface="+mj-lt"/>
                  </a:rPr>
                  <a:t>3</a:t>
                </a:r>
                <a:r>
                  <a:rPr lang="ru-RU" altLang="ru-RU" sz="4800" b="1" dirty="0">
                    <a:solidFill>
                      <a:schemeClr val="accent1"/>
                    </a:solidFill>
                    <a:latin typeface="+mj-lt"/>
                  </a:rPr>
                  <a:t>%</a:t>
                </a:r>
                <a:endParaRPr lang="ru-RU" altLang="ru-RU" sz="1800" dirty="0">
                  <a:solidFill>
                    <a:schemeClr val="accent1"/>
                  </a:solidFill>
                  <a:latin typeface="+mj-lt"/>
                </a:endParaRPr>
              </a:p>
            </p:txBody>
          </p:sp>
        </p:grpSp>
      </p:grpSp>
      <p:sp>
        <p:nvSpPr>
          <p:cNvPr id="139" name="TextBox 115">
            <a:extLst>
              <a:ext uri="{FF2B5EF4-FFF2-40B4-BE49-F238E27FC236}">
                <a16:creationId xmlns:a16="http://schemas.microsoft.com/office/drawing/2014/main" id="{A7A78B71-856D-4E86-B356-3FF47DA85E5E}"/>
              </a:ext>
            </a:extLst>
          </p:cNvPr>
          <p:cNvSpPr txBox="1">
            <a:spLocks noChangeArrowheads="1"/>
          </p:cNvSpPr>
          <p:nvPr/>
        </p:nvSpPr>
        <p:spPr bwMode="auto">
          <a:xfrm>
            <a:off x="3249431" y="5501352"/>
            <a:ext cx="77930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ru-RU" sz="2400" i="1" dirty="0" err="1">
                <a:solidFill>
                  <a:srgbClr val="73858E"/>
                </a:solidFill>
                <a:latin typeface="+mn-lt"/>
                <a:cs typeface="Arial" panose="020B0604020202020204" pitchFamily="34" charset="0"/>
              </a:rPr>
              <a:t>Adland</a:t>
            </a:r>
            <a:endParaRPr lang="ru-RU" altLang="ru-RU" sz="2000" i="1" dirty="0">
              <a:solidFill>
                <a:srgbClr val="73858E"/>
              </a:solidFill>
              <a:latin typeface="+mn-lt"/>
              <a:cs typeface="Arial" panose="020B0604020202020204" pitchFamily="34" charset="0"/>
            </a:endParaRPr>
          </a:p>
        </p:txBody>
      </p:sp>
      <p:grpSp>
        <p:nvGrpSpPr>
          <p:cNvPr id="140" name="Group 139">
            <a:extLst>
              <a:ext uri="{FF2B5EF4-FFF2-40B4-BE49-F238E27FC236}">
                <a16:creationId xmlns:a16="http://schemas.microsoft.com/office/drawing/2014/main" id="{C8F5C238-A3F4-4E3A-9A5E-EE7C9C392956}"/>
              </a:ext>
            </a:extLst>
          </p:cNvPr>
          <p:cNvGrpSpPr/>
          <p:nvPr/>
        </p:nvGrpSpPr>
        <p:grpSpPr>
          <a:xfrm>
            <a:off x="3346351" y="4182302"/>
            <a:ext cx="6131527" cy="1308995"/>
            <a:chOff x="3329421" y="2180777"/>
            <a:chExt cx="6131527" cy="1308995"/>
          </a:xfrm>
        </p:grpSpPr>
        <p:pic>
          <p:nvPicPr>
            <p:cNvPr id="141" name="Picture 140">
              <a:extLst>
                <a:ext uri="{FF2B5EF4-FFF2-40B4-BE49-F238E27FC236}">
                  <a16:creationId xmlns:a16="http://schemas.microsoft.com/office/drawing/2014/main" id="{3765B795-13A7-467D-8B87-CC70C80CEDB8}"/>
                </a:ext>
              </a:extLst>
            </p:cNvPr>
            <p:cNvPicPr>
              <a:picLocks noChangeAspect="1"/>
            </p:cNvPicPr>
            <p:nvPr/>
          </p:nvPicPr>
          <p:blipFill rotWithShape="1">
            <a:blip r:embed="rId3"/>
            <a:srcRect l="29334" r="28181" b="11837"/>
            <a:stretch/>
          </p:blipFill>
          <p:spPr>
            <a:xfrm>
              <a:off x="7711221" y="2228403"/>
              <a:ext cx="562829" cy="1261369"/>
            </a:xfrm>
            <a:prstGeom prst="rect">
              <a:avLst/>
            </a:prstGeom>
          </p:spPr>
        </p:pic>
        <p:pic>
          <p:nvPicPr>
            <p:cNvPr id="142" name="Picture 2" descr="Woman icon female symbol glyph pictograph Vector Image">
              <a:extLst>
                <a:ext uri="{FF2B5EF4-FFF2-40B4-BE49-F238E27FC236}">
                  <a16:creationId xmlns:a16="http://schemas.microsoft.com/office/drawing/2014/main" id="{B6F1949A-89AB-4989-BAB0-32C11D6AA688}"/>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3329421" y="2180777"/>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Woman icon female symbol glyph pictograph Vector Image">
              <a:extLst>
                <a:ext uri="{FF2B5EF4-FFF2-40B4-BE49-F238E27FC236}">
                  <a16:creationId xmlns:a16="http://schemas.microsoft.com/office/drawing/2014/main" id="{28C0CCD4-9AF5-4A0C-BCA6-2C208F0DC505}"/>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3918876" y="2191890"/>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Woman icon female symbol glyph pictograph Vector Image">
              <a:extLst>
                <a:ext uri="{FF2B5EF4-FFF2-40B4-BE49-F238E27FC236}">
                  <a16:creationId xmlns:a16="http://schemas.microsoft.com/office/drawing/2014/main" id="{E486092C-8F0E-4198-B70B-56F546452CE4}"/>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4585381" y="2183574"/>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2" descr="Woman icon female symbol glyph pictograph Vector Image">
              <a:extLst>
                <a:ext uri="{FF2B5EF4-FFF2-40B4-BE49-F238E27FC236}">
                  <a16:creationId xmlns:a16="http://schemas.microsoft.com/office/drawing/2014/main" id="{6E986CEE-E4AE-4203-811A-F71B90CC013E}"/>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5186608" y="2183574"/>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 descr="Woman icon female symbol glyph pictograph Vector Image">
              <a:extLst>
                <a:ext uri="{FF2B5EF4-FFF2-40B4-BE49-F238E27FC236}">
                  <a16:creationId xmlns:a16="http://schemas.microsoft.com/office/drawing/2014/main" id="{0EF4DE00-7D1D-4D9C-979D-71187CF05168}"/>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5811715" y="2207386"/>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146">
              <a:extLst>
                <a:ext uri="{FF2B5EF4-FFF2-40B4-BE49-F238E27FC236}">
                  <a16:creationId xmlns:a16="http://schemas.microsoft.com/office/drawing/2014/main" id="{84A457EB-A277-4B71-8845-82EB39CA9C37}"/>
                </a:ext>
              </a:extLst>
            </p:cNvPr>
            <p:cNvPicPr>
              <a:picLocks noChangeAspect="1"/>
            </p:cNvPicPr>
            <p:nvPr/>
          </p:nvPicPr>
          <p:blipFill rotWithShape="1">
            <a:blip r:embed="rId3"/>
            <a:srcRect l="29334" r="28181" b="11837"/>
            <a:stretch/>
          </p:blipFill>
          <p:spPr>
            <a:xfrm>
              <a:off x="7111509" y="2228403"/>
              <a:ext cx="562829" cy="1261369"/>
            </a:xfrm>
            <a:prstGeom prst="rect">
              <a:avLst/>
            </a:prstGeom>
          </p:spPr>
        </p:pic>
        <p:pic>
          <p:nvPicPr>
            <p:cNvPr id="148" name="Picture 147">
              <a:extLst>
                <a:ext uri="{FF2B5EF4-FFF2-40B4-BE49-F238E27FC236}">
                  <a16:creationId xmlns:a16="http://schemas.microsoft.com/office/drawing/2014/main" id="{C1F0ED92-E913-4B76-AEB5-9A6D79A7A7AE}"/>
                </a:ext>
              </a:extLst>
            </p:cNvPr>
            <p:cNvPicPr>
              <a:picLocks noChangeAspect="1"/>
            </p:cNvPicPr>
            <p:nvPr/>
          </p:nvPicPr>
          <p:blipFill rotWithShape="1">
            <a:blip r:embed="rId3"/>
            <a:srcRect l="29334" r="28181" b="11837"/>
            <a:stretch/>
          </p:blipFill>
          <p:spPr>
            <a:xfrm>
              <a:off x="6494484" y="2207386"/>
              <a:ext cx="562829" cy="1261369"/>
            </a:xfrm>
            <a:prstGeom prst="rect">
              <a:avLst/>
            </a:prstGeom>
          </p:spPr>
        </p:pic>
        <p:pic>
          <p:nvPicPr>
            <p:cNvPr id="149" name="Picture 148">
              <a:extLst>
                <a:ext uri="{FF2B5EF4-FFF2-40B4-BE49-F238E27FC236}">
                  <a16:creationId xmlns:a16="http://schemas.microsoft.com/office/drawing/2014/main" id="{1A3F47ED-F22C-43CB-9AC4-653345087636}"/>
                </a:ext>
              </a:extLst>
            </p:cNvPr>
            <p:cNvPicPr>
              <a:picLocks noChangeAspect="1"/>
            </p:cNvPicPr>
            <p:nvPr/>
          </p:nvPicPr>
          <p:blipFill rotWithShape="1">
            <a:blip r:embed="rId3"/>
            <a:srcRect l="29334" r="28181" b="11837"/>
            <a:stretch/>
          </p:blipFill>
          <p:spPr>
            <a:xfrm>
              <a:off x="8898119" y="2219291"/>
              <a:ext cx="562829" cy="1261369"/>
            </a:xfrm>
            <a:prstGeom prst="rect">
              <a:avLst/>
            </a:prstGeom>
          </p:spPr>
        </p:pic>
        <p:pic>
          <p:nvPicPr>
            <p:cNvPr id="150" name="Picture 149">
              <a:extLst>
                <a:ext uri="{FF2B5EF4-FFF2-40B4-BE49-F238E27FC236}">
                  <a16:creationId xmlns:a16="http://schemas.microsoft.com/office/drawing/2014/main" id="{541412E2-8398-406E-8466-C9C327425127}"/>
                </a:ext>
              </a:extLst>
            </p:cNvPr>
            <p:cNvPicPr>
              <a:picLocks noChangeAspect="1"/>
            </p:cNvPicPr>
            <p:nvPr/>
          </p:nvPicPr>
          <p:blipFill rotWithShape="1">
            <a:blip r:embed="rId3"/>
            <a:srcRect l="29334" r="28181" b="11837"/>
            <a:stretch/>
          </p:blipFill>
          <p:spPr>
            <a:xfrm>
              <a:off x="8323201" y="2220555"/>
              <a:ext cx="562829" cy="1261369"/>
            </a:xfrm>
            <a:prstGeom prst="rect">
              <a:avLst/>
            </a:prstGeom>
          </p:spPr>
        </p:pic>
      </p:grpSp>
      <p:pic>
        <p:nvPicPr>
          <p:cNvPr id="151" name="Picture 2" descr="Woman icon female symbol glyph pictograph Vector Image">
            <a:extLst>
              <a:ext uri="{FF2B5EF4-FFF2-40B4-BE49-F238E27FC236}">
                <a16:creationId xmlns:a16="http://schemas.microsoft.com/office/drawing/2014/main" id="{70F3786C-8B14-44F5-8FC5-06E748F10402}"/>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23354" r="25808" b="11997"/>
          <a:stretch/>
        </p:blipFill>
        <p:spPr bwMode="auto">
          <a:xfrm>
            <a:off x="6471263" y="4243992"/>
            <a:ext cx="674687" cy="1261369"/>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151">
            <a:extLst>
              <a:ext uri="{FF2B5EF4-FFF2-40B4-BE49-F238E27FC236}">
                <a16:creationId xmlns:a16="http://schemas.microsoft.com/office/drawing/2014/main" id="{D4464901-B01A-4663-BA37-3CA99CFF7B13}"/>
              </a:ext>
            </a:extLst>
          </p:cNvPr>
          <p:cNvPicPr>
            <a:picLocks noChangeAspect="1"/>
          </p:cNvPicPr>
          <p:nvPr/>
        </p:nvPicPr>
        <p:blipFill rotWithShape="1">
          <a:blip r:embed="rId3"/>
          <a:srcRect l="29334" t="54084" r="28181" b="11837"/>
          <a:stretch/>
        </p:blipFill>
        <p:spPr>
          <a:xfrm>
            <a:off x="6554975" y="4982708"/>
            <a:ext cx="562829" cy="487572"/>
          </a:xfrm>
          <a:prstGeom prst="rect">
            <a:avLst/>
          </a:prstGeom>
        </p:spPr>
      </p:pic>
      <p:sp>
        <p:nvSpPr>
          <p:cNvPr id="153" name="TextBox 152">
            <a:extLst>
              <a:ext uri="{FF2B5EF4-FFF2-40B4-BE49-F238E27FC236}">
                <a16:creationId xmlns:a16="http://schemas.microsoft.com/office/drawing/2014/main" id="{8E7632E0-F5EC-4BBD-BBF6-3B7BAD7C2115}"/>
              </a:ext>
            </a:extLst>
          </p:cNvPr>
          <p:cNvSpPr txBox="1"/>
          <p:nvPr/>
        </p:nvSpPr>
        <p:spPr>
          <a:xfrm>
            <a:off x="701963" y="6471251"/>
            <a:ext cx="10788073" cy="307777"/>
          </a:xfrm>
          <a:prstGeom prst="rect">
            <a:avLst/>
          </a:prstGeom>
          <a:noFill/>
        </p:spPr>
        <p:txBody>
          <a:bodyPr wrap="square" rtlCol="0">
            <a:spAutoFit/>
          </a:bodyPr>
          <a:lstStyle/>
          <a:p>
            <a:r>
              <a:rPr lang="en-IE" sz="1400" i="1" dirty="0">
                <a:solidFill>
                  <a:schemeClr val="tx2"/>
                </a:solidFill>
              </a:rPr>
              <a:t>Source: Source CSO Population and Migration estimates 2019</a:t>
            </a:r>
          </a:p>
        </p:txBody>
      </p:sp>
      <p:sp>
        <p:nvSpPr>
          <p:cNvPr id="154" name="TextBox 153">
            <a:extLst>
              <a:ext uri="{FF2B5EF4-FFF2-40B4-BE49-F238E27FC236}">
                <a16:creationId xmlns:a16="http://schemas.microsoft.com/office/drawing/2014/main" id="{C43B8F2E-7EB0-43DB-B8B6-82C3F721E40C}"/>
              </a:ext>
            </a:extLst>
          </p:cNvPr>
          <p:cNvSpPr txBox="1"/>
          <p:nvPr/>
        </p:nvSpPr>
        <p:spPr>
          <a:xfrm>
            <a:off x="439614" y="896815"/>
            <a:ext cx="9398977" cy="523220"/>
          </a:xfrm>
          <a:prstGeom prst="rect">
            <a:avLst/>
          </a:prstGeom>
          <a:noFill/>
        </p:spPr>
        <p:txBody>
          <a:bodyPr wrap="square" rtlCol="0">
            <a:spAutoFit/>
          </a:bodyPr>
          <a:lstStyle/>
          <a:p>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Different demographics: </a:t>
            </a:r>
            <a:r>
              <a:rPr lang="en-GB"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a:t>
            </a:r>
            <a:r>
              <a:rPr lang="en-GB"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is female focused</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186"/>
                                        </p:tgtEl>
                                        <p:attrNameLst>
                                          <p:attrName>style.visibility</p:attrName>
                                        </p:attrNameLst>
                                      </p:cBhvr>
                                      <p:to>
                                        <p:strVal val="visible"/>
                                      </p:to>
                                    </p:set>
                                    <p:anim calcmode="lin" valueType="num">
                                      <p:cBhvr>
                                        <p:cTn id="7" dur="500" fill="hold"/>
                                        <p:tgtEl>
                                          <p:spTgt spid="5186"/>
                                        </p:tgtEl>
                                        <p:attrNameLst>
                                          <p:attrName>ppt_w</p:attrName>
                                        </p:attrNameLst>
                                      </p:cBhvr>
                                      <p:tavLst>
                                        <p:tav tm="0">
                                          <p:val>
                                            <p:fltVal val="0"/>
                                          </p:val>
                                        </p:tav>
                                        <p:tav tm="100000">
                                          <p:val>
                                            <p:strVal val="#ppt_w"/>
                                          </p:val>
                                        </p:tav>
                                      </p:tavLst>
                                    </p:anim>
                                    <p:anim calcmode="lin" valueType="num">
                                      <p:cBhvr>
                                        <p:cTn id="8" dur="500" fill="hold"/>
                                        <p:tgtEl>
                                          <p:spTgt spid="518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39"/>
                                        </p:tgtEl>
                                        <p:attrNameLst>
                                          <p:attrName>style.visibility</p:attrName>
                                        </p:attrNameLst>
                                      </p:cBhvr>
                                      <p:to>
                                        <p:strVal val="visible"/>
                                      </p:to>
                                    </p:set>
                                    <p:anim calcmode="lin" valueType="num">
                                      <p:cBhvr>
                                        <p:cTn id="11" dur="500" fill="hold"/>
                                        <p:tgtEl>
                                          <p:spTgt spid="139"/>
                                        </p:tgtEl>
                                        <p:attrNameLst>
                                          <p:attrName>ppt_w</p:attrName>
                                        </p:attrNameLst>
                                      </p:cBhvr>
                                      <p:tavLst>
                                        <p:tav tm="0">
                                          <p:val>
                                            <p:fltVal val="0"/>
                                          </p:val>
                                        </p:tav>
                                        <p:tav tm="100000">
                                          <p:val>
                                            <p:strVal val="#ppt_w"/>
                                          </p:val>
                                        </p:tav>
                                      </p:tavLst>
                                    </p:anim>
                                    <p:anim calcmode="lin" valueType="num">
                                      <p:cBhvr>
                                        <p:cTn id="12" dur="500" fill="hold"/>
                                        <p:tgtEl>
                                          <p:spTgt spid="1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6" grpId="0"/>
      <p:bldP spid="1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2A400018-F626-43BC-A864-0C5BE4B8D31F}"/>
              </a:ext>
            </a:extLst>
          </p:cNvPr>
          <p:cNvGraphicFramePr>
            <a:graphicFrameLocks noGrp="1"/>
          </p:cNvGraphicFramePr>
          <p:nvPr>
            <p:ph sz="half" idx="1"/>
            <p:extLst>
              <p:ext uri="{D42A27DB-BD31-4B8C-83A1-F6EECF244321}">
                <p14:modId xmlns:p14="http://schemas.microsoft.com/office/powerpoint/2010/main" val="2901164574"/>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E6BB83DB-FE51-4827-8328-39760D7B3016}"/>
              </a:ext>
            </a:extLst>
          </p:cNvPr>
          <p:cNvSpPr txBox="1"/>
          <p:nvPr/>
        </p:nvSpPr>
        <p:spPr>
          <a:xfrm>
            <a:off x="448851" y="924524"/>
            <a:ext cx="10246858" cy="523220"/>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Different demographics: </a:t>
            </a:r>
            <a:r>
              <a:rPr lang="en-IE"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a:t>
            </a:r>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loves youth</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D444B358-5351-468E-A15D-CC722C342011}"/>
              </a:ext>
            </a:extLst>
          </p:cNvPr>
          <p:cNvSpPr txBox="1"/>
          <p:nvPr/>
        </p:nvSpPr>
        <p:spPr>
          <a:xfrm>
            <a:off x="701963" y="6471251"/>
            <a:ext cx="10788073" cy="307777"/>
          </a:xfrm>
          <a:prstGeom prst="rect">
            <a:avLst/>
          </a:prstGeom>
          <a:noFill/>
        </p:spPr>
        <p:txBody>
          <a:bodyPr wrap="square" rtlCol="0">
            <a:spAutoFit/>
          </a:bodyPr>
          <a:lstStyle/>
          <a:p>
            <a:r>
              <a:rPr lang="en-IE" sz="1400" i="1" dirty="0">
                <a:solidFill>
                  <a:schemeClr val="tx2"/>
                </a:solidFill>
              </a:rPr>
              <a:t>Source: (Source CSO 2017. % based upon people aged 18-70) </a:t>
            </a:r>
          </a:p>
        </p:txBody>
      </p:sp>
      <p:sp>
        <p:nvSpPr>
          <p:cNvPr id="9" name="Rectangle 91">
            <a:extLst>
              <a:ext uri="{FF2B5EF4-FFF2-40B4-BE49-F238E27FC236}">
                <a16:creationId xmlns:a16="http://schemas.microsoft.com/office/drawing/2014/main" id="{1BB90D42-A514-4F4D-9317-21D15504EF30}"/>
              </a:ext>
            </a:extLst>
          </p:cNvPr>
          <p:cNvSpPr>
            <a:spLocks noChangeArrowheads="1"/>
          </p:cNvSpPr>
          <p:nvPr/>
        </p:nvSpPr>
        <p:spPr bwMode="auto">
          <a:xfrm>
            <a:off x="6172200" y="1878012"/>
            <a:ext cx="182563" cy="147732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10" name="TextBox 115">
            <a:extLst>
              <a:ext uri="{FF2B5EF4-FFF2-40B4-BE49-F238E27FC236}">
                <a16:creationId xmlns:a16="http://schemas.microsoft.com/office/drawing/2014/main" id="{28C64D6D-DCC0-48EA-A807-678F39167305}"/>
              </a:ext>
            </a:extLst>
          </p:cNvPr>
          <p:cNvSpPr txBox="1">
            <a:spLocks noChangeArrowheads="1"/>
          </p:cNvSpPr>
          <p:nvPr/>
        </p:nvSpPr>
        <p:spPr bwMode="auto">
          <a:xfrm>
            <a:off x="6354763" y="1902148"/>
            <a:ext cx="552397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IE" altLang="ru-RU" sz="1800" dirty="0">
                <a:solidFill>
                  <a:schemeClr val="bg1"/>
                </a:solidFill>
                <a:latin typeface="+mn-lt"/>
                <a:cs typeface="Arial" panose="020B0604020202020204" pitchFamily="34" charset="0"/>
              </a:rPr>
              <a:t>Our report confirms the underrepresentation of the over 55s in our industry; only 5% of the sample were aged 55-64. </a:t>
            </a:r>
            <a:r>
              <a:rPr lang="en-IE" sz="1800" dirty="0">
                <a:solidFill>
                  <a:schemeClr val="bg1"/>
                </a:solidFill>
                <a:latin typeface="+mn-lt"/>
              </a:rPr>
              <a:t>By comparison, 16% of the Irish workforce is aged 55-64 according to the CSO </a:t>
            </a:r>
            <a:endParaRPr lang="ru-RU" altLang="ru-RU" sz="1800" dirty="0">
              <a:solidFill>
                <a:schemeClr val="bg1"/>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C8799D8C-A610-400A-AF1A-1F9CE8FCE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7271" y="3563111"/>
            <a:ext cx="4407721" cy="2724505"/>
          </a:xfrm>
          <a:prstGeom prst="rect">
            <a:avLst/>
          </a:prstGeom>
        </p:spPr>
      </p:pic>
    </p:spTree>
    <p:extLst>
      <p:ext uri="{BB962C8B-B14F-4D97-AF65-F5344CB8AC3E}">
        <p14:creationId xmlns:p14="http://schemas.microsoft.com/office/powerpoint/2010/main" val="6077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0BE877C2-C8EA-47AC-B644-7DD82466D3A8}"/>
              </a:ext>
            </a:extLst>
          </p:cNvPr>
          <p:cNvGrpSpPr/>
          <p:nvPr/>
        </p:nvGrpSpPr>
        <p:grpSpPr>
          <a:xfrm>
            <a:off x="3005138" y="4657725"/>
            <a:ext cx="7962900" cy="1643063"/>
            <a:chOff x="3005138" y="4657725"/>
            <a:chExt cx="7962900" cy="1643063"/>
          </a:xfrm>
        </p:grpSpPr>
        <p:sp>
          <p:nvSpPr>
            <p:cNvPr id="20484" name="Freeform 494">
              <a:extLst>
                <a:ext uri="{FF2B5EF4-FFF2-40B4-BE49-F238E27FC236}">
                  <a16:creationId xmlns:a16="http://schemas.microsoft.com/office/drawing/2014/main" id="{AAE586F1-96F4-47A3-A430-BB60896EBFF1}"/>
                </a:ext>
              </a:extLst>
            </p:cNvPr>
            <p:cNvSpPr>
              <a:spLocks/>
            </p:cNvSpPr>
            <p:nvPr/>
          </p:nvSpPr>
          <p:spPr bwMode="auto">
            <a:xfrm>
              <a:off x="3005138" y="4657725"/>
              <a:ext cx="7962900" cy="1643063"/>
            </a:xfrm>
            <a:custGeom>
              <a:avLst/>
              <a:gdLst>
                <a:gd name="T0" fmla="*/ 2147483646 w 5016"/>
                <a:gd name="T1" fmla="*/ 0 h 1035"/>
                <a:gd name="T2" fmla="*/ 0 w 5016"/>
                <a:gd name="T3" fmla="*/ 2147483646 h 1035"/>
                <a:gd name="T4" fmla="*/ 2147483646 w 5016"/>
                <a:gd name="T5" fmla="*/ 2147483646 h 1035"/>
                <a:gd name="T6" fmla="*/ 2147483646 w 5016"/>
                <a:gd name="T7" fmla="*/ 20161256 h 1035"/>
                <a:gd name="T8" fmla="*/ 2147483646 w 5016"/>
                <a:gd name="T9" fmla="*/ 0 h 10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16" h="1035">
                  <a:moveTo>
                    <a:pt x="1154" y="0"/>
                  </a:moveTo>
                  <a:lnTo>
                    <a:pt x="0" y="1035"/>
                  </a:lnTo>
                  <a:lnTo>
                    <a:pt x="5016" y="1035"/>
                  </a:lnTo>
                  <a:lnTo>
                    <a:pt x="5016" y="8"/>
                  </a:lnTo>
                  <a:lnTo>
                    <a:pt x="1154" y="0"/>
                  </a:lnTo>
                  <a:close/>
                </a:path>
              </a:pathLst>
            </a:custGeom>
            <a:solidFill>
              <a:schemeClr val="accent4">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0492" name="TextBox 115">
              <a:extLst>
                <a:ext uri="{FF2B5EF4-FFF2-40B4-BE49-F238E27FC236}">
                  <a16:creationId xmlns:a16="http://schemas.microsoft.com/office/drawing/2014/main" id="{BD43C2A0-62DB-42D6-908F-A0221450F0D5}"/>
                </a:ext>
              </a:extLst>
            </p:cNvPr>
            <p:cNvSpPr txBox="1">
              <a:spLocks noChangeArrowheads="1"/>
            </p:cNvSpPr>
            <p:nvPr/>
          </p:nvSpPr>
          <p:spPr bwMode="auto">
            <a:xfrm>
              <a:off x="4929188" y="4778341"/>
              <a:ext cx="5602287" cy="501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Bef>
                  <a:spcPct val="0"/>
                </a:spcBef>
                <a:buFontTx/>
                <a:buNone/>
              </a:pPr>
              <a:r>
                <a:rPr lang="en-US" altLang="ru-RU" sz="2000" b="1" dirty="0">
                  <a:solidFill>
                    <a:schemeClr val="bg1"/>
                  </a:solidFill>
                  <a:latin typeface="+mn-lt"/>
                  <a:cs typeface="Arial" panose="020B0604020202020204" pitchFamily="34" charset="0"/>
                </a:rPr>
                <a:t>This compares to 9% of the Irish public</a:t>
              </a:r>
              <a:endParaRPr lang="ru-RU" altLang="ru-RU" sz="1800" b="1" dirty="0">
                <a:solidFill>
                  <a:schemeClr val="bg1"/>
                </a:solidFill>
                <a:latin typeface="+mn-lt"/>
                <a:cs typeface="Arial" panose="020B0604020202020204" pitchFamily="34" charset="0"/>
              </a:endParaRPr>
            </a:p>
          </p:txBody>
        </p:sp>
      </p:grpSp>
      <p:sp>
        <p:nvSpPr>
          <p:cNvPr id="20485" name="Freeform 495">
            <a:extLst>
              <a:ext uri="{FF2B5EF4-FFF2-40B4-BE49-F238E27FC236}">
                <a16:creationId xmlns:a16="http://schemas.microsoft.com/office/drawing/2014/main" id="{FB25ADA3-30C6-426A-AAF4-613295470A82}"/>
              </a:ext>
            </a:extLst>
          </p:cNvPr>
          <p:cNvSpPr>
            <a:spLocks/>
          </p:cNvSpPr>
          <p:nvPr/>
        </p:nvSpPr>
        <p:spPr bwMode="auto">
          <a:xfrm>
            <a:off x="3005138" y="4657725"/>
            <a:ext cx="7962900" cy="1643063"/>
          </a:xfrm>
          <a:custGeom>
            <a:avLst/>
            <a:gdLst>
              <a:gd name="T0" fmla="*/ 2147483646 w 5016"/>
              <a:gd name="T1" fmla="*/ 0 h 1035"/>
              <a:gd name="T2" fmla="*/ 0 w 5016"/>
              <a:gd name="T3" fmla="*/ 2147483646 h 1035"/>
              <a:gd name="T4" fmla="*/ 2147483646 w 5016"/>
              <a:gd name="T5" fmla="*/ 2147483646 h 1035"/>
              <a:gd name="T6" fmla="*/ 2147483646 w 5016"/>
              <a:gd name="T7" fmla="*/ 20161256 h 1035"/>
              <a:gd name="T8" fmla="*/ 2147483646 w 5016"/>
              <a:gd name="T9" fmla="*/ 0 h 10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16" h="1035">
                <a:moveTo>
                  <a:pt x="1154" y="0"/>
                </a:moveTo>
                <a:lnTo>
                  <a:pt x="0" y="1035"/>
                </a:lnTo>
                <a:lnTo>
                  <a:pt x="5016" y="1035"/>
                </a:lnTo>
                <a:lnTo>
                  <a:pt x="5016" y="8"/>
                </a:lnTo>
                <a:lnTo>
                  <a:pt x="1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 name="Группа 1">
            <a:extLst>
              <a:ext uri="{FF2B5EF4-FFF2-40B4-BE49-F238E27FC236}">
                <a16:creationId xmlns:a16="http://schemas.microsoft.com/office/drawing/2014/main" id="{D21E0E59-D49E-44FB-A992-AEA9AE829FDA}"/>
              </a:ext>
            </a:extLst>
          </p:cNvPr>
          <p:cNvGrpSpPr/>
          <p:nvPr/>
        </p:nvGrpSpPr>
        <p:grpSpPr>
          <a:xfrm>
            <a:off x="1219200" y="3663950"/>
            <a:ext cx="3571875" cy="2636838"/>
            <a:chOff x="1225550" y="3663950"/>
            <a:chExt cx="3571875" cy="2636838"/>
          </a:xfrm>
        </p:grpSpPr>
        <p:sp>
          <p:nvSpPr>
            <p:cNvPr id="20486" name="Freeform 496">
              <a:extLst>
                <a:ext uri="{FF2B5EF4-FFF2-40B4-BE49-F238E27FC236}">
                  <a16:creationId xmlns:a16="http://schemas.microsoft.com/office/drawing/2014/main" id="{C3BAFBE6-FA96-49E8-87B5-CED42197E6A5}"/>
                </a:ext>
              </a:extLst>
            </p:cNvPr>
            <p:cNvSpPr>
              <a:spLocks/>
            </p:cNvSpPr>
            <p:nvPr/>
          </p:nvSpPr>
          <p:spPr bwMode="auto">
            <a:xfrm>
              <a:off x="1225550" y="3663950"/>
              <a:ext cx="3571875" cy="2000250"/>
            </a:xfrm>
            <a:custGeom>
              <a:avLst/>
              <a:gdLst>
                <a:gd name="T0" fmla="*/ 2147483646 w 2250"/>
                <a:gd name="T1" fmla="*/ 0 h 1260"/>
                <a:gd name="T2" fmla="*/ 2147483646 w 2250"/>
                <a:gd name="T3" fmla="*/ 1577617813 h 1260"/>
                <a:gd name="T4" fmla="*/ 2147483646 w 2250"/>
                <a:gd name="T5" fmla="*/ 2147483646 h 1260"/>
                <a:gd name="T6" fmla="*/ 0 w 2250"/>
                <a:gd name="T7" fmla="*/ 1597779063 h 1260"/>
                <a:gd name="T8" fmla="*/ 2147483646 w 2250"/>
                <a:gd name="T9" fmla="*/ 0 h 12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50" h="1260">
                  <a:moveTo>
                    <a:pt x="1137" y="0"/>
                  </a:moveTo>
                  <a:lnTo>
                    <a:pt x="2250" y="626"/>
                  </a:lnTo>
                  <a:lnTo>
                    <a:pt x="1121" y="1260"/>
                  </a:lnTo>
                  <a:lnTo>
                    <a:pt x="0" y="634"/>
                  </a:lnTo>
                  <a:lnTo>
                    <a:pt x="1137"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0487" name="Freeform 497">
              <a:extLst>
                <a:ext uri="{FF2B5EF4-FFF2-40B4-BE49-F238E27FC236}">
                  <a16:creationId xmlns:a16="http://schemas.microsoft.com/office/drawing/2014/main" id="{0278C131-0D90-4136-8AD2-2EE26D2C8AF6}"/>
                </a:ext>
              </a:extLst>
            </p:cNvPr>
            <p:cNvSpPr>
              <a:spLocks/>
            </p:cNvSpPr>
            <p:nvPr/>
          </p:nvSpPr>
          <p:spPr bwMode="auto">
            <a:xfrm>
              <a:off x="3005138" y="4657725"/>
              <a:ext cx="1792287" cy="1643063"/>
            </a:xfrm>
            <a:custGeom>
              <a:avLst/>
              <a:gdLst>
                <a:gd name="T0" fmla="*/ 2147483646 w 1129"/>
                <a:gd name="T1" fmla="*/ 0 h 1035"/>
                <a:gd name="T2" fmla="*/ 2147483646 w 1129"/>
                <a:gd name="T3" fmla="*/ 1010583758 h 1035"/>
                <a:gd name="T4" fmla="*/ 0 w 1129"/>
                <a:gd name="T5" fmla="*/ 2147483646 h 1035"/>
                <a:gd name="T6" fmla="*/ 0 w 1129"/>
                <a:gd name="T7" fmla="*/ 1597779549 h 1035"/>
                <a:gd name="T8" fmla="*/ 2147483646 w 1129"/>
                <a:gd name="T9" fmla="*/ 0 h 10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29" h="1035">
                  <a:moveTo>
                    <a:pt x="1129" y="0"/>
                  </a:moveTo>
                  <a:lnTo>
                    <a:pt x="1129" y="401"/>
                  </a:lnTo>
                  <a:lnTo>
                    <a:pt x="0" y="1035"/>
                  </a:lnTo>
                  <a:lnTo>
                    <a:pt x="0" y="634"/>
                  </a:lnTo>
                  <a:lnTo>
                    <a:pt x="1129" y="0"/>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0488" name="Freeform 498">
              <a:extLst>
                <a:ext uri="{FF2B5EF4-FFF2-40B4-BE49-F238E27FC236}">
                  <a16:creationId xmlns:a16="http://schemas.microsoft.com/office/drawing/2014/main" id="{84685422-D7E4-4F1D-B4D8-6A8438D1896A}"/>
                </a:ext>
              </a:extLst>
            </p:cNvPr>
            <p:cNvSpPr>
              <a:spLocks/>
            </p:cNvSpPr>
            <p:nvPr/>
          </p:nvSpPr>
          <p:spPr bwMode="auto">
            <a:xfrm>
              <a:off x="1225550" y="4670425"/>
              <a:ext cx="1779588" cy="1630363"/>
            </a:xfrm>
            <a:custGeom>
              <a:avLst/>
              <a:gdLst>
                <a:gd name="T0" fmla="*/ 2147483646 w 1121"/>
                <a:gd name="T1" fmla="*/ 1577618296 h 1027"/>
                <a:gd name="T2" fmla="*/ 2147483646 w 1121"/>
                <a:gd name="T3" fmla="*/ 2147483646 h 1027"/>
                <a:gd name="T4" fmla="*/ 20161256 w 1121"/>
                <a:gd name="T5" fmla="*/ 1010583760 h 1027"/>
                <a:gd name="T6" fmla="*/ 0 w 1121"/>
                <a:gd name="T7" fmla="*/ 0 h 1027"/>
                <a:gd name="T8" fmla="*/ 2147483646 w 1121"/>
                <a:gd name="T9" fmla="*/ 1577618296 h 10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21" h="1027">
                  <a:moveTo>
                    <a:pt x="1121" y="626"/>
                  </a:moveTo>
                  <a:lnTo>
                    <a:pt x="1121" y="1027"/>
                  </a:lnTo>
                  <a:lnTo>
                    <a:pt x="8" y="401"/>
                  </a:lnTo>
                  <a:lnTo>
                    <a:pt x="0" y="0"/>
                  </a:lnTo>
                  <a:lnTo>
                    <a:pt x="1121" y="626"/>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0489" name="Freeform 499">
            <a:extLst>
              <a:ext uri="{FF2B5EF4-FFF2-40B4-BE49-F238E27FC236}">
                <a16:creationId xmlns:a16="http://schemas.microsoft.com/office/drawing/2014/main" id="{D9A38786-1FC9-45EC-8A56-60EA85FF1734}"/>
              </a:ext>
            </a:extLst>
          </p:cNvPr>
          <p:cNvSpPr>
            <a:spLocks noEditPoints="1"/>
          </p:cNvSpPr>
          <p:nvPr/>
        </p:nvSpPr>
        <p:spPr bwMode="auto">
          <a:xfrm>
            <a:off x="1685925" y="1968500"/>
            <a:ext cx="2820988" cy="2755900"/>
          </a:xfrm>
          <a:custGeom>
            <a:avLst/>
            <a:gdLst>
              <a:gd name="T0" fmla="*/ 2147483646 w 214"/>
              <a:gd name="T1" fmla="*/ 0 h 208"/>
              <a:gd name="T2" fmla="*/ 0 w 214"/>
              <a:gd name="T3" fmla="*/ 0 h 208"/>
              <a:gd name="T4" fmla="*/ 0 w 214"/>
              <a:gd name="T5" fmla="*/ 2147483646 h 208"/>
              <a:gd name="T6" fmla="*/ 2147483646 w 214"/>
              <a:gd name="T7" fmla="*/ 2147483646 h 208"/>
              <a:gd name="T8" fmla="*/ 2147483646 w 214"/>
              <a:gd name="T9" fmla="*/ 2147483646 h 208"/>
              <a:gd name="T10" fmla="*/ 2147483646 w 214"/>
              <a:gd name="T11" fmla="*/ 2147483646 h 208"/>
              <a:gd name="T12" fmla="*/ 2147483646 w 214"/>
              <a:gd name="T13" fmla="*/ 2147483646 h 208"/>
              <a:gd name="T14" fmla="*/ 2147483646 w 214"/>
              <a:gd name="T15" fmla="*/ 2147483646 h 208"/>
              <a:gd name="T16" fmla="*/ 2147483646 w 214"/>
              <a:gd name="T17" fmla="*/ 2147483646 h 208"/>
              <a:gd name="T18" fmla="*/ 2147483646 w 214"/>
              <a:gd name="T19" fmla="*/ 2147483646 h 208"/>
              <a:gd name="T20" fmla="*/ 2147483646 w 214"/>
              <a:gd name="T21" fmla="*/ 2147483646 h 208"/>
              <a:gd name="T22" fmla="*/ 2147483646 w 214"/>
              <a:gd name="T23" fmla="*/ 2147483646 h 208"/>
              <a:gd name="T24" fmla="*/ 2147483646 w 214"/>
              <a:gd name="T25" fmla="*/ 2147483646 h 208"/>
              <a:gd name="T26" fmla="*/ 2147483646 w 214"/>
              <a:gd name="T27" fmla="*/ 2147483646 h 208"/>
              <a:gd name="T28" fmla="*/ 2147483646 w 214"/>
              <a:gd name="T29" fmla="*/ 0 h 208"/>
              <a:gd name="T30" fmla="*/ 2147483646 w 214"/>
              <a:gd name="T31" fmla="*/ 2147483646 h 208"/>
              <a:gd name="T32" fmla="*/ 2147483646 w 214"/>
              <a:gd name="T33" fmla="*/ 2147483646 h 208"/>
              <a:gd name="T34" fmla="*/ 2147483646 w 214"/>
              <a:gd name="T35" fmla="*/ 2147483646 h 208"/>
              <a:gd name="T36" fmla="*/ 2147483646 w 214"/>
              <a:gd name="T37" fmla="*/ 2147483646 h 208"/>
              <a:gd name="T38" fmla="*/ 2147483646 w 214"/>
              <a:gd name="T39" fmla="*/ 2147483646 h 208"/>
              <a:gd name="T40" fmla="*/ 2147483646 w 214"/>
              <a:gd name="T41" fmla="*/ 2147483646 h 208"/>
              <a:gd name="T42" fmla="*/ 2147483646 w 214"/>
              <a:gd name="T43" fmla="*/ 2147483646 h 208"/>
              <a:gd name="T44" fmla="*/ 2147483646 w 214"/>
              <a:gd name="T45" fmla="*/ 2147483646 h 208"/>
              <a:gd name="T46" fmla="*/ 2147483646 w 214"/>
              <a:gd name="T47" fmla="*/ 2147483646 h 208"/>
              <a:gd name="T48" fmla="*/ 2147483646 w 214"/>
              <a:gd name="T49" fmla="*/ 2147483646 h 208"/>
              <a:gd name="T50" fmla="*/ 2147483646 w 214"/>
              <a:gd name="T51" fmla="*/ 2147483646 h 208"/>
              <a:gd name="T52" fmla="*/ 2147483646 w 214"/>
              <a:gd name="T53" fmla="*/ 2147483646 h 208"/>
              <a:gd name="T54" fmla="*/ 2147483646 w 214"/>
              <a:gd name="T55" fmla="*/ 2147483646 h 208"/>
              <a:gd name="T56" fmla="*/ 2147483646 w 214"/>
              <a:gd name="T57" fmla="*/ 2147483646 h 208"/>
              <a:gd name="T58" fmla="*/ 2147483646 w 214"/>
              <a:gd name="T59" fmla="*/ 2147483646 h 208"/>
              <a:gd name="T60" fmla="*/ 2147483646 w 214"/>
              <a:gd name="T61" fmla="*/ 2147483646 h 208"/>
              <a:gd name="T62" fmla="*/ 2147483646 w 214"/>
              <a:gd name="T63" fmla="*/ 2147483646 h 208"/>
              <a:gd name="T64" fmla="*/ 2147483646 w 214"/>
              <a:gd name="T65" fmla="*/ 2147483646 h 208"/>
              <a:gd name="T66" fmla="*/ 2147483646 w 214"/>
              <a:gd name="T67" fmla="*/ 2147483646 h 208"/>
              <a:gd name="T68" fmla="*/ 2147483646 w 214"/>
              <a:gd name="T69" fmla="*/ 2147483646 h 208"/>
              <a:gd name="T70" fmla="*/ 2147483646 w 214"/>
              <a:gd name="T71" fmla="*/ 2147483646 h 208"/>
              <a:gd name="T72" fmla="*/ 2147483646 w 214"/>
              <a:gd name="T73" fmla="*/ 2147483646 h 208"/>
              <a:gd name="T74" fmla="*/ 2147483646 w 214"/>
              <a:gd name="T75" fmla="*/ 2147483646 h 208"/>
              <a:gd name="T76" fmla="*/ 2147483646 w 214"/>
              <a:gd name="T77" fmla="*/ 2147483646 h 208"/>
              <a:gd name="T78" fmla="*/ 2147483646 w 214"/>
              <a:gd name="T79" fmla="*/ 2147483646 h 208"/>
              <a:gd name="T80" fmla="*/ 2147483646 w 214"/>
              <a:gd name="T81" fmla="*/ 2147483646 h 208"/>
              <a:gd name="T82" fmla="*/ 2147483646 w 214"/>
              <a:gd name="T83" fmla="*/ 2147483646 h 208"/>
              <a:gd name="T84" fmla="*/ 2147483646 w 214"/>
              <a:gd name="T85" fmla="*/ 2147483646 h 208"/>
              <a:gd name="T86" fmla="*/ 2147483646 w 214"/>
              <a:gd name="T87" fmla="*/ 2147483646 h 208"/>
              <a:gd name="T88" fmla="*/ 2147483646 w 214"/>
              <a:gd name="T89" fmla="*/ 2147483646 h 208"/>
              <a:gd name="T90" fmla="*/ 2147483646 w 214"/>
              <a:gd name="T91" fmla="*/ 2147483646 h 208"/>
              <a:gd name="T92" fmla="*/ 2147483646 w 214"/>
              <a:gd name="T93" fmla="*/ 2147483646 h 208"/>
              <a:gd name="T94" fmla="*/ 2147483646 w 214"/>
              <a:gd name="T95" fmla="*/ 2147483646 h 208"/>
              <a:gd name="T96" fmla="*/ 2147483646 w 214"/>
              <a:gd name="T97" fmla="*/ 2147483646 h 208"/>
              <a:gd name="T98" fmla="*/ 2147483646 w 214"/>
              <a:gd name="T99" fmla="*/ 2147483646 h 208"/>
              <a:gd name="T100" fmla="*/ 2147483646 w 214"/>
              <a:gd name="T101" fmla="*/ 2147483646 h 208"/>
              <a:gd name="T102" fmla="*/ 2147483646 w 214"/>
              <a:gd name="T103" fmla="*/ 2147483646 h 208"/>
              <a:gd name="T104" fmla="*/ 2147483646 w 214"/>
              <a:gd name="T105" fmla="*/ 2147483646 h 208"/>
              <a:gd name="T106" fmla="*/ 2147483646 w 214"/>
              <a:gd name="T107" fmla="*/ 2147483646 h 208"/>
              <a:gd name="T108" fmla="*/ 2147483646 w 214"/>
              <a:gd name="T109" fmla="*/ 2147483646 h 208"/>
              <a:gd name="T110" fmla="*/ 2147483646 w 214"/>
              <a:gd name="T111" fmla="*/ 2147483646 h 208"/>
              <a:gd name="T112" fmla="*/ 2147483646 w 214"/>
              <a:gd name="T113" fmla="*/ 2147483646 h 208"/>
              <a:gd name="T114" fmla="*/ 2147483646 w 214"/>
              <a:gd name="T115" fmla="*/ 2147483646 h 2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4" h="208">
                <a:moveTo>
                  <a:pt x="214" y="0"/>
                </a:moveTo>
                <a:cubicBezTo>
                  <a:pt x="0" y="0"/>
                  <a:pt x="0" y="0"/>
                  <a:pt x="0" y="0"/>
                </a:cubicBezTo>
                <a:cubicBezTo>
                  <a:pt x="0" y="160"/>
                  <a:pt x="0" y="160"/>
                  <a:pt x="0" y="160"/>
                </a:cubicBezTo>
                <a:cubicBezTo>
                  <a:pt x="89" y="160"/>
                  <a:pt x="89" y="160"/>
                  <a:pt x="89" y="160"/>
                </a:cubicBezTo>
                <a:cubicBezTo>
                  <a:pt x="86" y="187"/>
                  <a:pt x="86" y="187"/>
                  <a:pt x="86" y="187"/>
                </a:cubicBezTo>
                <a:cubicBezTo>
                  <a:pt x="86" y="187"/>
                  <a:pt x="86" y="187"/>
                  <a:pt x="86" y="187"/>
                </a:cubicBezTo>
                <a:cubicBezTo>
                  <a:pt x="80" y="187"/>
                  <a:pt x="75" y="191"/>
                  <a:pt x="75" y="197"/>
                </a:cubicBezTo>
                <a:cubicBezTo>
                  <a:pt x="70" y="208"/>
                  <a:pt x="70" y="208"/>
                  <a:pt x="70" y="208"/>
                </a:cubicBezTo>
                <a:cubicBezTo>
                  <a:pt x="144" y="208"/>
                  <a:pt x="144" y="208"/>
                  <a:pt x="144" y="208"/>
                </a:cubicBezTo>
                <a:cubicBezTo>
                  <a:pt x="139" y="197"/>
                  <a:pt x="139" y="197"/>
                  <a:pt x="139" y="197"/>
                </a:cubicBezTo>
                <a:cubicBezTo>
                  <a:pt x="139" y="191"/>
                  <a:pt x="134" y="187"/>
                  <a:pt x="128" y="187"/>
                </a:cubicBezTo>
                <a:cubicBezTo>
                  <a:pt x="128" y="187"/>
                  <a:pt x="128" y="187"/>
                  <a:pt x="128" y="187"/>
                </a:cubicBezTo>
                <a:cubicBezTo>
                  <a:pt x="125" y="160"/>
                  <a:pt x="125" y="160"/>
                  <a:pt x="125" y="160"/>
                </a:cubicBezTo>
                <a:cubicBezTo>
                  <a:pt x="214" y="160"/>
                  <a:pt x="214" y="160"/>
                  <a:pt x="214" y="160"/>
                </a:cubicBezTo>
                <a:lnTo>
                  <a:pt x="214" y="0"/>
                </a:lnTo>
                <a:close/>
                <a:moveTo>
                  <a:pt x="16" y="24"/>
                </a:moveTo>
                <a:cubicBezTo>
                  <a:pt x="80" y="24"/>
                  <a:pt x="80" y="24"/>
                  <a:pt x="80" y="24"/>
                </a:cubicBezTo>
                <a:cubicBezTo>
                  <a:pt x="80" y="29"/>
                  <a:pt x="80" y="29"/>
                  <a:pt x="80" y="29"/>
                </a:cubicBezTo>
                <a:cubicBezTo>
                  <a:pt x="16" y="29"/>
                  <a:pt x="16" y="29"/>
                  <a:pt x="16" y="29"/>
                </a:cubicBezTo>
                <a:lnTo>
                  <a:pt x="16" y="24"/>
                </a:lnTo>
                <a:close/>
                <a:moveTo>
                  <a:pt x="16" y="40"/>
                </a:moveTo>
                <a:cubicBezTo>
                  <a:pt x="38" y="40"/>
                  <a:pt x="38" y="40"/>
                  <a:pt x="38" y="40"/>
                </a:cubicBezTo>
                <a:cubicBezTo>
                  <a:pt x="38" y="45"/>
                  <a:pt x="38" y="45"/>
                  <a:pt x="38" y="45"/>
                </a:cubicBezTo>
                <a:cubicBezTo>
                  <a:pt x="16" y="45"/>
                  <a:pt x="16" y="45"/>
                  <a:pt x="16" y="45"/>
                </a:cubicBezTo>
                <a:lnTo>
                  <a:pt x="16" y="40"/>
                </a:lnTo>
                <a:close/>
                <a:moveTo>
                  <a:pt x="56" y="141"/>
                </a:moveTo>
                <a:cubicBezTo>
                  <a:pt x="16" y="141"/>
                  <a:pt x="16" y="141"/>
                  <a:pt x="16" y="141"/>
                </a:cubicBezTo>
                <a:cubicBezTo>
                  <a:pt x="16" y="136"/>
                  <a:pt x="16" y="136"/>
                  <a:pt x="16" y="136"/>
                </a:cubicBezTo>
                <a:cubicBezTo>
                  <a:pt x="56" y="136"/>
                  <a:pt x="56" y="136"/>
                  <a:pt x="56" y="136"/>
                </a:cubicBezTo>
                <a:lnTo>
                  <a:pt x="56" y="141"/>
                </a:lnTo>
                <a:close/>
                <a:moveTo>
                  <a:pt x="195" y="141"/>
                </a:moveTo>
                <a:cubicBezTo>
                  <a:pt x="155" y="141"/>
                  <a:pt x="155" y="141"/>
                  <a:pt x="155" y="141"/>
                </a:cubicBezTo>
                <a:cubicBezTo>
                  <a:pt x="155" y="136"/>
                  <a:pt x="155" y="136"/>
                  <a:pt x="155" y="136"/>
                </a:cubicBezTo>
                <a:cubicBezTo>
                  <a:pt x="195" y="136"/>
                  <a:pt x="195" y="136"/>
                  <a:pt x="195" y="136"/>
                </a:cubicBezTo>
                <a:lnTo>
                  <a:pt x="195" y="141"/>
                </a:lnTo>
                <a:close/>
                <a:moveTo>
                  <a:pt x="162" y="103"/>
                </a:moveTo>
                <a:cubicBezTo>
                  <a:pt x="140" y="89"/>
                  <a:pt x="140" y="89"/>
                  <a:pt x="140" y="89"/>
                </a:cubicBezTo>
                <a:cubicBezTo>
                  <a:pt x="131" y="65"/>
                  <a:pt x="131" y="65"/>
                  <a:pt x="131" y="65"/>
                </a:cubicBezTo>
                <a:cubicBezTo>
                  <a:pt x="121" y="68"/>
                  <a:pt x="121" y="68"/>
                  <a:pt x="121" y="68"/>
                </a:cubicBezTo>
                <a:cubicBezTo>
                  <a:pt x="106" y="99"/>
                  <a:pt x="106" y="99"/>
                  <a:pt x="106" y="99"/>
                </a:cubicBezTo>
                <a:cubicBezTo>
                  <a:pt x="91" y="121"/>
                  <a:pt x="91" y="121"/>
                  <a:pt x="91" y="121"/>
                </a:cubicBezTo>
                <a:cubicBezTo>
                  <a:pt x="65" y="90"/>
                  <a:pt x="65" y="90"/>
                  <a:pt x="65" y="90"/>
                </a:cubicBezTo>
                <a:cubicBezTo>
                  <a:pt x="57" y="108"/>
                  <a:pt x="57" y="108"/>
                  <a:pt x="57" y="108"/>
                </a:cubicBezTo>
                <a:cubicBezTo>
                  <a:pt x="33" y="102"/>
                  <a:pt x="33" y="102"/>
                  <a:pt x="33" y="102"/>
                </a:cubicBezTo>
                <a:cubicBezTo>
                  <a:pt x="19" y="111"/>
                  <a:pt x="19" y="111"/>
                  <a:pt x="19" y="111"/>
                </a:cubicBezTo>
                <a:cubicBezTo>
                  <a:pt x="13" y="102"/>
                  <a:pt x="13" y="102"/>
                  <a:pt x="13" y="102"/>
                </a:cubicBezTo>
                <a:cubicBezTo>
                  <a:pt x="31" y="90"/>
                  <a:pt x="31" y="90"/>
                  <a:pt x="31" y="90"/>
                </a:cubicBezTo>
                <a:cubicBezTo>
                  <a:pt x="51" y="95"/>
                  <a:pt x="51" y="95"/>
                  <a:pt x="51" y="95"/>
                </a:cubicBezTo>
                <a:cubicBezTo>
                  <a:pt x="63" y="70"/>
                  <a:pt x="63" y="70"/>
                  <a:pt x="63" y="70"/>
                </a:cubicBezTo>
                <a:cubicBezTo>
                  <a:pt x="91" y="103"/>
                  <a:pt x="91" y="103"/>
                  <a:pt x="91" y="103"/>
                </a:cubicBezTo>
                <a:cubicBezTo>
                  <a:pt x="97" y="93"/>
                  <a:pt x="97" y="93"/>
                  <a:pt x="97" y="93"/>
                </a:cubicBezTo>
                <a:cubicBezTo>
                  <a:pt x="114" y="60"/>
                  <a:pt x="114" y="60"/>
                  <a:pt x="114" y="60"/>
                </a:cubicBezTo>
                <a:cubicBezTo>
                  <a:pt x="137" y="52"/>
                  <a:pt x="137" y="52"/>
                  <a:pt x="137" y="52"/>
                </a:cubicBezTo>
                <a:cubicBezTo>
                  <a:pt x="149" y="82"/>
                  <a:pt x="149" y="82"/>
                  <a:pt x="149" y="82"/>
                </a:cubicBezTo>
                <a:cubicBezTo>
                  <a:pt x="159" y="89"/>
                  <a:pt x="159" y="89"/>
                  <a:pt x="159" y="89"/>
                </a:cubicBezTo>
                <a:cubicBezTo>
                  <a:pt x="193" y="40"/>
                  <a:pt x="193" y="40"/>
                  <a:pt x="193" y="40"/>
                </a:cubicBezTo>
                <a:cubicBezTo>
                  <a:pt x="202" y="46"/>
                  <a:pt x="202" y="46"/>
                  <a:pt x="202" y="46"/>
                </a:cubicBezTo>
                <a:lnTo>
                  <a:pt x="162" y="10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4" name="Группа 3">
            <a:extLst>
              <a:ext uri="{FF2B5EF4-FFF2-40B4-BE49-F238E27FC236}">
                <a16:creationId xmlns:a16="http://schemas.microsoft.com/office/drawing/2014/main" id="{707CD77C-DFF8-47FA-B27C-8B71F0A4144D}"/>
              </a:ext>
            </a:extLst>
          </p:cNvPr>
          <p:cNvGrpSpPr/>
          <p:nvPr/>
        </p:nvGrpSpPr>
        <p:grpSpPr>
          <a:xfrm>
            <a:off x="4929188" y="1663700"/>
            <a:ext cx="6661680" cy="3130927"/>
            <a:chOff x="4929188" y="1663700"/>
            <a:chExt cx="6661680" cy="3130927"/>
          </a:xfrm>
        </p:grpSpPr>
        <p:sp>
          <p:nvSpPr>
            <p:cNvPr id="20490" name="Rectangle 500">
              <a:extLst>
                <a:ext uri="{FF2B5EF4-FFF2-40B4-BE49-F238E27FC236}">
                  <a16:creationId xmlns:a16="http://schemas.microsoft.com/office/drawing/2014/main" id="{B9A793E2-7BCD-4666-BDF0-744B20BAE0CB}"/>
                </a:ext>
              </a:extLst>
            </p:cNvPr>
            <p:cNvSpPr>
              <a:spLocks noChangeArrowheads="1"/>
            </p:cNvSpPr>
            <p:nvPr/>
          </p:nvSpPr>
          <p:spPr bwMode="auto">
            <a:xfrm>
              <a:off x="4929188" y="1663700"/>
              <a:ext cx="4437112" cy="250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IE" altLang="ru-RU" sz="16300" b="1" dirty="0">
                  <a:solidFill>
                    <a:schemeClr val="bg1"/>
                  </a:solidFill>
                  <a:latin typeface="+mj-lt"/>
                </a:rPr>
                <a:t>45</a:t>
              </a:r>
              <a:r>
                <a:rPr lang="en-US" altLang="ru-RU" sz="16300" b="1" dirty="0">
                  <a:solidFill>
                    <a:schemeClr val="bg1"/>
                  </a:solidFill>
                  <a:latin typeface="+mj-lt"/>
                </a:rPr>
                <a:t>%</a:t>
              </a:r>
              <a:endParaRPr lang="ru-RU" altLang="ru-RU" sz="1800" dirty="0">
                <a:solidFill>
                  <a:schemeClr val="bg1"/>
                </a:solidFill>
                <a:latin typeface="+mj-lt"/>
              </a:endParaRPr>
            </a:p>
          </p:txBody>
        </p:sp>
        <p:sp>
          <p:nvSpPr>
            <p:cNvPr id="20491" name="Rectangle 503">
              <a:extLst>
                <a:ext uri="{FF2B5EF4-FFF2-40B4-BE49-F238E27FC236}">
                  <a16:creationId xmlns:a16="http://schemas.microsoft.com/office/drawing/2014/main" id="{91CBC1ED-5C02-4CD7-875E-744AFA0393BC}"/>
                </a:ext>
              </a:extLst>
            </p:cNvPr>
            <p:cNvSpPr>
              <a:spLocks noChangeArrowheads="1"/>
            </p:cNvSpPr>
            <p:nvPr/>
          </p:nvSpPr>
          <p:spPr bwMode="auto">
            <a:xfrm>
              <a:off x="5021264" y="3902075"/>
              <a:ext cx="656960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ru-RU" sz="2900" b="1" dirty="0">
                  <a:solidFill>
                    <a:schemeClr val="bg1"/>
                  </a:solidFill>
                  <a:latin typeface="+mj-lt"/>
                </a:rPr>
                <a:t>Of </a:t>
              </a:r>
              <a:r>
                <a:rPr lang="en-US" altLang="ru-RU" sz="2900" b="1" dirty="0" err="1">
                  <a:solidFill>
                    <a:schemeClr val="bg1"/>
                  </a:solidFill>
                  <a:latin typeface="+mj-lt"/>
                </a:rPr>
                <a:t>Adland</a:t>
              </a:r>
              <a:r>
                <a:rPr lang="en-US" altLang="ru-RU" sz="2900" b="1" dirty="0">
                  <a:solidFill>
                    <a:schemeClr val="bg1"/>
                  </a:solidFill>
                  <a:latin typeface="+mj-lt"/>
                </a:rPr>
                <a:t> have completed postgraduate education</a:t>
              </a:r>
              <a:endParaRPr lang="ru-RU" altLang="ru-RU" sz="1800" dirty="0">
                <a:solidFill>
                  <a:schemeClr val="bg1"/>
                </a:solidFill>
                <a:latin typeface="+mj-lt"/>
              </a:endParaRPr>
            </a:p>
          </p:txBody>
        </p:sp>
      </p:grpSp>
      <p:sp>
        <p:nvSpPr>
          <p:cNvPr id="16" name="TextBox 15">
            <a:extLst>
              <a:ext uri="{FF2B5EF4-FFF2-40B4-BE49-F238E27FC236}">
                <a16:creationId xmlns:a16="http://schemas.microsoft.com/office/drawing/2014/main" id="{DEB1F52E-3968-4A50-A063-6A021D823917}"/>
              </a:ext>
            </a:extLst>
          </p:cNvPr>
          <p:cNvSpPr txBox="1"/>
          <p:nvPr/>
        </p:nvSpPr>
        <p:spPr>
          <a:xfrm>
            <a:off x="448851" y="924524"/>
            <a:ext cx="10246858" cy="523220"/>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Different demographics: </a:t>
            </a:r>
            <a:r>
              <a:rPr lang="en-IE"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a:t>
            </a:r>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is highly educated</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17" name="TextBox 16">
            <a:extLst>
              <a:ext uri="{FF2B5EF4-FFF2-40B4-BE49-F238E27FC236}">
                <a16:creationId xmlns:a16="http://schemas.microsoft.com/office/drawing/2014/main" id="{DE282391-71B4-4724-9986-97FFA751EBBC}"/>
              </a:ext>
            </a:extLst>
          </p:cNvPr>
          <p:cNvSpPr txBox="1"/>
          <p:nvPr/>
        </p:nvSpPr>
        <p:spPr>
          <a:xfrm>
            <a:off x="701963" y="6471251"/>
            <a:ext cx="10788073" cy="307777"/>
          </a:xfrm>
          <a:prstGeom prst="rect">
            <a:avLst/>
          </a:prstGeom>
          <a:noFill/>
        </p:spPr>
        <p:txBody>
          <a:bodyPr wrap="square" rtlCol="0">
            <a:spAutoFit/>
          </a:bodyPr>
          <a:lstStyle/>
          <a:p>
            <a:r>
              <a:rPr lang="en-IE" sz="1400" i="1" dirty="0">
                <a:solidFill>
                  <a:schemeClr val="tx2"/>
                </a:solidFill>
              </a:rPr>
              <a:t>Source: CSO 2016  Highest level of education attained</a:t>
            </a:r>
          </a:p>
        </p:txBody>
      </p:sp>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0489"/>
                                        </p:tgtEl>
                                        <p:attrNameLst>
                                          <p:attrName>style.visibility</p:attrName>
                                        </p:attrNameLst>
                                      </p:cBhvr>
                                      <p:to>
                                        <p:strVal val="visible"/>
                                      </p:to>
                                    </p:set>
                                    <p:anim calcmode="lin" valueType="num">
                                      <p:cBhvr>
                                        <p:cTn id="12" dur="500" fill="hold"/>
                                        <p:tgtEl>
                                          <p:spTgt spid="20489"/>
                                        </p:tgtEl>
                                        <p:attrNameLst>
                                          <p:attrName>ppt_w</p:attrName>
                                        </p:attrNameLst>
                                      </p:cBhvr>
                                      <p:tavLst>
                                        <p:tav tm="0">
                                          <p:val>
                                            <p:fltVal val="0"/>
                                          </p:val>
                                        </p:tav>
                                        <p:tav tm="100000">
                                          <p:val>
                                            <p:strVal val="#ppt_w"/>
                                          </p:val>
                                        </p:tav>
                                      </p:tavLst>
                                    </p:anim>
                                    <p:anim calcmode="lin" valueType="num">
                                      <p:cBhvr>
                                        <p:cTn id="13" dur="500" fill="hold"/>
                                        <p:tgtEl>
                                          <p:spTgt spid="20489"/>
                                        </p:tgtEl>
                                        <p:attrNameLst>
                                          <p:attrName>ppt_h</p:attrName>
                                        </p:attrNameLst>
                                      </p:cBhvr>
                                      <p:tavLst>
                                        <p:tav tm="0">
                                          <p:val>
                                            <p:fltVal val="0"/>
                                          </p:val>
                                        </p:tav>
                                        <p:tav tm="100000">
                                          <p:val>
                                            <p:strVal val="#ppt_h"/>
                                          </p:val>
                                        </p:tav>
                                      </p:tavLst>
                                    </p:anim>
                                  </p:childTnLst>
                                </p:cTn>
                              </p:par>
                              <p:par>
                                <p:cTn id="14" presetID="23" presetClass="entr" presetSubtype="16"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childTnLst>
                                </p:cTn>
                              </p:par>
                              <p:par>
                                <p:cTn id="18" presetID="12" presetClass="entr" presetSubtype="8"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0D543-5D4C-43D4-9CB9-373C78BA496E}"/>
              </a:ext>
            </a:extLst>
          </p:cNvPr>
          <p:cNvSpPr>
            <a:spLocks noGrp="1"/>
          </p:cNvSpPr>
          <p:nvPr>
            <p:ph type="ctrTitle"/>
          </p:nvPr>
        </p:nvSpPr>
        <p:spPr/>
        <p:txBody>
          <a:bodyPr/>
          <a:lstStyle/>
          <a:p>
            <a:endParaRPr lang="en-IE"/>
          </a:p>
        </p:txBody>
      </p:sp>
      <p:sp>
        <p:nvSpPr>
          <p:cNvPr id="3" name="Subtitle 2">
            <a:extLst>
              <a:ext uri="{FF2B5EF4-FFF2-40B4-BE49-F238E27FC236}">
                <a16:creationId xmlns:a16="http://schemas.microsoft.com/office/drawing/2014/main" id="{888EB4C0-576F-43DC-9AA4-B8CA283B5718}"/>
              </a:ext>
            </a:extLst>
          </p:cNvPr>
          <p:cNvSpPr>
            <a:spLocks noGrp="1"/>
          </p:cNvSpPr>
          <p:nvPr>
            <p:ph type="subTitle" idx="1"/>
          </p:nvPr>
        </p:nvSpPr>
        <p:spPr/>
        <p:txBody>
          <a:bodyPr/>
          <a:lstStyle/>
          <a:p>
            <a:endParaRPr lang="en-IE"/>
          </a:p>
        </p:txBody>
      </p:sp>
      <p:pic>
        <p:nvPicPr>
          <p:cNvPr id="4" name="Picture 3">
            <a:extLst>
              <a:ext uri="{FF2B5EF4-FFF2-40B4-BE49-F238E27FC236}">
                <a16:creationId xmlns:a16="http://schemas.microsoft.com/office/drawing/2014/main" id="{41360D15-7BBA-4356-BD2A-2478DC9284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1" y="-561802"/>
            <a:ext cx="12666133" cy="7829204"/>
          </a:xfrm>
          <a:prstGeom prst="rect">
            <a:avLst/>
          </a:prstGeom>
        </p:spPr>
      </p:pic>
      <p:sp>
        <p:nvSpPr>
          <p:cNvPr id="5" name="Rectangle: Rounded Corners 4">
            <a:extLst>
              <a:ext uri="{FF2B5EF4-FFF2-40B4-BE49-F238E27FC236}">
                <a16:creationId xmlns:a16="http://schemas.microsoft.com/office/drawing/2014/main" id="{EA4C51F2-0DD6-4627-95D7-8FB5BDEEBCC5}"/>
              </a:ext>
            </a:extLst>
          </p:cNvPr>
          <p:cNvSpPr/>
          <p:nvPr/>
        </p:nvSpPr>
        <p:spPr>
          <a:xfrm>
            <a:off x="3793066" y="1372129"/>
            <a:ext cx="2827867" cy="2137834"/>
          </a:xfrm>
          <a:prstGeom prst="roundRect">
            <a:avLst/>
          </a:prstGeom>
          <a:solidFill>
            <a:srgbClr val="2B4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err="1">
                <a:solidFill>
                  <a:schemeClr val="bg2"/>
                </a:solidFill>
                <a:latin typeface="+mj-lt"/>
              </a:rPr>
              <a:t>Adland’s</a:t>
            </a:r>
            <a:r>
              <a:rPr lang="en-IE" dirty="0">
                <a:solidFill>
                  <a:schemeClr val="bg2"/>
                </a:solidFill>
                <a:latin typeface="+mj-lt"/>
              </a:rPr>
              <a:t> media diet and viewing habits differ significantly from the rest of the Irish public.</a:t>
            </a:r>
          </a:p>
        </p:txBody>
      </p:sp>
    </p:spTree>
    <p:extLst>
      <p:ext uri="{BB962C8B-B14F-4D97-AF65-F5344CB8AC3E}">
        <p14:creationId xmlns:p14="http://schemas.microsoft.com/office/powerpoint/2010/main" val="1610256682"/>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8" name="Rectangle 125">
            <a:extLst>
              <a:ext uri="{FF2B5EF4-FFF2-40B4-BE49-F238E27FC236}">
                <a16:creationId xmlns:a16="http://schemas.microsoft.com/office/drawing/2014/main" id="{5BB8CBA0-AC83-41F5-BD3F-3DE161AC1EBE}"/>
              </a:ext>
            </a:extLst>
          </p:cNvPr>
          <p:cNvSpPr>
            <a:spLocks noChangeArrowheads="1"/>
          </p:cNvSpPr>
          <p:nvPr/>
        </p:nvSpPr>
        <p:spPr bwMode="auto">
          <a:xfrm>
            <a:off x="133351" y="1963294"/>
            <a:ext cx="2587625"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11500" b="1" dirty="0">
                <a:solidFill>
                  <a:schemeClr val="accent4"/>
                </a:solidFill>
                <a:latin typeface="+mj-lt"/>
              </a:rPr>
              <a:t>149</a:t>
            </a:r>
            <a:endParaRPr lang="ru-RU" altLang="ru-RU" sz="8800" dirty="0">
              <a:solidFill>
                <a:schemeClr val="accent4"/>
              </a:solidFill>
              <a:latin typeface="+mj-lt"/>
            </a:endParaRPr>
          </a:p>
        </p:txBody>
      </p:sp>
      <p:sp>
        <p:nvSpPr>
          <p:cNvPr id="36880" name="Rectangle 125">
            <a:extLst>
              <a:ext uri="{FF2B5EF4-FFF2-40B4-BE49-F238E27FC236}">
                <a16:creationId xmlns:a16="http://schemas.microsoft.com/office/drawing/2014/main" id="{3C440FB0-2B6A-4A53-A675-A23BD1C54868}"/>
              </a:ext>
            </a:extLst>
          </p:cNvPr>
          <p:cNvSpPr>
            <a:spLocks noChangeArrowheads="1"/>
          </p:cNvSpPr>
          <p:nvPr/>
        </p:nvSpPr>
        <p:spPr bwMode="auto">
          <a:xfrm>
            <a:off x="9320673" y="1943625"/>
            <a:ext cx="1487587"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11500" b="1" dirty="0">
                <a:solidFill>
                  <a:schemeClr val="accent2"/>
                </a:solidFill>
                <a:latin typeface="+mj-lt"/>
              </a:rPr>
              <a:t>61</a:t>
            </a:r>
            <a:endParaRPr lang="ru-RU" altLang="ru-RU" sz="8800" dirty="0">
              <a:solidFill>
                <a:schemeClr val="accent2"/>
              </a:solidFill>
              <a:latin typeface="+mj-lt"/>
            </a:endParaRPr>
          </a:p>
        </p:txBody>
      </p:sp>
      <p:grpSp>
        <p:nvGrpSpPr>
          <p:cNvPr id="2" name="Группа 1">
            <a:extLst>
              <a:ext uri="{FF2B5EF4-FFF2-40B4-BE49-F238E27FC236}">
                <a16:creationId xmlns:a16="http://schemas.microsoft.com/office/drawing/2014/main" id="{6386F92C-5D43-41C0-8C0F-2CDC41F7708E}"/>
              </a:ext>
            </a:extLst>
          </p:cNvPr>
          <p:cNvGrpSpPr/>
          <p:nvPr/>
        </p:nvGrpSpPr>
        <p:grpSpPr>
          <a:xfrm>
            <a:off x="2799825" y="1870075"/>
            <a:ext cx="2722562" cy="1547813"/>
            <a:chOff x="2909888" y="2066925"/>
            <a:chExt cx="2722562" cy="1547813"/>
          </a:xfrm>
        </p:grpSpPr>
        <p:sp>
          <p:nvSpPr>
            <p:cNvPr id="36868" name="Freeform 31">
              <a:extLst>
                <a:ext uri="{FF2B5EF4-FFF2-40B4-BE49-F238E27FC236}">
                  <a16:creationId xmlns:a16="http://schemas.microsoft.com/office/drawing/2014/main" id="{3C01F140-845D-4D78-A7F2-E463E070378D}"/>
                </a:ext>
              </a:extLst>
            </p:cNvPr>
            <p:cNvSpPr>
              <a:spLocks/>
            </p:cNvSpPr>
            <p:nvPr/>
          </p:nvSpPr>
          <p:spPr bwMode="auto">
            <a:xfrm>
              <a:off x="2909888" y="2066925"/>
              <a:ext cx="2722562" cy="1547813"/>
            </a:xfrm>
            <a:custGeom>
              <a:avLst/>
              <a:gdLst>
                <a:gd name="T0" fmla="*/ 2147483646 w 270"/>
                <a:gd name="T1" fmla="*/ 2147483646 h 153"/>
                <a:gd name="T2" fmla="*/ 2147483646 w 270"/>
                <a:gd name="T3" fmla="*/ 2147483646 h 153"/>
                <a:gd name="T4" fmla="*/ 0 w 270"/>
                <a:gd name="T5" fmla="*/ 2147483646 h 153"/>
                <a:gd name="T6" fmla="*/ 0 w 270"/>
                <a:gd name="T7" fmla="*/ 0 h 153"/>
                <a:gd name="T8" fmla="*/ 2147483646 w 270"/>
                <a:gd name="T9" fmla="*/ 0 h 153"/>
                <a:gd name="T10" fmla="*/ 2147483646 w 270"/>
                <a:gd name="T11" fmla="*/ 2147483646 h 153"/>
                <a:gd name="T12" fmla="*/ 2147483646 w 270"/>
                <a:gd name="T13" fmla="*/ 2147483646 h 1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0" h="153">
                  <a:moveTo>
                    <a:pt x="270" y="153"/>
                  </a:moveTo>
                  <a:cubicBezTo>
                    <a:pt x="63" y="153"/>
                    <a:pt x="63" y="153"/>
                    <a:pt x="63" y="153"/>
                  </a:cubicBezTo>
                  <a:cubicBezTo>
                    <a:pt x="28" y="153"/>
                    <a:pt x="0" y="125"/>
                    <a:pt x="0" y="91"/>
                  </a:cubicBezTo>
                  <a:cubicBezTo>
                    <a:pt x="0" y="0"/>
                    <a:pt x="0" y="0"/>
                    <a:pt x="0" y="0"/>
                  </a:cubicBezTo>
                  <a:cubicBezTo>
                    <a:pt x="208" y="0"/>
                    <a:pt x="208" y="0"/>
                    <a:pt x="208" y="0"/>
                  </a:cubicBezTo>
                  <a:cubicBezTo>
                    <a:pt x="242" y="0"/>
                    <a:pt x="270" y="28"/>
                    <a:pt x="270" y="63"/>
                  </a:cubicBezTo>
                  <a:lnTo>
                    <a:pt x="270" y="153"/>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solidFill>
                  <a:schemeClr val="accent4"/>
                </a:solidFill>
              </a:endParaRPr>
            </a:p>
          </p:txBody>
        </p:sp>
        <p:sp>
          <p:nvSpPr>
            <p:cNvPr id="36882" name="TextBox 115">
              <a:extLst>
                <a:ext uri="{FF2B5EF4-FFF2-40B4-BE49-F238E27FC236}">
                  <a16:creationId xmlns:a16="http://schemas.microsoft.com/office/drawing/2014/main" id="{F4C2820E-33D7-4499-A541-F64C7F8C8E0E}"/>
                </a:ext>
              </a:extLst>
            </p:cNvPr>
            <p:cNvSpPr txBox="1">
              <a:spLocks noChangeArrowheads="1"/>
            </p:cNvSpPr>
            <p:nvPr/>
          </p:nvSpPr>
          <p:spPr bwMode="auto">
            <a:xfrm>
              <a:off x="3021013" y="2473325"/>
              <a:ext cx="2590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ru-RU" sz="1400" dirty="0">
                  <a:solidFill>
                    <a:schemeClr val="bg1"/>
                  </a:solidFill>
                  <a:latin typeface="+mn-lt"/>
                  <a:cs typeface="Arial" panose="020B0604020202020204" pitchFamily="34" charset="0"/>
                </a:rPr>
                <a:t>LIVE TV watching by an Irish Adults 15+ on an average day</a:t>
              </a:r>
              <a:endParaRPr lang="ru-RU" altLang="ru-RU" sz="1200" dirty="0">
                <a:solidFill>
                  <a:schemeClr val="bg1"/>
                </a:solidFill>
                <a:latin typeface="+mn-lt"/>
                <a:cs typeface="Arial" panose="020B0604020202020204" pitchFamily="34" charset="0"/>
              </a:endParaRPr>
            </a:p>
          </p:txBody>
        </p:sp>
        <p:sp>
          <p:nvSpPr>
            <p:cNvPr id="36883" name="Rectangle 114">
              <a:extLst>
                <a:ext uri="{FF2B5EF4-FFF2-40B4-BE49-F238E27FC236}">
                  <a16:creationId xmlns:a16="http://schemas.microsoft.com/office/drawing/2014/main" id="{B5F193B0-C9E1-44FF-BC7A-29D5D93A650D}"/>
                </a:ext>
              </a:extLst>
            </p:cNvPr>
            <p:cNvSpPr>
              <a:spLocks noChangeArrowheads="1"/>
            </p:cNvSpPr>
            <p:nvPr/>
          </p:nvSpPr>
          <p:spPr bwMode="auto">
            <a:xfrm>
              <a:off x="3058922" y="2168611"/>
              <a:ext cx="2228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ru-RU" sz="1800" b="1" dirty="0">
                  <a:solidFill>
                    <a:schemeClr val="bg1"/>
                  </a:solidFill>
                  <a:latin typeface="+mj-lt"/>
                </a:rPr>
                <a:t>Or 2 hours 29 mins</a:t>
              </a:r>
              <a:endParaRPr lang="ru-RU" altLang="ru-RU" sz="1400" dirty="0">
                <a:solidFill>
                  <a:schemeClr val="bg1"/>
                </a:solidFill>
                <a:latin typeface="+mj-lt"/>
              </a:endParaRPr>
            </a:p>
          </p:txBody>
        </p:sp>
      </p:grpSp>
      <p:grpSp>
        <p:nvGrpSpPr>
          <p:cNvPr id="3" name="Группа 2">
            <a:extLst>
              <a:ext uri="{FF2B5EF4-FFF2-40B4-BE49-F238E27FC236}">
                <a16:creationId xmlns:a16="http://schemas.microsoft.com/office/drawing/2014/main" id="{DEFCD489-A1F9-458A-B757-0DEFC6568C59}"/>
              </a:ext>
            </a:extLst>
          </p:cNvPr>
          <p:cNvGrpSpPr/>
          <p:nvPr/>
        </p:nvGrpSpPr>
        <p:grpSpPr>
          <a:xfrm>
            <a:off x="6449487" y="1870075"/>
            <a:ext cx="2865438" cy="1547813"/>
            <a:chOff x="6559550" y="2066925"/>
            <a:chExt cx="2865438" cy="1547813"/>
          </a:xfrm>
        </p:grpSpPr>
        <p:sp>
          <p:nvSpPr>
            <p:cNvPr id="36869" name="Freeform 32">
              <a:extLst>
                <a:ext uri="{FF2B5EF4-FFF2-40B4-BE49-F238E27FC236}">
                  <a16:creationId xmlns:a16="http://schemas.microsoft.com/office/drawing/2014/main" id="{76ABE76D-21E2-40F8-830C-D5E0B37B0961}"/>
                </a:ext>
              </a:extLst>
            </p:cNvPr>
            <p:cNvSpPr>
              <a:spLocks/>
            </p:cNvSpPr>
            <p:nvPr/>
          </p:nvSpPr>
          <p:spPr bwMode="auto">
            <a:xfrm>
              <a:off x="6559550" y="2066925"/>
              <a:ext cx="2711450" cy="1547813"/>
            </a:xfrm>
            <a:custGeom>
              <a:avLst/>
              <a:gdLst>
                <a:gd name="T0" fmla="*/ 2147483646 w 269"/>
                <a:gd name="T1" fmla="*/ 2147483646 h 153"/>
                <a:gd name="T2" fmla="*/ 2147483646 w 269"/>
                <a:gd name="T3" fmla="*/ 2147483646 h 153"/>
                <a:gd name="T4" fmla="*/ 0 w 269"/>
                <a:gd name="T5" fmla="*/ 2147483646 h 153"/>
                <a:gd name="T6" fmla="*/ 0 w 269"/>
                <a:gd name="T7" fmla="*/ 0 h 153"/>
                <a:gd name="T8" fmla="*/ 2147483646 w 269"/>
                <a:gd name="T9" fmla="*/ 0 h 153"/>
                <a:gd name="T10" fmla="*/ 2147483646 w 269"/>
                <a:gd name="T11" fmla="*/ 2147483646 h 153"/>
                <a:gd name="T12" fmla="*/ 2147483646 w 269"/>
                <a:gd name="T13" fmla="*/ 2147483646 h 1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9" h="153">
                  <a:moveTo>
                    <a:pt x="269" y="153"/>
                  </a:moveTo>
                  <a:cubicBezTo>
                    <a:pt x="62" y="153"/>
                    <a:pt x="62" y="153"/>
                    <a:pt x="62" y="153"/>
                  </a:cubicBezTo>
                  <a:cubicBezTo>
                    <a:pt x="27" y="153"/>
                    <a:pt x="0" y="125"/>
                    <a:pt x="0" y="91"/>
                  </a:cubicBezTo>
                  <a:cubicBezTo>
                    <a:pt x="0" y="0"/>
                    <a:pt x="0" y="0"/>
                    <a:pt x="0" y="0"/>
                  </a:cubicBezTo>
                  <a:cubicBezTo>
                    <a:pt x="207" y="0"/>
                    <a:pt x="207" y="0"/>
                    <a:pt x="207" y="0"/>
                  </a:cubicBezTo>
                  <a:cubicBezTo>
                    <a:pt x="241" y="0"/>
                    <a:pt x="269" y="28"/>
                    <a:pt x="269" y="63"/>
                  </a:cubicBezTo>
                  <a:lnTo>
                    <a:pt x="269" y="15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chemeClr val="accent2"/>
                </a:solidFill>
              </a:endParaRPr>
            </a:p>
          </p:txBody>
        </p:sp>
        <p:sp>
          <p:nvSpPr>
            <p:cNvPr id="36886" name="TextBox 115">
              <a:extLst>
                <a:ext uri="{FF2B5EF4-FFF2-40B4-BE49-F238E27FC236}">
                  <a16:creationId xmlns:a16="http://schemas.microsoft.com/office/drawing/2014/main" id="{71D531B7-F912-4EB2-8165-352327D63616}"/>
                </a:ext>
              </a:extLst>
            </p:cNvPr>
            <p:cNvSpPr txBox="1">
              <a:spLocks noChangeArrowheads="1"/>
            </p:cNvSpPr>
            <p:nvPr/>
          </p:nvSpPr>
          <p:spPr bwMode="auto">
            <a:xfrm>
              <a:off x="6834188" y="2473325"/>
              <a:ext cx="2590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ru-RU" sz="1400" dirty="0">
                  <a:solidFill>
                    <a:schemeClr val="bg1"/>
                  </a:solidFill>
                  <a:latin typeface="+mn-lt"/>
                  <a:cs typeface="Arial" panose="020B0604020202020204" pitchFamily="34" charset="0"/>
                </a:rPr>
                <a:t>The estimate of those in </a:t>
              </a:r>
              <a:r>
                <a:rPr lang="en-US" altLang="ru-RU" sz="1400" dirty="0" err="1">
                  <a:solidFill>
                    <a:schemeClr val="bg1"/>
                  </a:solidFill>
                  <a:latin typeface="+mn-lt"/>
                  <a:cs typeface="Arial" panose="020B0604020202020204" pitchFamily="34" charset="0"/>
                </a:rPr>
                <a:t>Adland</a:t>
              </a:r>
              <a:r>
                <a:rPr lang="en-US" altLang="ru-RU" sz="1400" dirty="0">
                  <a:solidFill>
                    <a:schemeClr val="bg1"/>
                  </a:solidFill>
                  <a:latin typeface="+mn-lt"/>
                  <a:cs typeface="Arial" panose="020B0604020202020204" pitchFamily="34" charset="0"/>
                </a:rPr>
                <a:t> of their LIVE TV watching on an average day</a:t>
              </a:r>
              <a:endParaRPr lang="ru-RU" altLang="ru-RU" sz="1200" dirty="0">
                <a:solidFill>
                  <a:schemeClr val="bg1"/>
                </a:solidFill>
                <a:latin typeface="+mn-lt"/>
                <a:cs typeface="Arial" panose="020B0604020202020204" pitchFamily="34" charset="0"/>
              </a:endParaRPr>
            </a:p>
          </p:txBody>
        </p:sp>
        <p:sp>
          <p:nvSpPr>
            <p:cNvPr id="36887" name="Rectangle 114">
              <a:extLst>
                <a:ext uri="{FF2B5EF4-FFF2-40B4-BE49-F238E27FC236}">
                  <a16:creationId xmlns:a16="http://schemas.microsoft.com/office/drawing/2014/main" id="{B3121D35-4A55-48C2-BDFD-8A74E4675FFD}"/>
                </a:ext>
              </a:extLst>
            </p:cNvPr>
            <p:cNvSpPr>
              <a:spLocks noChangeArrowheads="1"/>
            </p:cNvSpPr>
            <p:nvPr/>
          </p:nvSpPr>
          <p:spPr bwMode="auto">
            <a:xfrm>
              <a:off x="6834188" y="2168612"/>
              <a:ext cx="21528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ru-RU" sz="1800" b="1" dirty="0">
                  <a:solidFill>
                    <a:schemeClr val="bg1"/>
                  </a:solidFill>
                  <a:latin typeface="+mj-lt"/>
                </a:rPr>
                <a:t>Or 1 hour 1 minute</a:t>
              </a:r>
              <a:endParaRPr lang="ru-RU" altLang="ru-RU" sz="1400" dirty="0">
                <a:solidFill>
                  <a:schemeClr val="bg1"/>
                </a:solidFill>
                <a:latin typeface="+mj-lt"/>
              </a:endParaRPr>
            </a:p>
          </p:txBody>
        </p:sp>
      </p:grpSp>
      <p:sp>
        <p:nvSpPr>
          <p:cNvPr id="36890" name="TextBox 115">
            <a:extLst>
              <a:ext uri="{FF2B5EF4-FFF2-40B4-BE49-F238E27FC236}">
                <a16:creationId xmlns:a16="http://schemas.microsoft.com/office/drawing/2014/main" id="{8319DAA8-6FCC-4E98-A0E9-14D2E046AAAD}"/>
              </a:ext>
            </a:extLst>
          </p:cNvPr>
          <p:cNvSpPr txBox="1">
            <a:spLocks noChangeArrowheads="1"/>
          </p:cNvSpPr>
          <p:nvPr/>
        </p:nvSpPr>
        <p:spPr bwMode="auto">
          <a:xfrm>
            <a:off x="377922" y="4469252"/>
            <a:ext cx="1137073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IE" sz="2000" dirty="0" err="1">
                <a:latin typeface="+mn-lt"/>
              </a:rPr>
              <a:t>Adland</a:t>
            </a:r>
            <a:r>
              <a:rPr lang="en-IE" sz="2000" dirty="0">
                <a:latin typeface="+mn-lt"/>
              </a:rPr>
              <a:t> estimate that when watching Broadcaster TV on a TV set on an average DAY they watch Live TV for 61 minutes and recorded/timeshift TV for 50 minutes. In reality the Irish public (Ads 15+) watch nearly 3 times as much Live TV with an average of 149 minutes a DAY and recorded/timeshift TV for 29 minutes</a:t>
            </a:r>
            <a:endParaRPr lang="ru-RU" altLang="ru-RU" sz="1050" i="1" dirty="0">
              <a:solidFill>
                <a:srgbClr val="73858E"/>
              </a:solidFill>
              <a:latin typeface="+mn-lt"/>
              <a:cs typeface="Arial" panose="020B0604020202020204" pitchFamily="34" charset="0"/>
            </a:endParaRPr>
          </a:p>
        </p:txBody>
      </p:sp>
      <p:grpSp>
        <p:nvGrpSpPr>
          <p:cNvPr id="4" name="Группа 3">
            <a:extLst>
              <a:ext uri="{FF2B5EF4-FFF2-40B4-BE49-F238E27FC236}">
                <a16:creationId xmlns:a16="http://schemas.microsoft.com/office/drawing/2014/main" id="{10CA1343-E4FB-4BB8-8CEE-9A51C7AF2301}"/>
              </a:ext>
            </a:extLst>
          </p:cNvPr>
          <p:cNvGrpSpPr/>
          <p:nvPr/>
        </p:nvGrpSpPr>
        <p:grpSpPr>
          <a:xfrm>
            <a:off x="5390625" y="2082800"/>
            <a:ext cx="1260475" cy="1123950"/>
            <a:chOff x="5500688" y="2279650"/>
            <a:chExt cx="1260475" cy="1123950"/>
          </a:xfrm>
        </p:grpSpPr>
        <p:sp>
          <p:nvSpPr>
            <p:cNvPr id="36870" name="Freeform 33">
              <a:extLst>
                <a:ext uri="{FF2B5EF4-FFF2-40B4-BE49-F238E27FC236}">
                  <a16:creationId xmlns:a16="http://schemas.microsoft.com/office/drawing/2014/main" id="{0861FFE5-CB51-4613-9093-B0383DC6A6C5}"/>
                </a:ext>
              </a:extLst>
            </p:cNvPr>
            <p:cNvSpPr>
              <a:spLocks/>
            </p:cNvSpPr>
            <p:nvPr/>
          </p:nvSpPr>
          <p:spPr bwMode="auto">
            <a:xfrm>
              <a:off x="5500688" y="2279650"/>
              <a:ext cx="1260475" cy="1123950"/>
            </a:xfrm>
            <a:custGeom>
              <a:avLst/>
              <a:gdLst>
                <a:gd name="T0" fmla="*/ 2147483646 w 125"/>
                <a:gd name="T1" fmla="*/ 1640470842 h 111"/>
                <a:gd name="T2" fmla="*/ 2147483646 w 125"/>
                <a:gd name="T3" fmla="*/ 2147483646 h 111"/>
                <a:gd name="T4" fmla="*/ 2147483646 w 125"/>
                <a:gd name="T5" fmla="*/ 2147483646 h 111"/>
                <a:gd name="T6" fmla="*/ 1525245337 w 125"/>
                <a:gd name="T7" fmla="*/ 2147483646 h 111"/>
                <a:gd name="T8" fmla="*/ 0 w 125"/>
                <a:gd name="T9" fmla="*/ 2147483646 h 111"/>
                <a:gd name="T10" fmla="*/ 0 w 125"/>
                <a:gd name="T11" fmla="*/ 1640470842 h 111"/>
                <a:gd name="T12" fmla="*/ 1525245337 w 125"/>
                <a:gd name="T13" fmla="*/ 0 h 111"/>
                <a:gd name="T14" fmla="*/ 2147483646 w 125"/>
                <a:gd name="T15" fmla="*/ 0 h 111"/>
                <a:gd name="T16" fmla="*/ 2147483646 w 125"/>
                <a:gd name="T17" fmla="*/ 1640470842 h 1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5" h="111">
                  <a:moveTo>
                    <a:pt x="125" y="16"/>
                  </a:moveTo>
                  <a:cubicBezTo>
                    <a:pt x="125" y="95"/>
                    <a:pt x="125" y="95"/>
                    <a:pt x="125" y="95"/>
                  </a:cubicBezTo>
                  <a:cubicBezTo>
                    <a:pt x="125" y="104"/>
                    <a:pt x="118" y="111"/>
                    <a:pt x="109" y="111"/>
                  </a:cubicBezTo>
                  <a:cubicBezTo>
                    <a:pt x="15" y="111"/>
                    <a:pt x="15" y="111"/>
                    <a:pt x="15" y="111"/>
                  </a:cubicBezTo>
                  <a:cubicBezTo>
                    <a:pt x="7" y="111"/>
                    <a:pt x="0" y="104"/>
                    <a:pt x="0" y="95"/>
                  </a:cubicBezTo>
                  <a:cubicBezTo>
                    <a:pt x="0" y="16"/>
                    <a:pt x="0" y="16"/>
                    <a:pt x="0" y="16"/>
                  </a:cubicBezTo>
                  <a:cubicBezTo>
                    <a:pt x="0" y="7"/>
                    <a:pt x="7" y="0"/>
                    <a:pt x="15" y="0"/>
                  </a:cubicBezTo>
                  <a:cubicBezTo>
                    <a:pt x="109" y="0"/>
                    <a:pt x="109" y="0"/>
                    <a:pt x="109" y="0"/>
                  </a:cubicBezTo>
                  <a:cubicBezTo>
                    <a:pt x="118" y="0"/>
                    <a:pt x="125" y="7"/>
                    <a:pt x="125" y="16"/>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6871" name="Freeform 34">
              <a:extLst>
                <a:ext uri="{FF2B5EF4-FFF2-40B4-BE49-F238E27FC236}">
                  <a16:creationId xmlns:a16="http://schemas.microsoft.com/office/drawing/2014/main" id="{B8B20B51-CEFF-4DCC-B3B0-562F860D161C}"/>
                </a:ext>
              </a:extLst>
            </p:cNvPr>
            <p:cNvSpPr>
              <a:spLocks/>
            </p:cNvSpPr>
            <p:nvPr/>
          </p:nvSpPr>
          <p:spPr bwMode="auto">
            <a:xfrm>
              <a:off x="6086475" y="2462213"/>
              <a:ext cx="554038" cy="758825"/>
            </a:xfrm>
            <a:custGeom>
              <a:avLst/>
              <a:gdLst>
                <a:gd name="T0" fmla="*/ 0 w 349"/>
                <a:gd name="T1" fmla="*/ 1204634688 h 478"/>
                <a:gd name="T2" fmla="*/ 367943145 w 349"/>
                <a:gd name="T3" fmla="*/ 609877813 h 478"/>
                <a:gd name="T4" fmla="*/ 0 w 349"/>
                <a:gd name="T5" fmla="*/ 0 h 478"/>
                <a:gd name="T6" fmla="*/ 879536119 w 349"/>
                <a:gd name="T7" fmla="*/ 609877813 h 478"/>
                <a:gd name="T8" fmla="*/ 0 w 349"/>
                <a:gd name="T9" fmla="*/ 1204634688 h 4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9" h="478">
                  <a:moveTo>
                    <a:pt x="0" y="478"/>
                  </a:moveTo>
                  <a:lnTo>
                    <a:pt x="146" y="242"/>
                  </a:lnTo>
                  <a:lnTo>
                    <a:pt x="0" y="0"/>
                  </a:lnTo>
                  <a:lnTo>
                    <a:pt x="349" y="242"/>
                  </a:lnTo>
                  <a:lnTo>
                    <a:pt x="0" y="4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6872" name="Freeform 35">
              <a:extLst>
                <a:ext uri="{FF2B5EF4-FFF2-40B4-BE49-F238E27FC236}">
                  <a16:creationId xmlns:a16="http://schemas.microsoft.com/office/drawing/2014/main" id="{074CD963-6DF4-4D9D-9971-3FABE5E8AC3E}"/>
                </a:ext>
              </a:extLst>
            </p:cNvPr>
            <p:cNvSpPr>
              <a:spLocks/>
            </p:cNvSpPr>
            <p:nvPr/>
          </p:nvSpPr>
          <p:spPr bwMode="auto">
            <a:xfrm>
              <a:off x="5641975" y="2462213"/>
              <a:ext cx="554038" cy="758825"/>
            </a:xfrm>
            <a:custGeom>
              <a:avLst/>
              <a:gdLst>
                <a:gd name="T0" fmla="*/ 0 w 349"/>
                <a:gd name="T1" fmla="*/ 1204634688 h 478"/>
                <a:gd name="T2" fmla="*/ 385585048 w 349"/>
                <a:gd name="T3" fmla="*/ 609877813 h 478"/>
                <a:gd name="T4" fmla="*/ 0 w 349"/>
                <a:gd name="T5" fmla="*/ 0 h 478"/>
                <a:gd name="T6" fmla="*/ 879536119 w 349"/>
                <a:gd name="T7" fmla="*/ 609877813 h 478"/>
                <a:gd name="T8" fmla="*/ 0 w 349"/>
                <a:gd name="T9" fmla="*/ 1204634688 h 4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9" h="478">
                  <a:moveTo>
                    <a:pt x="0" y="478"/>
                  </a:moveTo>
                  <a:lnTo>
                    <a:pt x="153" y="242"/>
                  </a:lnTo>
                  <a:lnTo>
                    <a:pt x="0" y="0"/>
                  </a:lnTo>
                  <a:lnTo>
                    <a:pt x="349" y="242"/>
                  </a:lnTo>
                  <a:lnTo>
                    <a:pt x="0" y="4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3" name="TextBox 32">
            <a:extLst>
              <a:ext uri="{FF2B5EF4-FFF2-40B4-BE49-F238E27FC236}">
                <a16:creationId xmlns:a16="http://schemas.microsoft.com/office/drawing/2014/main" id="{EC10C3E9-0D9F-4433-A41C-CB12868E9C8F}"/>
              </a:ext>
            </a:extLst>
          </p:cNvPr>
          <p:cNvSpPr txBox="1"/>
          <p:nvPr/>
        </p:nvSpPr>
        <p:spPr>
          <a:xfrm>
            <a:off x="448851" y="535055"/>
            <a:ext cx="10246858" cy="954107"/>
          </a:xfrm>
          <a:prstGeom prst="rect">
            <a:avLst/>
          </a:prstGeom>
          <a:noFill/>
        </p:spPr>
        <p:txBody>
          <a:bodyPr wrap="square" rtlCol="0">
            <a:spAutoFit/>
          </a:bodyPr>
          <a:lstStyle/>
          <a:p>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TV viewing habits of </a:t>
            </a:r>
            <a:r>
              <a:rPr lang="en-IE"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a:t>
            </a:r>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does not match the average Irish adult</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34" name="TextBox 33">
            <a:extLst>
              <a:ext uri="{FF2B5EF4-FFF2-40B4-BE49-F238E27FC236}">
                <a16:creationId xmlns:a16="http://schemas.microsoft.com/office/drawing/2014/main" id="{3AA55A6F-9A73-482F-B0F9-3D0B230AA647}"/>
              </a:ext>
            </a:extLst>
          </p:cNvPr>
          <p:cNvSpPr txBox="1"/>
          <p:nvPr/>
        </p:nvSpPr>
        <p:spPr>
          <a:xfrm>
            <a:off x="960582" y="6539345"/>
            <a:ext cx="10788073" cy="307777"/>
          </a:xfrm>
          <a:prstGeom prst="rect">
            <a:avLst/>
          </a:prstGeom>
          <a:noFill/>
        </p:spPr>
        <p:txBody>
          <a:bodyPr wrap="square" rtlCol="0">
            <a:spAutoFit/>
          </a:bodyPr>
          <a:lstStyle/>
          <a:p>
            <a:r>
              <a:rPr lang="en-IE" sz="1400" i="1" dirty="0">
                <a:solidFill>
                  <a:schemeClr val="tx2"/>
                </a:solidFill>
              </a:rPr>
              <a:t>Source: TAM Adults 15+ 2020 Total TV Ave Mins Per Person) </a:t>
            </a:r>
          </a:p>
        </p:txBody>
      </p:sp>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6878"/>
                                        </p:tgtEl>
                                        <p:attrNameLst>
                                          <p:attrName>style.visibility</p:attrName>
                                        </p:attrNameLst>
                                      </p:cBhvr>
                                      <p:to>
                                        <p:strVal val="visible"/>
                                      </p:to>
                                    </p:set>
                                    <p:anim calcmode="lin" valueType="num">
                                      <p:cBhvr>
                                        <p:cTn id="7" dur="500" fill="hold"/>
                                        <p:tgtEl>
                                          <p:spTgt spid="36878"/>
                                        </p:tgtEl>
                                        <p:attrNameLst>
                                          <p:attrName>ppt_w</p:attrName>
                                        </p:attrNameLst>
                                      </p:cBhvr>
                                      <p:tavLst>
                                        <p:tav tm="0">
                                          <p:val>
                                            <p:fltVal val="0"/>
                                          </p:val>
                                        </p:tav>
                                        <p:tav tm="100000">
                                          <p:val>
                                            <p:strVal val="#ppt_w"/>
                                          </p:val>
                                        </p:tav>
                                      </p:tavLst>
                                    </p:anim>
                                    <p:anim calcmode="lin" valueType="num">
                                      <p:cBhvr>
                                        <p:cTn id="8" dur="500" fill="hold"/>
                                        <p:tgtEl>
                                          <p:spTgt spid="36878"/>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1000"/>
                                  </p:stCondLst>
                                  <p:childTnLst>
                                    <p:set>
                                      <p:cBhvr>
                                        <p:cTn id="22" dur="1" fill="hold">
                                          <p:stCondLst>
                                            <p:cond delay="0"/>
                                          </p:stCondLst>
                                        </p:cTn>
                                        <p:tgtEl>
                                          <p:spTgt spid="36880"/>
                                        </p:tgtEl>
                                        <p:attrNameLst>
                                          <p:attrName>style.visibility</p:attrName>
                                        </p:attrNameLst>
                                      </p:cBhvr>
                                      <p:to>
                                        <p:strVal val="visible"/>
                                      </p:to>
                                    </p:set>
                                    <p:anim calcmode="lin" valueType="num">
                                      <p:cBhvr>
                                        <p:cTn id="23" dur="500" fill="hold"/>
                                        <p:tgtEl>
                                          <p:spTgt spid="36880"/>
                                        </p:tgtEl>
                                        <p:attrNameLst>
                                          <p:attrName>ppt_w</p:attrName>
                                        </p:attrNameLst>
                                      </p:cBhvr>
                                      <p:tavLst>
                                        <p:tav tm="0">
                                          <p:val>
                                            <p:fltVal val="0"/>
                                          </p:val>
                                        </p:tav>
                                        <p:tav tm="100000">
                                          <p:val>
                                            <p:strVal val="#ppt_w"/>
                                          </p:val>
                                        </p:tav>
                                      </p:tavLst>
                                    </p:anim>
                                    <p:anim calcmode="lin" valueType="num">
                                      <p:cBhvr>
                                        <p:cTn id="24" dur="500" fill="hold"/>
                                        <p:tgtEl>
                                          <p:spTgt spid="36880"/>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500"/>
                                  </p:stCondLst>
                                  <p:childTnLst>
                                    <p:set>
                                      <p:cBhvr>
                                        <p:cTn id="26" dur="1" fill="hold">
                                          <p:stCondLst>
                                            <p:cond delay="0"/>
                                          </p:stCondLst>
                                        </p:cTn>
                                        <p:tgtEl>
                                          <p:spTgt spid="36890"/>
                                        </p:tgtEl>
                                        <p:attrNameLst>
                                          <p:attrName>style.visibility</p:attrName>
                                        </p:attrNameLst>
                                      </p:cBhvr>
                                      <p:to>
                                        <p:strVal val="visible"/>
                                      </p:to>
                                    </p:set>
                                    <p:anim calcmode="lin" valueType="num">
                                      <p:cBhvr>
                                        <p:cTn id="27" dur="500" fill="hold"/>
                                        <p:tgtEl>
                                          <p:spTgt spid="36890"/>
                                        </p:tgtEl>
                                        <p:attrNameLst>
                                          <p:attrName>ppt_w</p:attrName>
                                        </p:attrNameLst>
                                      </p:cBhvr>
                                      <p:tavLst>
                                        <p:tav tm="0">
                                          <p:val>
                                            <p:fltVal val="0"/>
                                          </p:val>
                                        </p:tav>
                                        <p:tav tm="100000">
                                          <p:val>
                                            <p:strVal val="#ppt_w"/>
                                          </p:val>
                                        </p:tav>
                                      </p:tavLst>
                                    </p:anim>
                                    <p:anim calcmode="lin" valueType="num">
                                      <p:cBhvr>
                                        <p:cTn id="28" dur="500" fill="hold"/>
                                        <p:tgtEl>
                                          <p:spTgt spid="368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8" grpId="0"/>
      <p:bldP spid="36880" grpId="0"/>
      <p:bldP spid="368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3DC156-CCEE-4211-9F12-716505C5030E}"/>
              </a:ext>
            </a:extLst>
          </p:cNvPr>
          <p:cNvSpPr/>
          <p:nvPr/>
        </p:nvSpPr>
        <p:spPr>
          <a:xfrm>
            <a:off x="8467" y="1202267"/>
            <a:ext cx="9660467" cy="336546"/>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ln>
                <a:solidFill>
                  <a:srgbClr val="FEFEFE"/>
                </a:solidFill>
              </a:ln>
            </a:endParaRPr>
          </a:p>
        </p:txBody>
      </p:sp>
      <p:grpSp>
        <p:nvGrpSpPr>
          <p:cNvPr id="10" name="Group 9">
            <a:extLst>
              <a:ext uri="{FF2B5EF4-FFF2-40B4-BE49-F238E27FC236}">
                <a16:creationId xmlns:a16="http://schemas.microsoft.com/office/drawing/2014/main" id="{109ED280-C421-4A2E-99AD-A1BAAEDA69E2}"/>
              </a:ext>
            </a:extLst>
          </p:cNvPr>
          <p:cNvGrpSpPr/>
          <p:nvPr/>
        </p:nvGrpSpPr>
        <p:grpSpPr>
          <a:xfrm>
            <a:off x="7715296" y="1652261"/>
            <a:ext cx="1961626" cy="4777780"/>
            <a:chOff x="4560890" y="1630888"/>
            <a:chExt cx="1831443" cy="4777780"/>
          </a:xfrm>
        </p:grpSpPr>
        <p:sp>
          <p:nvSpPr>
            <p:cNvPr id="23578" name="Rectangle 84">
              <a:extLst>
                <a:ext uri="{FF2B5EF4-FFF2-40B4-BE49-F238E27FC236}">
                  <a16:creationId xmlns:a16="http://schemas.microsoft.com/office/drawing/2014/main" id="{93FE30FB-F922-46BE-8B16-0181269B624D}"/>
                </a:ext>
              </a:extLst>
            </p:cNvPr>
            <p:cNvSpPr>
              <a:spLocks noChangeArrowheads="1"/>
            </p:cNvSpPr>
            <p:nvPr/>
          </p:nvSpPr>
          <p:spPr bwMode="auto">
            <a:xfrm>
              <a:off x="4776930" y="5485338"/>
              <a:ext cx="12840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6000" b="1" dirty="0">
                  <a:solidFill>
                    <a:schemeClr val="accent1"/>
                  </a:solidFill>
                  <a:latin typeface="Arial" panose="020B0604020202020204" pitchFamily="34" charset="0"/>
                </a:rPr>
                <a:t>#01</a:t>
              </a:r>
              <a:endParaRPr lang="ru-RU" altLang="ru-RU" sz="2400" dirty="0">
                <a:solidFill>
                  <a:schemeClr val="accent1"/>
                </a:solidFill>
              </a:endParaRPr>
            </a:p>
          </p:txBody>
        </p:sp>
        <p:grpSp>
          <p:nvGrpSpPr>
            <p:cNvPr id="3" name="Группа 2">
              <a:extLst>
                <a:ext uri="{FF2B5EF4-FFF2-40B4-BE49-F238E27FC236}">
                  <a16:creationId xmlns:a16="http://schemas.microsoft.com/office/drawing/2014/main" id="{467BADA9-1F98-4367-B480-7138E9D5F0AF}"/>
                </a:ext>
              </a:extLst>
            </p:cNvPr>
            <p:cNvGrpSpPr/>
            <p:nvPr/>
          </p:nvGrpSpPr>
          <p:grpSpPr>
            <a:xfrm>
              <a:off x="4560890" y="1630888"/>
              <a:ext cx="1831443" cy="3808413"/>
              <a:chOff x="4078288" y="1927225"/>
              <a:chExt cx="1698625" cy="3808413"/>
            </a:xfrm>
          </p:grpSpPr>
          <p:sp>
            <p:nvSpPr>
              <p:cNvPr id="23556" name="Freeform 23">
                <a:extLst>
                  <a:ext uri="{FF2B5EF4-FFF2-40B4-BE49-F238E27FC236}">
                    <a16:creationId xmlns:a16="http://schemas.microsoft.com/office/drawing/2014/main" id="{EB806454-70BD-4F62-957F-9254CC5262B5}"/>
                  </a:ext>
                </a:extLst>
              </p:cNvPr>
              <p:cNvSpPr>
                <a:spLocks noEditPoints="1"/>
              </p:cNvSpPr>
              <p:nvPr/>
            </p:nvSpPr>
            <p:spPr bwMode="auto">
              <a:xfrm>
                <a:off x="4078288" y="1927225"/>
                <a:ext cx="1698625" cy="3808413"/>
              </a:xfrm>
              <a:custGeom>
                <a:avLst/>
                <a:gdLst>
                  <a:gd name="T0" fmla="*/ 2147483646 w 147"/>
                  <a:gd name="T1" fmla="*/ 2147483646 h 328"/>
                  <a:gd name="T2" fmla="*/ 0 w 147"/>
                  <a:gd name="T3" fmla="*/ 2147483646 h 328"/>
                  <a:gd name="T4" fmla="*/ 0 w 147"/>
                  <a:gd name="T5" fmla="*/ 2147483646 h 328"/>
                  <a:gd name="T6" fmla="*/ 2147483646 w 147"/>
                  <a:gd name="T7" fmla="*/ 0 h 328"/>
                  <a:gd name="T8" fmla="*/ 2147483646 w 147"/>
                  <a:gd name="T9" fmla="*/ 0 h 328"/>
                  <a:gd name="T10" fmla="*/ 2147483646 w 147"/>
                  <a:gd name="T11" fmla="*/ 2147483646 h 328"/>
                  <a:gd name="T12" fmla="*/ 2147483646 w 147"/>
                  <a:gd name="T13" fmla="*/ 2147483646 h 328"/>
                  <a:gd name="T14" fmla="*/ 1602288696 w 147"/>
                  <a:gd name="T15" fmla="*/ 2147483646 h 328"/>
                  <a:gd name="T16" fmla="*/ 2147483646 w 147"/>
                  <a:gd name="T17" fmla="*/ 2147483646 h 328"/>
                  <a:gd name="T18" fmla="*/ 2147483646 w 147"/>
                  <a:gd name="T19" fmla="*/ 2147483646 h 328"/>
                  <a:gd name="T20" fmla="*/ 2147483646 w 147"/>
                  <a:gd name="T21" fmla="*/ 1617785976 h 328"/>
                  <a:gd name="T22" fmla="*/ 2147483646 w 147"/>
                  <a:gd name="T23" fmla="*/ 1617785976 h 328"/>
                  <a:gd name="T24" fmla="*/ 1602288696 w 147"/>
                  <a:gd name="T25" fmla="*/ 2147483646 h 328"/>
                  <a:gd name="T26" fmla="*/ 1602288696 w 147"/>
                  <a:gd name="T27" fmla="*/ 2147483646 h 3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7" h="328">
                    <a:moveTo>
                      <a:pt x="147" y="328"/>
                    </a:moveTo>
                    <a:cubicBezTo>
                      <a:pt x="0" y="328"/>
                      <a:pt x="0" y="328"/>
                      <a:pt x="0" y="328"/>
                    </a:cubicBezTo>
                    <a:cubicBezTo>
                      <a:pt x="0" y="20"/>
                      <a:pt x="0" y="20"/>
                      <a:pt x="0" y="20"/>
                    </a:cubicBezTo>
                    <a:cubicBezTo>
                      <a:pt x="0" y="9"/>
                      <a:pt x="9" y="0"/>
                      <a:pt x="20" y="0"/>
                    </a:cubicBezTo>
                    <a:cubicBezTo>
                      <a:pt x="127" y="0"/>
                      <a:pt x="127" y="0"/>
                      <a:pt x="127" y="0"/>
                    </a:cubicBezTo>
                    <a:cubicBezTo>
                      <a:pt x="138" y="0"/>
                      <a:pt x="147" y="9"/>
                      <a:pt x="147" y="20"/>
                    </a:cubicBezTo>
                    <a:lnTo>
                      <a:pt x="147" y="328"/>
                    </a:lnTo>
                    <a:close/>
                    <a:moveTo>
                      <a:pt x="12" y="316"/>
                    </a:moveTo>
                    <a:cubicBezTo>
                      <a:pt x="135" y="316"/>
                      <a:pt x="135" y="316"/>
                      <a:pt x="135" y="316"/>
                    </a:cubicBezTo>
                    <a:cubicBezTo>
                      <a:pt x="135" y="20"/>
                      <a:pt x="135" y="20"/>
                      <a:pt x="135" y="20"/>
                    </a:cubicBezTo>
                    <a:cubicBezTo>
                      <a:pt x="135" y="16"/>
                      <a:pt x="131" y="12"/>
                      <a:pt x="127" y="12"/>
                    </a:cubicBezTo>
                    <a:cubicBezTo>
                      <a:pt x="20" y="12"/>
                      <a:pt x="20" y="12"/>
                      <a:pt x="20" y="12"/>
                    </a:cubicBezTo>
                    <a:cubicBezTo>
                      <a:pt x="16" y="12"/>
                      <a:pt x="12" y="16"/>
                      <a:pt x="12" y="20"/>
                    </a:cubicBezTo>
                    <a:lnTo>
                      <a:pt x="12" y="316"/>
                    </a:lnTo>
                    <a:close/>
                  </a:path>
                </a:pathLst>
              </a:custGeom>
              <a:solidFill>
                <a:srgbClr val="FF66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557" name="Freeform 24">
                <a:extLst>
                  <a:ext uri="{FF2B5EF4-FFF2-40B4-BE49-F238E27FC236}">
                    <a16:creationId xmlns:a16="http://schemas.microsoft.com/office/drawing/2014/main" id="{3EDE16BB-3DAA-4496-BD06-CC970CB9B4D9}"/>
                  </a:ext>
                </a:extLst>
              </p:cNvPr>
              <p:cNvSpPr>
                <a:spLocks noEditPoints="1"/>
              </p:cNvSpPr>
              <p:nvPr/>
            </p:nvSpPr>
            <p:spPr bwMode="auto">
              <a:xfrm>
                <a:off x="4078288" y="1927225"/>
                <a:ext cx="1698625" cy="3808413"/>
              </a:xfrm>
              <a:custGeom>
                <a:avLst/>
                <a:gdLst>
                  <a:gd name="T0" fmla="*/ 2147483646 w 147"/>
                  <a:gd name="T1" fmla="*/ 2147483646 h 328"/>
                  <a:gd name="T2" fmla="*/ 0 w 147"/>
                  <a:gd name="T3" fmla="*/ 2147483646 h 328"/>
                  <a:gd name="T4" fmla="*/ 0 w 147"/>
                  <a:gd name="T5" fmla="*/ 2147483646 h 328"/>
                  <a:gd name="T6" fmla="*/ 2147483646 w 147"/>
                  <a:gd name="T7" fmla="*/ 0 h 328"/>
                  <a:gd name="T8" fmla="*/ 2147483646 w 147"/>
                  <a:gd name="T9" fmla="*/ 0 h 328"/>
                  <a:gd name="T10" fmla="*/ 2147483646 w 147"/>
                  <a:gd name="T11" fmla="*/ 2147483646 h 328"/>
                  <a:gd name="T12" fmla="*/ 2147483646 w 147"/>
                  <a:gd name="T13" fmla="*/ 2147483646 h 328"/>
                  <a:gd name="T14" fmla="*/ 1602288696 w 147"/>
                  <a:gd name="T15" fmla="*/ 2147483646 h 328"/>
                  <a:gd name="T16" fmla="*/ 2147483646 w 147"/>
                  <a:gd name="T17" fmla="*/ 2147483646 h 328"/>
                  <a:gd name="T18" fmla="*/ 2147483646 w 147"/>
                  <a:gd name="T19" fmla="*/ 2147483646 h 328"/>
                  <a:gd name="T20" fmla="*/ 2147483646 w 147"/>
                  <a:gd name="T21" fmla="*/ 1617785976 h 328"/>
                  <a:gd name="T22" fmla="*/ 2147483646 w 147"/>
                  <a:gd name="T23" fmla="*/ 1617785976 h 328"/>
                  <a:gd name="T24" fmla="*/ 1602288696 w 147"/>
                  <a:gd name="T25" fmla="*/ 2147483646 h 328"/>
                  <a:gd name="T26" fmla="*/ 1602288696 w 147"/>
                  <a:gd name="T27" fmla="*/ 2147483646 h 3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7" h="328">
                    <a:moveTo>
                      <a:pt x="147" y="328"/>
                    </a:moveTo>
                    <a:cubicBezTo>
                      <a:pt x="0" y="328"/>
                      <a:pt x="0" y="328"/>
                      <a:pt x="0" y="328"/>
                    </a:cubicBezTo>
                    <a:cubicBezTo>
                      <a:pt x="0" y="20"/>
                      <a:pt x="0" y="20"/>
                      <a:pt x="0" y="20"/>
                    </a:cubicBezTo>
                    <a:cubicBezTo>
                      <a:pt x="0" y="9"/>
                      <a:pt x="9" y="0"/>
                      <a:pt x="20" y="0"/>
                    </a:cubicBezTo>
                    <a:cubicBezTo>
                      <a:pt x="127" y="0"/>
                      <a:pt x="127" y="0"/>
                      <a:pt x="127" y="0"/>
                    </a:cubicBezTo>
                    <a:cubicBezTo>
                      <a:pt x="138" y="0"/>
                      <a:pt x="147" y="9"/>
                      <a:pt x="147" y="20"/>
                    </a:cubicBezTo>
                    <a:lnTo>
                      <a:pt x="147" y="328"/>
                    </a:lnTo>
                    <a:close/>
                    <a:moveTo>
                      <a:pt x="12" y="316"/>
                    </a:moveTo>
                    <a:cubicBezTo>
                      <a:pt x="135" y="316"/>
                      <a:pt x="135" y="316"/>
                      <a:pt x="135" y="316"/>
                    </a:cubicBezTo>
                    <a:cubicBezTo>
                      <a:pt x="135" y="20"/>
                      <a:pt x="135" y="20"/>
                      <a:pt x="135" y="20"/>
                    </a:cubicBezTo>
                    <a:cubicBezTo>
                      <a:pt x="135" y="16"/>
                      <a:pt x="131" y="12"/>
                      <a:pt x="127" y="12"/>
                    </a:cubicBezTo>
                    <a:cubicBezTo>
                      <a:pt x="20" y="12"/>
                      <a:pt x="20" y="12"/>
                      <a:pt x="20" y="12"/>
                    </a:cubicBezTo>
                    <a:cubicBezTo>
                      <a:pt x="16" y="12"/>
                      <a:pt x="12" y="16"/>
                      <a:pt x="12" y="20"/>
                    </a:cubicBezTo>
                    <a:lnTo>
                      <a:pt x="12" y="31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579" name="TextBox 115">
                <a:extLst>
                  <a:ext uri="{FF2B5EF4-FFF2-40B4-BE49-F238E27FC236}">
                    <a16:creationId xmlns:a16="http://schemas.microsoft.com/office/drawing/2014/main" id="{30CD9179-A5C6-4660-BE21-1BFF885C260A}"/>
                  </a:ext>
                </a:extLst>
              </p:cNvPr>
              <p:cNvSpPr txBox="1">
                <a:spLocks noChangeArrowheads="1"/>
              </p:cNvSpPr>
              <p:nvPr/>
            </p:nvSpPr>
            <p:spPr bwMode="auto">
              <a:xfrm>
                <a:off x="4133850" y="2105025"/>
                <a:ext cx="1582738" cy="134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ru-RU" sz="1400" i="1" dirty="0">
                    <a:solidFill>
                      <a:srgbClr val="73858E"/>
                    </a:solidFill>
                    <a:latin typeface="+mj-lt"/>
                    <a:cs typeface="Arial" panose="020B0604020202020204" pitchFamily="34" charset="0"/>
                  </a:rPr>
                  <a:t>Where are you most likely to </a:t>
                </a:r>
              </a:p>
              <a:p>
                <a:pPr algn="ctr" eaLnBrk="1" hangingPunct="1">
                  <a:lnSpc>
                    <a:spcPct val="150000"/>
                  </a:lnSpc>
                  <a:spcBef>
                    <a:spcPct val="0"/>
                  </a:spcBef>
                  <a:buFontTx/>
                  <a:buNone/>
                </a:pPr>
                <a:r>
                  <a:rPr lang="en-US" altLang="ru-RU" sz="1400" i="1" dirty="0">
                    <a:solidFill>
                      <a:srgbClr val="73858E"/>
                    </a:solidFill>
                    <a:latin typeface="+mj-lt"/>
                    <a:cs typeface="Arial" panose="020B0604020202020204" pitchFamily="34" charset="0"/>
                  </a:rPr>
                  <a:t>find ads you LIKE?</a:t>
                </a:r>
                <a:endParaRPr lang="ru-RU" altLang="ru-RU" sz="1200" i="1" dirty="0">
                  <a:solidFill>
                    <a:srgbClr val="73858E"/>
                  </a:solidFill>
                  <a:latin typeface="+mj-lt"/>
                  <a:cs typeface="Arial" panose="020B0604020202020204" pitchFamily="34" charset="0"/>
                </a:endParaRPr>
              </a:p>
            </p:txBody>
          </p:sp>
        </p:grpSp>
        <p:pic>
          <p:nvPicPr>
            <p:cNvPr id="39" name="Picture 38">
              <a:extLst>
                <a:ext uri="{FF2B5EF4-FFF2-40B4-BE49-F238E27FC236}">
                  <a16:creationId xmlns:a16="http://schemas.microsoft.com/office/drawing/2014/main" id="{86888826-98C8-4BF2-AE7F-C952A9C80A7D}"/>
                </a:ext>
              </a:extLst>
            </p:cNvPr>
            <p:cNvPicPr>
              <a:picLocks noChangeAspect="1"/>
            </p:cNvPicPr>
            <p:nvPr/>
          </p:nvPicPr>
          <p:blipFill>
            <a:blip r:embed="rId3">
              <a:duotone>
                <a:schemeClr val="accent1">
                  <a:shade val="45000"/>
                  <a:satMod val="135000"/>
                </a:schemeClr>
                <a:prstClr val="white"/>
              </a:duotone>
            </a:blip>
            <a:stretch>
              <a:fillRect/>
            </a:stretch>
          </p:blipFill>
          <p:spPr>
            <a:xfrm>
              <a:off x="4795501" y="3981794"/>
              <a:ext cx="1194026" cy="1241787"/>
            </a:xfrm>
            <a:prstGeom prst="rect">
              <a:avLst/>
            </a:prstGeom>
          </p:spPr>
        </p:pic>
        <p:sp>
          <p:nvSpPr>
            <p:cNvPr id="40" name="Rectangle 84">
              <a:extLst>
                <a:ext uri="{FF2B5EF4-FFF2-40B4-BE49-F238E27FC236}">
                  <a16:creationId xmlns:a16="http://schemas.microsoft.com/office/drawing/2014/main" id="{C51391F0-8B86-48E0-944F-E3FFF4C4B35A}"/>
                </a:ext>
              </a:extLst>
            </p:cNvPr>
            <p:cNvSpPr>
              <a:spLocks noChangeArrowheads="1"/>
            </p:cNvSpPr>
            <p:nvPr/>
          </p:nvSpPr>
          <p:spPr bwMode="auto">
            <a:xfrm>
              <a:off x="4712378" y="3354704"/>
              <a:ext cx="154048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5800" b="1" dirty="0">
                  <a:latin typeface="Arial" panose="020B0604020202020204" pitchFamily="34" charset="0"/>
                </a:rPr>
                <a:t>60%</a:t>
              </a:r>
              <a:endParaRPr lang="ru-RU" altLang="ru-RU" sz="5800" dirty="0"/>
            </a:p>
          </p:txBody>
        </p:sp>
      </p:grpSp>
      <p:grpSp>
        <p:nvGrpSpPr>
          <p:cNvPr id="11" name="Group 10">
            <a:extLst>
              <a:ext uri="{FF2B5EF4-FFF2-40B4-BE49-F238E27FC236}">
                <a16:creationId xmlns:a16="http://schemas.microsoft.com/office/drawing/2014/main" id="{E73870C9-12C2-4A81-83F4-A113D96B9A88}"/>
              </a:ext>
            </a:extLst>
          </p:cNvPr>
          <p:cNvGrpSpPr/>
          <p:nvPr/>
        </p:nvGrpSpPr>
        <p:grpSpPr>
          <a:xfrm>
            <a:off x="4193155" y="1652261"/>
            <a:ext cx="1961626" cy="4750977"/>
            <a:chOff x="7402507" y="1621708"/>
            <a:chExt cx="1961626" cy="4750977"/>
          </a:xfrm>
        </p:grpSpPr>
        <p:sp>
          <p:nvSpPr>
            <p:cNvPr id="41" name="Rectangle 84">
              <a:extLst>
                <a:ext uri="{FF2B5EF4-FFF2-40B4-BE49-F238E27FC236}">
                  <a16:creationId xmlns:a16="http://schemas.microsoft.com/office/drawing/2014/main" id="{A1F2C7DE-2838-45B6-9902-17333A36709B}"/>
                </a:ext>
              </a:extLst>
            </p:cNvPr>
            <p:cNvSpPr>
              <a:spLocks noChangeArrowheads="1"/>
            </p:cNvSpPr>
            <p:nvPr/>
          </p:nvSpPr>
          <p:spPr bwMode="auto">
            <a:xfrm>
              <a:off x="7559287" y="5449355"/>
              <a:ext cx="12840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6000" b="1" dirty="0">
                  <a:solidFill>
                    <a:schemeClr val="tx2"/>
                  </a:solidFill>
                  <a:latin typeface="Arial" panose="020B0604020202020204" pitchFamily="34" charset="0"/>
                </a:rPr>
                <a:t>#01</a:t>
              </a:r>
              <a:endParaRPr lang="ru-RU" altLang="ru-RU" sz="2400" dirty="0">
                <a:solidFill>
                  <a:schemeClr val="tx2"/>
                </a:solidFill>
              </a:endParaRPr>
            </a:p>
          </p:txBody>
        </p:sp>
        <p:grpSp>
          <p:nvGrpSpPr>
            <p:cNvPr id="42" name="Группа 2">
              <a:extLst>
                <a:ext uri="{FF2B5EF4-FFF2-40B4-BE49-F238E27FC236}">
                  <a16:creationId xmlns:a16="http://schemas.microsoft.com/office/drawing/2014/main" id="{1345D99B-B6C1-4298-9C67-9AF801D182A4}"/>
                </a:ext>
              </a:extLst>
            </p:cNvPr>
            <p:cNvGrpSpPr/>
            <p:nvPr/>
          </p:nvGrpSpPr>
          <p:grpSpPr>
            <a:xfrm>
              <a:off x="7402507" y="1621708"/>
              <a:ext cx="1961626" cy="3808413"/>
              <a:chOff x="1699148" y="1588558"/>
              <a:chExt cx="1698625" cy="3808413"/>
            </a:xfrm>
          </p:grpSpPr>
          <p:sp>
            <p:nvSpPr>
              <p:cNvPr id="44" name="Freeform 24">
                <a:extLst>
                  <a:ext uri="{FF2B5EF4-FFF2-40B4-BE49-F238E27FC236}">
                    <a16:creationId xmlns:a16="http://schemas.microsoft.com/office/drawing/2014/main" id="{AFDBEA93-C1C1-4B52-BD87-17B760A8956E}"/>
                  </a:ext>
                </a:extLst>
              </p:cNvPr>
              <p:cNvSpPr>
                <a:spLocks noEditPoints="1"/>
              </p:cNvSpPr>
              <p:nvPr/>
            </p:nvSpPr>
            <p:spPr bwMode="auto">
              <a:xfrm>
                <a:off x="1699148" y="1588558"/>
                <a:ext cx="1698625" cy="3808413"/>
              </a:xfrm>
              <a:custGeom>
                <a:avLst/>
                <a:gdLst>
                  <a:gd name="T0" fmla="*/ 2147483646 w 147"/>
                  <a:gd name="T1" fmla="*/ 2147483646 h 328"/>
                  <a:gd name="T2" fmla="*/ 0 w 147"/>
                  <a:gd name="T3" fmla="*/ 2147483646 h 328"/>
                  <a:gd name="T4" fmla="*/ 0 w 147"/>
                  <a:gd name="T5" fmla="*/ 2147483646 h 328"/>
                  <a:gd name="T6" fmla="*/ 2147483646 w 147"/>
                  <a:gd name="T7" fmla="*/ 0 h 328"/>
                  <a:gd name="T8" fmla="*/ 2147483646 w 147"/>
                  <a:gd name="T9" fmla="*/ 0 h 328"/>
                  <a:gd name="T10" fmla="*/ 2147483646 w 147"/>
                  <a:gd name="T11" fmla="*/ 2147483646 h 328"/>
                  <a:gd name="T12" fmla="*/ 2147483646 w 147"/>
                  <a:gd name="T13" fmla="*/ 2147483646 h 328"/>
                  <a:gd name="T14" fmla="*/ 1602288696 w 147"/>
                  <a:gd name="T15" fmla="*/ 2147483646 h 328"/>
                  <a:gd name="T16" fmla="*/ 2147483646 w 147"/>
                  <a:gd name="T17" fmla="*/ 2147483646 h 328"/>
                  <a:gd name="T18" fmla="*/ 2147483646 w 147"/>
                  <a:gd name="T19" fmla="*/ 2147483646 h 328"/>
                  <a:gd name="T20" fmla="*/ 2147483646 w 147"/>
                  <a:gd name="T21" fmla="*/ 1617785976 h 328"/>
                  <a:gd name="T22" fmla="*/ 2147483646 w 147"/>
                  <a:gd name="T23" fmla="*/ 1617785976 h 328"/>
                  <a:gd name="T24" fmla="*/ 1602288696 w 147"/>
                  <a:gd name="T25" fmla="*/ 2147483646 h 328"/>
                  <a:gd name="T26" fmla="*/ 1602288696 w 147"/>
                  <a:gd name="T27" fmla="*/ 2147483646 h 3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7" h="328">
                    <a:moveTo>
                      <a:pt x="147" y="328"/>
                    </a:moveTo>
                    <a:cubicBezTo>
                      <a:pt x="0" y="328"/>
                      <a:pt x="0" y="328"/>
                      <a:pt x="0" y="328"/>
                    </a:cubicBezTo>
                    <a:cubicBezTo>
                      <a:pt x="0" y="20"/>
                      <a:pt x="0" y="20"/>
                      <a:pt x="0" y="20"/>
                    </a:cubicBezTo>
                    <a:cubicBezTo>
                      <a:pt x="0" y="9"/>
                      <a:pt x="9" y="0"/>
                      <a:pt x="20" y="0"/>
                    </a:cubicBezTo>
                    <a:cubicBezTo>
                      <a:pt x="127" y="0"/>
                      <a:pt x="127" y="0"/>
                      <a:pt x="127" y="0"/>
                    </a:cubicBezTo>
                    <a:cubicBezTo>
                      <a:pt x="138" y="0"/>
                      <a:pt x="147" y="9"/>
                      <a:pt x="147" y="20"/>
                    </a:cubicBezTo>
                    <a:lnTo>
                      <a:pt x="147" y="328"/>
                    </a:lnTo>
                    <a:close/>
                    <a:moveTo>
                      <a:pt x="12" y="316"/>
                    </a:moveTo>
                    <a:cubicBezTo>
                      <a:pt x="135" y="316"/>
                      <a:pt x="135" y="316"/>
                      <a:pt x="135" y="316"/>
                    </a:cubicBezTo>
                    <a:cubicBezTo>
                      <a:pt x="135" y="20"/>
                      <a:pt x="135" y="20"/>
                      <a:pt x="135" y="20"/>
                    </a:cubicBezTo>
                    <a:cubicBezTo>
                      <a:pt x="135" y="16"/>
                      <a:pt x="131" y="12"/>
                      <a:pt x="127" y="12"/>
                    </a:cubicBezTo>
                    <a:cubicBezTo>
                      <a:pt x="20" y="12"/>
                      <a:pt x="20" y="12"/>
                      <a:pt x="20" y="12"/>
                    </a:cubicBezTo>
                    <a:cubicBezTo>
                      <a:pt x="16" y="12"/>
                      <a:pt x="12" y="16"/>
                      <a:pt x="12" y="20"/>
                    </a:cubicBezTo>
                    <a:lnTo>
                      <a:pt x="12" y="316"/>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solidFill>
                    <a:schemeClr val="tx2"/>
                  </a:solidFill>
                </a:endParaRPr>
              </a:p>
            </p:txBody>
          </p:sp>
          <p:sp>
            <p:nvSpPr>
              <p:cNvPr id="45" name="TextBox 115">
                <a:extLst>
                  <a:ext uri="{FF2B5EF4-FFF2-40B4-BE49-F238E27FC236}">
                    <a16:creationId xmlns:a16="http://schemas.microsoft.com/office/drawing/2014/main" id="{7739AD5A-8193-4821-946C-0786DD1356C1}"/>
                  </a:ext>
                </a:extLst>
              </p:cNvPr>
              <p:cNvSpPr txBox="1">
                <a:spLocks noChangeArrowheads="1"/>
              </p:cNvSpPr>
              <p:nvPr/>
            </p:nvSpPr>
            <p:spPr bwMode="auto">
              <a:xfrm>
                <a:off x="1754710" y="1766358"/>
                <a:ext cx="1582738" cy="167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ru-RU" sz="1400" i="1" dirty="0">
                    <a:solidFill>
                      <a:schemeClr val="tx2"/>
                    </a:solidFill>
                    <a:latin typeface="+mj-lt"/>
                    <a:cs typeface="Arial" panose="020B0604020202020204" pitchFamily="34" charset="0"/>
                  </a:rPr>
                  <a:t>Where are you most likely to </a:t>
                </a:r>
              </a:p>
              <a:p>
                <a:pPr algn="ctr" eaLnBrk="1" hangingPunct="1">
                  <a:lnSpc>
                    <a:spcPct val="150000"/>
                  </a:lnSpc>
                  <a:spcBef>
                    <a:spcPct val="0"/>
                  </a:spcBef>
                  <a:buFontTx/>
                  <a:buNone/>
                </a:pPr>
                <a:r>
                  <a:rPr lang="en-US" altLang="ru-RU" sz="1400" i="1" dirty="0">
                    <a:solidFill>
                      <a:schemeClr val="tx2"/>
                    </a:solidFill>
                    <a:latin typeface="+mj-lt"/>
                    <a:cs typeface="Arial" panose="020B0604020202020204" pitchFamily="34" charset="0"/>
                  </a:rPr>
                  <a:t>find ads that make you </a:t>
                </a:r>
              </a:p>
              <a:p>
                <a:pPr algn="ctr" eaLnBrk="1" hangingPunct="1">
                  <a:lnSpc>
                    <a:spcPct val="150000"/>
                  </a:lnSpc>
                  <a:spcBef>
                    <a:spcPct val="0"/>
                  </a:spcBef>
                  <a:buFontTx/>
                  <a:buNone/>
                </a:pPr>
                <a:r>
                  <a:rPr lang="en-US" altLang="ru-RU" sz="1400" i="1" dirty="0">
                    <a:solidFill>
                      <a:schemeClr val="tx2"/>
                    </a:solidFill>
                    <a:latin typeface="+mj-lt"/>
                    <a:cs typeface="Arial" panose="020B0604020202020204" pitchFamily="34" charset="0"/>
                  </a:rPr>
                  <a:t>EMOTIONAL?</a:t>
                </a:r>
                <a:endParaRPr lang="ru-RU" altLang="ru-RU" sz="1200" i="1" dirty="0">
                  <a:solidFill>
                    <a:schemeClr val="tx2"/>
                  </a:solidFill>
                  <a:latin typeface="+mj-lt"/>
                  <a:cs typeface="Arial" panose="020B0604020202020204" pitchFamily="34" charset="0"/>
                </a:endParaRPr>
              </a:p>
            </p:txBody>
          </p:sp>
        </p:grpSp>
        <p:pic>
          <p:nvPicPr>
            <p:cNvPr id="46" name="Picture 45">
              <a:extLst>
                <a:ext uri="{FF2B5EF4-FFF2-40B4-BE49-F238E27FC236}">
                  <a16:creationId xmlns:a16="http://schemas.microsoft.com/office/drawing/2014/main" id="{FC1FAF91-0ED1-4600-86AE-3AD67246DB7E}"/>
                </a:ext>
              </a:extLst>
            </p:cNvPr>
            <p:cNvPicPr>
              <a:picLocks noChangeAspect="1"/>
            </p:cNvPicPr>
            <p:nvPr/>
          </p:nvPicPr>
          <p:blipFill>
            <a:blip r:embed="rId3">
              <a:duotone>
                <a:schemeClr val="accent3">
                  <a:shade val="45000"/>
                  <a:satMod val="135000"/>
                </a:schemeClr>
                <a:prstClr val="white"/>
              </a:duotone>
            </a:blip>
            <a:stretch>
              <a:fillRect/>
            </a:stretch>
          </p:blipFill>
          <p:spPr>
            <a:xfrm>
              <a:off x="7577858" y="3981081"/>
              <a:ext cx="1194026" cy="1241787"/>
            </a:xfrm>
            <a:prstGeom prst="rect">
              <a:avLst/>
            </a:prstGeom>
          </p:spPr>
        </p:pic>
        <p:sp>
          <p:nvSpPr>
            <p:cNvPr id="47" name="Rectangle 84">
              <a:extLst>
                <a:ext uri="{FF2B5EF4-FFF2-40B4-BE49-F238E27FC236}">
                  <a16:creationId xmlns:a16="http://schemas.microsoft.com/office/drawing/2014/main" id="{2A3F1124-F8AA-4184-9EAD-14D91B55D615}"/>
                </a:ext>
              </a:extLst>
            </p:cNvPr>
            <p:cNvSpPr>
              <a:spLocks noChangeArrowheads="1"/>
            </p:cNvSpPr>
            <p:nvPr/>
          </p:nvSpPr>
          <p:spPr bwMode="auto">
            <a:xfrm>
              <a:off x="7531549" y="3300123"/>
              <a:ext cx="154048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5800" b="1" dirty="0">
                  <a:solidFill>
                    <a:schemeClr val="bg2">
                      <a:lumMod val="90000"/>
                    </a:schemeClr>
                  </a:solidFill>
                  <a:latin typeface="Arial" panose="020B0604020202020204" pitchFamily="34" charset="0"/>
                </a:rPr>
                <a:t>68%</a:t>
              </a:r>
              <a:endParaRPr lang="ru-RU" altLang="ru-RU" sz="5800" dirty="0">
                <a:solidFill>
                  <a:schemeClr val="bg2">
                    <a:lumMod val="90000"/>
                  </a:schemeClr>
                </a:solidFill>
              </a:endParaRPr>
            </a:p>
          </p:txBody>
        </p:sp>
      </p:grpSp>
      <p:grpSp>
        <p:nvGrpSpPr>
          <p:cNvPr id="9" name="Group 8">
            <a:extLst>
              <a:ext uri="{FF2B5EF4-FFF2-40B4-BE49-F238E27FC236}">
                <a16:creationId xmlns:a16="http://schemas.microsoft.com/office/drawing/2014/main" id="{DFE24513-731E-40DE-B6A1-E85EAC08B493}"/>
              </a:ext>
            </a:extLst>
          </p:cNvPr>
          <p:cNvGrpSpPr/>
          <p:nvPr/>
        </p:nvGrpSpPr>
        <p:grpSpPr>
          <a:xfrm>
            <a:off x="669747" y="1652261"/>
            <a:ext cx="1961625" cy="4802187"/>
            <a:chOff x="1697038" y="1624011"/>
            <a:chExt cx="1853678" cy="4802187"/>
          </a:xfrm>
        </p:grpSpPr>
        <p:sp>
          <p:nvSpPr>
            <p:cNvPr id="23576" name="Rectangle 84">
              <a:extLst>
                <a:ext uri="{FF2B5EF4-FFF2-40B4-BE49-F238E27FC236}">
                  <a16:creationId xmlns:a16="http://schemas.microsoft.com/office/drawing/2014/main" id="{F3AFA3F5-9576-4DD6-BA3F-FE8CC84DC912}"/>
                </a:ext>
              </a:extLst>
            </p:cNvPr>
            <p:cNvSpPr>
              <a:spLocks noChangeArrowheads="1"/>
            </p:cNvSpPr>
            <p:nvPr/>
          </p:nvSpPr>
          <p:spPr bwMode="auto">
            <a:xfrm>
              <a:off x="1916113" y="5502273"/>
              <a:ext cx="12842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6000" b="1" dirty="0">
                  <a:solidFill>
                    <a:schemeClr val="accent2"/>
                  </a:solidFill>
                  <a:latin typeface="Arial" panose="020B0604020202020204" pitchFamily="34" charset="0"/>
                </a:rPr>
                <a:t>#01</a:t>
              </a:r>
              <a:endParaRPr lang="ru-RU" altLang="ru-RU" sz="2400" dirty="0">
                <a:solidFill>
                  <a:schemeClr val="accent2"/>
                </a:solidFill>
              </a:endParaRPr>
            </a:p>
          </p:txBody>
        </p:sp>
        <p:grpSp>
          <p:nvGrpSpPr>
            <p:cNvPr id="2" name="Группа 1">
              <a:extLst>
                <a:ext uri="{FF2B5EF4-FFF2-40B4-BE49-F238E27FC236}">
                  <a16:creationId xmlns:a16="http://schemas.microsoft.com/office/drawing/2014/main" id="{7377FDBC-8CA0-4A8D-B4EC-548B10440D3B}"/>
                </a:ext>
              </a:extLst>
            </p:cNvPr>
            <p:cNvGrpSpPr/>
            <p:nvPr/>
          </p:nvGrpSpPr>
          <p:grpSpPr>
            <a:xfrm>
              <a:off x="1697038" y="1624011"/>
              <a:ext cx="1853678" cy="3854450"/>
              <a:chOff x="1697038" y="1903413"/>
              <a:chExt cx="1733550" cy="3854450"/>
            </a:xfrm>
          </p:grpSpPr>
          <p:sp>
            <p:nvSpPr>
              <p:cNvPr id="23566" name="Freeform 33">
                <a:extLst>
                  <a:ext uri="{FF2B5EF4-FFF2-40B4-BE49-F238E27FC236}">
                    <a16:creationId xmlns:a16="http://schemas.microsoft.com/office/drawing/2014/main" id="{0A2270F2-3EF8-4AF6-BEC9-AF9A144F9076}"/>
                  </a:ext>
                </a:extLst>
              </p:cNvPr>
              <p:cNvSpPr>
                <a:spLocks/>
              </p:cNvSpPr>
              <p:nvPr/>
            </p:nvSpPr>
            <p:spPr bwMode="auto">
              <a:xfrm>
                <a:off x="1789113" y="1997075"/>
                <a:ext cx="1549400" cy="3668713"/>
              </a:xfrm>
              <a:custGeom>
                <a:avLst/>
                <a:gdLst>
                  <a:gd name="T0" fmla="*/ 2147483646 w 134"/>
                  <a:gd name="T1" fmla="*/ 2147483646 h 316"/>
                  <a:gd name="T2" fmla="*/ 0 w 134"/>
                  <a:gd name="T3" fmla="*/ 2147483646 h 316"/>
                  <a:gd name="T4" fmla="*/ 0 w 134"/>
                  <a:gd name="T5" fmla="*/ 1887042005 h 316"/>
                  <a:gd name="T6" fmla="*/ 1871744576 w 134"/>
                  <a:gd name="T7" fmla="*/ 0 h 316"/>
                  <a:gd name="T8" fmla="*/ 2147483646 w 134"/>
                  <a:gd name="T9" fmla="*/ 0 h 316"/>
                  <a:gd name="T10" fmla="*/ 2147483646 w 134"/>
                  <a:gd name="T11" fmla="*/ 1887042005 h 316"/>
                  <a:gd name="T12" fmla="*/ 2147483646 w 134"/>
                  <a:gd name="T13" fmla="*/ 2147483646 h 3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316">
                    <a:moveTo>
                      <a:pt x="134" y="316"/>
                    </a:moveTo>
                    <a:cubicBezTo>
                      <a:pt x="0" y="316"/>
                      <a:pt x="0" y="316"/>
                      <a:pt x="0" y="316"/>
                    </a:cubicBezTo>
                    <a:cubicBezTo>
                      <a:pt x="0" y="14"/>
                      <a:pt x="0" y="14"/>
                      <a:pt x="0" y="14"/>
                    </a:cubicBezTo>
                    <a:cubicBezTo>
                      <a:pt x="0" y="7"/>
                      <a:pt x="6" y="0"/>
                      <a:pt x="14" y="0"/>
                    </a:cubicBezTo>
                    <a:cubicBezTo>
                      <a:pt x="120" y="0"/>
                      <a:pt x="120" y="0"/>
                      <a:pt x="120" y="0"/>
                    </a:cubicBezTo>
                    <a:cubicBezTo>
                      <a:pt x="128" y="0"/>
                      <a:pt x="134" y="7"/>
                      <a:pt x="134" y="14"/>
                    </a:cubicBezTo>
                    <a:lnTo>
                      <a:pt x="134" y="3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567" name="Freeform 34">
                <a:extLst>
                  <a:ext uri="{FF2B5EF4-FFF2-40B4-BE49-F238E27FC236}">
                    <a16:creationId xmlns:a16="http://schemas.microsoft.com/office/drawing/2014/main" id="{B8FB0F76-1283-48A0-BC8A-480C115B9691}"/>
                  </a:ext>
                </a:extLst>
              </p:cNvPr>
              <p:cNvSpPr>
                <a:spLocks noEditPoints="1"/>
              </p:cNvSpPr>
              <p:nvPr/>
            </p:nvSpPr>
            <p:spPr bwMode="auto">
              <a:xfrm>
                <a:off x="1697038" y="1903413"/>
                <a:ext cx="1733550" cy="3854450"/>
              </a:xfrm>
              <a:custGeom>
                <a:avLst/>
                <a:gdLst>
                  <a:gd name="T0" fmla="*/ 2147483646 w 150"/>
                  <a:gd name="T1" fmla="*/ 1078293997 h 332"/>
                  <a:gd name="T2" fmla="*/ 2147483646 w 150"/>
                  <a:gd name="T3" fmla="*/ 2147483646 h 332"/>
                  <a:gd name="T4" fmla="*/ 2147483646 w 150"/>
                  <a:gd name="T5" fmla="*/ 2147483646 h 332"/>
                  <a:gd name="T6" fmla="*/ 1068513992 w 150"/>
                  <a:gd name="T7" fmla="*/ 2147483646 h 332"/>
                  <a:gd name="T8" fmla="*/ 1068513992 w 150"/>
                  <a:gd name="T9" fmla="*/ 2147483646 h 332"/>
                  <a:gd name="T10" fmla="*/ 2147483646 w 150"/>
                  <a:gd name="T11" fmla="*/ 1078293997 h 332"/>
                  <a:gd name="T12" fmla="*/ 2147483646 w 150"/>
                  <a:gd name="T13" fmla="*/ 1078293997 h 332"/>
                  <a:gd name="T14" fmla="*/ 2147483646 w 150"/>
                  <a:gd name="T15" fmla="*/ 0 h 332"/>
                  <a:gd name="T16" fmla="*/ 2147483646 w 150"/>
                  <a:gd name="T17" fmla="*/ 0 h 332"/>
                  <a:gd name="T18" fmla="*/ 0 w 150"/>
                  <a:gd name="T19" fmla="*/ 2147483646 h 332"/>
                  <a:gd name="T20" fmla="*/ 0 w 150"/>
                  <a:gd name="T21" fmla="*/ 2147483646 h 332"/>
                  <a:gd name="T22" fmla="*/ 0 w 150"/>
                  <a:gd name="T23" fmla="*/ 2147483646 h 332"/>
                  <a:gd name="T24" fmla="*/ 1068513992 w 150"/>
                  <a:gd name="T25" fmla="*/ 2147483646 h 332"/>
                  <a:gd name="T26" fmla="*/ 2147483646 w 150"/>
                  <a:gd name="T27" fmla="*/ 2147483646 h 332"/>
                  <a:gd name="T28" fmla="*/ 2147483646 w 150"/>
                  <a:gd name="T29" fmla="*/ 2147483646 h 332"/>
                  <a:gd name="T30" fmla="*/ 2147483646 w 150"/>
                  <a:gd name="T31" fmla="*/ 2147483646 h 332"/>
                  <a:gd name="T32" fmla="*/ 2147483646 w 150"/>
                  <a:gd name="T33" fmla="*/ 2147483646 h 332"/>
                  <a:gd name="T34" fmla="*/ 2147483646 w 150"/>
                  <a:gd name="T35" fmla="*/ 0 h 3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0" h="332">
                    <a:moveTo>
                      <a:pt x="128" y="8"/>
                    </a:moveTo>
                    <a:cubicBezTo>
                      <a:pt x="136" y="8"/>
                      <a:pt x="142" y="15"/>
                      <a:pt x="142" y="22"/>
                    </a:cubicBezTo>
                    <a:cubicBezTo>
                      <a:pt x="142" y="324"/>
                      <a:pt x="142" y="324"/>
                      <a:pt x="142" y="324"/>
                    </a:cubicBezTo>
                    <a:cubicBezTo>
                      <a:pt x="8" y="324"/>
                      <a:pt x="8" y="324"/>
                      <a:pt x="8" y="324"/>
                    </a:cubicBezTo>
                    <a:cubicBezTo>
                      <a:pt x="8" y="22"/>
                      <a:pt x="8" y="22"/>
                      <a:pt x="8" y="22"/>
                    </a:cubicBezTo>
                    <a:cubicBezTo>
                      <a:pt x="8" y="15"/>
                      <a:pt x="14" y="8"/>
                      <a:pt x="22" y="8"/>
                    </a:cubicBezTo>
                    <a:cubicBezTo>
                      <a:pt x="128" y="8"/>
                      <a:pt x="128" y="8"/>
                      <a:pt x="128" y="8"/>
                    </a:cubicBezTo>
                    <a:close/>
                    <a:moveTo>
                      <a:pt x="128" y="0"/>
                    </a:moveTo>
                    <a:cubicBezTo>
                      <a:pt x="22" y="0"/>
                      <a:pt x="22" y="0"/>
                      <a:pt x="22" y="0"/>
                    </a:cubicBezTo>
                    <a:cubicBezTo>
                      <a:pt x="10" y="0"/>
                      <a:pt x="0" y="10"/>
                      <a:pt x="0" y="22"/>
                    </a:cubicBezTo>
                    <a:cubicBezTo>
                      <a:pt x="0" y="324"/>
                      <a:pt x="0" y="324"/>
                      <a:pt x="0" y="324"/>
                    </a:cubicBezTo>
                    <a:cubicBezTo>
                      <a:pt x="0" y="332"/>
                      <a:pt x="0" y="332"/>
                      <a:pt x="0" y="332"/>
                    </a:cubicBezTo>
                    <a:cubicBezTo>
                      <a:pt x="8" y="332"/>
                      <a:pt x="8" y="332"/>
                      <a:pt x="8" y="332"/>
                    </a:cubicBezTo>
                    <a:cubicBezTo>
                      <a:pt x="142" y="332"/>
                      <a:pt x="142" y="332"/>
                      <a:pt x="142" y="332"/>
                    </a:cubicBezTo>
                    <a:cubicBezTo>
                      <a:pt x="150" y="332"/>
                      <a:pt x="150" y="332"/>
                      <a:pt x="150" y="332"/>
                    </a:cubicBezTo>
                    <a:cubicBezTo>
                      <a:pt x="150" y="324"/>
                      <a:pt x="150" y="324"/>
                      <a:pt x="150" y="324"/>
                    </a:cubicBezTo>
                    <a:cubicBezTo>
                      <a:pt x="150" y="22"/>
                      <a:pt x="150" y="22"/>
                      <a:pt x="150" y="22"/>
                    </a:cubicBezTo>
                    <a:cubicBezTo>
                      <a:pt x="150" y="10"/>
                      <a:pt x="140" y="0"/>
                      <a:pt x="12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577" name="TextBox 115">
                <a:extLst>
                  <a:ext uri="{FF2B5EF4-FFF2-40B4-BE49-F238E27FC236}">
                    <a16:creationId xmlns:a16="http://schemas.microsoft.com/office/drawing/2014/main" id="{36DEC574-8D37-4F09-8100-B8FB5DCE6DA6}"/>
                  </a:ext>
                </a:extLst>
              </p:cNvPr>
              <p:cNvSpPr txBox="1">
                <a:spLocks noChangeArrowheads="1"/>
              </p:cNvSpPr>
              <p:nvPr/>
            </p:nvSpPr>
            <p:spPr bwMode="auto">
              <a:xfrm>
                <a:off x="1755775" y="2105025"/>
                <a:ext cx="1582738" cy="134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ru-RU" sz="1400" i="1" dirty="0">
                    <a:solidFill>
                      <a:srgbClr val="73858E"/>
                    </a:solidFill>
                    <a:latin typeface="+mj-lt"/>
                    <a:cs typeface="Arial" panose="020B0604020202020204" pitchFamily="34" charset="0"/>
                  </a:rPr>
                  <a:t>Where are you most likely to find ads you TRUST?</a:t>
                </a:r>
                <a:endParaRPr lang="ru-RU" altLang="ru-RU" sz="1200" i="1" dirty="0">
                  <a:solidFill>
                    <a:srgbClr val="73858E"/>
                  </a:solidFill>
                  <a:latin typeface="+mj-lt"/>
                  <a:cs typeface="Arial" panose="020B0604020202020204" pitchFamily="34" charset="0"/>
                </a:endParaRPr>
              </a:p>
            </p:txBody>
          </p:sp>
        </p:grpSp>
        <p:pic>
          <p:nvPicPr>
            <p:cNvPr id="7" name="Picture 6">
              <a:extLst>
                <a:ext uri="{FF2B5EF4-FFF2-40B4-BE49-F238E27FC236}">
                  <a16:creationId xmlns:a16="http://schemas.microsoft.com/office/drawing/2014/main" id="{44397156-EB48-4C01-A783-1E0050D4226A}"/>
                </a:ext>
              </a:extLst>
            </p:cNvPr>
            <p:cNvPicPr>
              <a:picLocks noChangeAspect="1"/>
            </p:cNvPicPr>
            <p:nvPr/>
          </p:nvPicPr>
          <p:blipFill>
            <a:blip r:embed="rId3">
              <a:duotone>
                <a:schemeClr val="accent2">
                  <a:shade val="45000"/>
                  <a:satMod val="135000"/>
                </a:schemeClr>
                <a:prstClr val="white"/>
              </a:duotone>
            </a:blip>
            <a:stretch>
              <a:fillRect/>
            </a:stretch>
          </p:blipFill>
          <p:spPr>
            <a:xfrm>
              <a:off x="1908969" y="4027486"/>
              <a:ext cx="1194026" cy="1241787"/>
            </a:xfrm>
            <a:prstGeom prst="rect">
              <a:avLst/>
            </a:prstGeom>
          </p:spPr>
        </p:pic>
        <p:sp>
          <p:nvSpPr>
            <p:cNvPr id="36" name="Rectangle 84">
              <a:extLst>
                <a:ext uri="{FF2B5EF4-FFF2-40B4-BE49-F238E27FC236}">
                  <a16:creationId xmlns:a16="http://schemas.microsoft.com/office/drawing/2014/main" id="{9C0CBB02-9853-4338-BC67-6068FAF5E14F}"/>
                </a:ext>
              </a:extLst>
            </p:cNvPr>
            <p:cNvSpPr>
              <a:spLocks noChangeArrowheads="1"/>
            </p:cNvSpPr>
            <p:nvPr/>
          </p:nvSpPr>
          <p:spPr bwMode="auto">
            <a:xfrm>
              <a:off x="1817677" y="3388352"/>
              <a:ext cx="154048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5800" b="1" dirty="0">
                  <a:solidFill>
                    <a:schemeClr val="accent2"/>
                  </a:solidFill>
                  <a:latin typeface="Arial" panose="020B0604020202020204" pitchFamily="34" charset="0"/>
                </a:rPr>
                <a:t>78%</a:t>
              </a:r>
              <a:endParaRPr lang="ru-RU" altLang="ru-RU" sz="5800" dirty="0">
                <a:solidFill>
                  <a:schemeClr val="accent2"/>
                </a:solidFill>
              </a:endParaRPr>
            </a:p>
          </p:txBody>
        </p:sp>
      </p:grpSp>
      <p:sp>
        <p:nvSpPr>
          <p:cNvPr id="52" name="Rectangle 91">
            <a:extLst>
              <a:ext uri="{FF2B5EF4-FFF2-40B4-BE49-F238E27FC236}">
                <a16:creationId xmlns:a16="http://schemas.microsoft.com/office/drawing/2014/main" id="{83127EA5-9E1A-430C-AAE9-0E8F4A744EDD}"/>
              </a:ext>
            </a:extLst>
          </p:cNvPr>
          <p:cNvSpPr>
            <a:spLocks noChangeArrowheads="1"/>
          </p:cNvSpPr>
          <p:nvPr/>
        </p:nvSpPr>
        <p:spPr bwMode="auto">
          <a:xfrm>
            <a:off x="371015" y="174933"/>
            <a:ext cx="182563" cy="147732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53" name="TextBox 115">
            <a:extLst>
              <a:ext uri="{FF2B5EF4-FFF2-40B4-BE49-F238E27FC236}">
                <a16:creationId xmlns:a16="http://schemas.microsoft.com/office/drawing/2014/main" id="{B4337330-9657-4A96-876B-538AD0CFFF0B}"/>
              </a:ext>
            </a:extLst>
          </p:cNvPr>
          <p:cNvSpPr txBox="1">
            <a:spLocks noChangeArrowheads="1"/>
          </p:cNvSpPr>
          <p:nvPr/>
        </p:nvSpPr>
        <p:spPr bwMode="auto">
          <a:xfrm>
            <a:off x="553578" y="199069"/>
            <a:ext cx="897142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IE" altLang="ru-RU" sz="2000" dirty="0">
                <a:solidFill>
                  <a:schemeClr val="bg1"/>
                </a:solidFill>
                <a:latin typeface="+mn-lt"/>
                <a:cs typeface="Arial" panose="020B0604020202020204" pitchFamily="34" charset="0"/>
              </a:rPr>
              <a:t>The research shows that the industry population feel TV advertising is the medium they trust the most, the one that is more likely than any other to make them laugh or feel emotional and the medium that is most likely to show ads that they like</a:t>
            </a:r>
            <a:endParaRPr lang="ru-RU" altLang="ru-RU" sz="2000" dirty="0">
              <a:solidFill>
                <a:schemeClr val="bg1"/>
              </a:solidFill>
              <a:latin typeface="+mn-lt"/>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ppt_w</p:attrName>
                                        </p:attrNameLst>
                                      </p:cBhvr>
                                      <p:tavLst>
                                        <p:tav tm="0">
                                          <p:val>
                                            <p:fltVal val="0"/>
                                          </p:val>
                                        </p:tav>
                                        <p:tav tm="100000">
                                          <p:val>
                                            <p:strVal val="#ppt_w"/>
                                          </p:val>
                                        </p:tav>
                                      </p:tavLst>
                                    </p:anim>
                                    <p:anim calcmode="lin" valueType="num">
                                      <p:cBhvr>
                                        <p:cTn id="12" dur="500" fill="hold"/>
                                        <p:tgtEl>
                                          <p:spTgt spid="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6">
            <a:extLst>
              <a:ext uri="{FF2B5EF4-FFF2-40B4-BE49-F238E27FC236}">
                <a16:creationId xmlns:a16="http://schemas.microsoft.com/office/drawing/2014/main" id="{0A1BDA7C-C26F-436F-9111-AC5A9EA39649}"/>
              </a:ext>
            </a:extLst>
          </p:cNvPr>
          <p:cNvGraphicFramePr>
            <a:graphicFrameLocks noGrp="1"/>
          </p:cNvGraphicFramePr>
          <p:nvPr>
            <p:ph idx="1"/>
            <p:extLst>
              <p:ext uri="{D42A27DB-BD31-4B8C-83A1-F6EECF244321}">
                <p14:modId xmlns:p14="http://schemas.microsoft.com/office/powerpoint/2010/main" val="3408355250"/>
              </p:ext>
            </p:extLst>
          </p:nvPr>
        </p:nvGraphicFramePr>
        <p:xfrm>
          <a:off x="284846" y="1694309"/>
          <a:ext cx="11463809" cy="263789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DF9A6ACD-3D23-49BD-B624-AB010683579C}"/>
              </a:ext>
            </a:extLst>
          </p:cNvPr>
          <p:cNvSpPr txBox="1"/>
          <p:nvPr/>
        </p:nvSpPr>
        <p:spPr>
          <a:xfrm>
            <a:off x="960582" y="6539345"/>
            <a:ext cx="10788073" cy="307777"/>
          </a:xfrm>
          <a:prstGeom prst="rect">
            <a:avLst/>
          </a:prstGeom>
          <a:noFill/>
        </p:spPr>
        <p:txBody>
          <a:bodyPr wrap="square" rtlCol="0">
            <a:spAutoFit/>
          </a:bodyPr>
          <a:lstStyle/>
          <a:p>
            <a:r>
              <a:rPr lang="en-IE" sz="1400" i="1" dirty="0">
                <a:solidFill>
                  <a:schemeClr val="tx2"/>
                </a:solidFill>
              </a:rPr>
              <a:t>Source: Establishment survey Jan-June 2021 All TV households</a:t>
            </a:r>
          </a:p>
        </p:txBody>
      </p:sp>
      <p:pic>
        <p:nvPicPr>
          <p:cNvPr id="2" name="Picture 1">
            <a:extLst>
              <a:ext uri="{FF2B5EF4-FFF2-40B4-BE49-F238E27FC236}">
                <a16:creationId xmlns:a16="http://schemas.microsoft.com/office/drawing/2014/main" id="{6AAB8798-BB33-4971-B33A-9CE8C83859FB}"/>
              </a:ext>
            </a:extLst>
          </p:cNvPr>
          <p:cNvPicPr>
            <a:picLocks noChangeAspect="1"/>
          </p:cNvPicPr>
          <p:nvPr/>
        </p:nvPicPr>
        <p:blipFill rotWithShape="1">
          <a:blip r:embed="rId4"/>
          <a:srcRect t="36101" b="41273"/>
          <a:stretch/>
        </p:blipFill>
        <p:spPr>
          <a:xfrm>
            <a:off x="993863" y="4350654"/>
            <a:ext cx="834211" cy="2836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0" name="Picture 2" descr="Apple TV on the App Store">
            <a:extLst>
              <a:ext uri="{FF2B5EF4-FFF2-40B4-BE49-F238E27FC236}">
                <a16:creationId xmlns:a16="http://schemas.microsoft.com/office/drawing/2014/main" id="{732BC6A1-18B0-4649-B9A9-54E1C8D357D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579" t="12357" r="28270" b="11842"/>
          <a:stretch/>
        </p:blipFill>
        <p:spPr bwMode="auto">
          <a:xfrm>
            <a:off x="3235376" y="4346012"/>
            <a:ext cx="403563" cy="365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CEF75777-1AA2-4C0F-B673-710287A1092D}"/>
              </a:ext>
            </a:extLst>
          </p:cNvPr>
          <p:cNvPicPr>
            <a:picLocks noChangeAspect="1"/>
          </p:cNvPicPr>
          <p:nvPr/>
        </p:nvPicPr>
        <p:blipFill>
          <a:blip r:embed="rId6"/>
          <a:stretch>
            <a:fillRect/>
          </a:stretch>
        </p:blipFill>
        <p:spPr>
          <a:xfrm>
            <a:off x="6970523" y="4324427"/>
            <a:ext cx="834211" cy="3455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15BE48A3-E517-4247-B40D-4838C7EFA42D}"/>
              </a:ext>
            </a:extLst>
          </p:cNvPr>
          <p:cNvPicPr>
            <a:picLocks noChangeAspect="1"/>
          </p:cNvPicPr>
          <p:nvPr/>
        </p:nvPicPr>
        <p:blipFill>
          <a:blip r:embed="rId7"/>
          <a:stretch>
            <a:fillRect/>
          </a:stretch>
        </p:blipFill>
        <p:spPr>
          <a:xfrm>
            <a:off x="5010092" y="4346012"/>
            <a:ext cx="834211" cy="3306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7ED5687F-8C67-421A-9C73-066E2F77A0BC}"/>
              </a:ext>
            </a:extLst>
          </p:cNvPr>
          <p:cNvPicPr>
            <a:picLocks noChangeAspect="1"/>
          </p:cNvPicPr>
          <p:nvPr/>
        </p:nvPicPr>
        <p:blipFill>
          <a:blip r:embed="rId8"/>
          <a:stretch>
            <a:fillRect/>
          </a:stretch>
        </p:blipFill>
        <p:spPr>
          <a:xfrm>
            <a:off x="8944160" y="4346012"/>
            <a:ext cx="834210" cy="283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EF15C4F7-126E-497B-9CBB-932B1515816C}"/>
              </a:ext>
            </a:extLst>
          </p:cNvPr>
          <p:cNvSpPr txBox="1"/>
          <p:nvPr/>
        </p:nvSpPr>
        <p:spPr>
          <a:xfrm>
            <a:off x="448851" y="441923"/>
            <a:ext cx="10246858" cy="954107"/>
          </a:xfrm>
          <a:prstGeom prst="rect">
            <a:avLst/>
          </a:prstGeom>
          <a:noFill/>
        </p:spPr>
        <p:txBody>
          <a:bodyPr wrap="square" rtlCol="0">
            <a:spAutoFit/>
          </a:bodyPr>
          <a:lstStyle/>
          <a:p>
            <a:r>
              <a:rPr lang="en-IE"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Adlanders</a:t>
            </a:r>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access on-demand services much more frequently than the general public</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
        <p:nvSpPr>
          <p:cNvPr id="16" name="Rectangle 91">
            <a:extLst>
              <a:ext uri="{FF2B5EF4-FFF2-40B4-BE49-F238E27FC236}">
                <a16:creationId xmlns:a16="http://schemas.microsoft.com/office/drawing/2014/main" id="{6245AE04-E71F-4BBE-A456-A43D8774D946}"/>
              </a:ext>
            </a:extLst>
          </p:cNvPr>
          <p:cNvSpPr>
            <a:spLocks noChangeArrowheads="1"/>
          </p:cNvSpPr>
          <p:nvPr/>
        </p:nvSpPr>
        <p:spPr bwMode="auto">
          <a:xfrm>
            <a:off x="448851" y="5237083"/>
            <a:ext cx="182563" cy="8165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17" name="TextBox 115">
            <a:extLst>
              <a:ext uri="{FF2B5EF4-FFF2-40B4-BE49-F238E27FC236}">
                <a16:creationId xmlns:a16="http://schemas.microsoft.com/office/drawing/2014/main" id="{A9558340-5D0E-4480-AF04-2F596608EBA8}"/>
              </a:ext>
            </a:extLst>
          </p:cNvPr>
          <p:cNvSpPr txBox="1">
            <a:spLocks noChangeArrowheads="1"/>
          </p:cNvSpPr>
          <p:nvPr/>
        </p:nvSpPr>
        <p:spPr bwMode="auto">
          <a:xfrm>
            <a:off x="631414" y="5160881"/>
            <a:ext cx="104514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IE" altLang="ru-RU" sz="1800" dirty="0">
                <a:solidFill>
                  <a:schemeClr val="bg1"/>
                </a:solidFill>
                <a:latin typeface="+mn-lt"/>
                <a:cs typeface="Arial" panose="020B0604020202020204" pitchFamily="34" charset="0"/>
              </a:rPr>
              <a:t>56% of </a:t>
            </a:r>
            <a:r>
              <a:rPr lang="en-IE" altLang="ru-RU" sz="1800" dirty="0" err="1">
                <a:solidFill>
                  <a:schemeClr val="bg1"/>
                </a:solidFill>
                <a:latin typeface="+mn-lt"/>
                <a:cs typeface="Arial" panose="020B0604020202020204" pitchFamily="34" charset="0"/>
              </a:rPr>
              <a:t>Adlanders</a:t>
            </a:r>
            <a:r>
              <a:rPr lang="en-IE" altLang="ru-RU" sz="1800" dirty="0">
                <a:solidFill>
                  <a:schemeClr val="bg1"/>
                </a:solidFill>
                <a:latin typeface="+mn-lt"/>
                <a:cs typeface="Arial" panose="020B0604020202020204" pitchFamily="34" charset="0"/>
              </a:rPr>
              <a:t> have already accessed new service Disney+, compared to just 10% of the general population.  Just under half of the general population </a:t>
            </a:r>
            <a:r>
              <a:rPr lang="en-IE" altLang="ru-RU" sz="1800" u="sng" dirty="0">
                <a:solidFill>
                  <a:schemeClr val="bg1"/>
                </a:solidFill>
                <a:latin typeface="+mn-lt"/>
                <a:cs typeface="Arial" panose="020B0604020202020204" pitchFamily="34" charset="0"/>
              </a:rPr>
              <a:t>never</a:t>
            </a:r>
            <a:r>
              <a:rPr lang="en-IE" altLang="ru-RU" sz="1800" dirty="0">
                <a:solidFill>
                  <a:schemeClr val="bg1"/>
                </a:solidFill>
                <a:latin typeface="+mn-lt"/>
                <a:cs typeface="Arial" panose="020B0604020202020204" pitchFamily="34" charset="0"/>
              </a:rPr>
              <a:t> access Netflix, this compares to just over 4% of </a:t>
            </a:r>
            <a:r>
              <a:rPr lang="en-IE" altLang="ru-RU" sz="1800" dirty="0" err="1">
                <a:solidFill>
                  <a:schemeClr val="bg1"/>
                </a:solidFill>
                <a:latin typeface="+mn-lt"/>
                <a:cs typeface="Arial" panose="020B0604020202020204" pitchFamily="34" charset="0"/>
              </a:rPr>
              <a:t>Adland</a:t>
            </a:r>
            <a:r>
              <a:rPr lang="en-IE" altLang="ru-RU" sz="1800" dirty="0">
                <a:solidFill>
                  <a:schemeClr val="bg1"/>
                </a:solidFill>
                <a:latin typeface="+mn-lt"/>
                <a:cs typeface="Arial" panose="020B0604020202020204" pitchFamily="34" charset="0"/>
              </a:rPr>
              <a:t>.</a:t>
            </a:r>
            <a:endParaRPr lang="ru-RU" altLang="ru-RU" sz="18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279294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7C6BF286-2301-4E51-B236-E5E3D5FE040C}"/>
              </a:ext>
            </a:extLst>
          </p:cNvPr>
          <p:cNvSpPr/>
          <p:nvPr/>
        </p:nvSpPr>
        <p:spPr>
          <a:xfrm>
            <a:off x="5206292" y="2646350"/>
            <a:ext cx="1644007" cy="80935"/>
          </a:xfrm>
          <a:custGeom>
            <a:avLst/>
            <a:gdLst>
              <a:gd name="connsiteX0" fmla="*/ 0 w 1644007"/>
              <a:gd name="connsiteY0" fmla="*/ 80936 h 80935"/>
              <a:gd name="connsiteX1" fmla="*/ 947454 w 1644007"/>
              <a:gd name="connsiteY1" fmla="*/ 0 h 80935"/>
              <a:gd name="connsiteX2" fmla="*/ 1644007 w 1644007"/>
              <a:gd name="connsiteY2" fmla="*/ 42491 h 80935"/>
            </a:gdLst>
            <a:ahLst/>
            <a:cxnLst>
              <a:cxn ang="0">
                <a:pos x="connsiteX0" y="connsiteY0"/>
              </a:cxn>
              <a:cxn ang="0">
                <a:pos x="connsiteX1" y="connsiteY1"/>
              </a:cxn>
              <a:cxn ang="0">
                <a:pos x="connsiteX2" y="connsiteY2"/>
              </a:cxn>
            </a:cxnLst>
            <a:rect l="l" t="t" r="r" b="b"/>
            <a:pathLst>
              <a:path w="1644007" h="80935">
                <a:moveTo>
                  <a:pt x="0" y="80936"/>
                </a:moveTo>
                <a:cubicBezTo>
                  <a:pt x="286816" y="29339"/>
                  <a:pt x="608030" y="0"/>
                  <a:pt x="947454" y="0"/>
                </a:cubicBezTo>
                <a:cubicBezTo>
                  <a:pt x="1191273" y="0"/>
                  <a:pt x="1425481" y="15175"/>
                  <a:pt x="1644007" y="42491"/>
                </a:cubicBezTo>
              </a:path>
            </a:pathLst>
          </a:custGeom>
          <a:noFill/>
          <a:ln w="75855" cap="flat">
            <a:solidFill>
              <a:schemeClr val="bg2">
                <a:lumMod val="75000"/>
              </a:schemeClr>
            </a:solidFill>
            <a:prstDash val="solid"/>
            <a:miter/>
          </a:ln>
        </p:spPr>
        <p:txBody>
          <a:bodyPr rtlCol="0" anchor="ctr"/>
          <a:lstStyle/>
          <a:p>
            <a:endParaRPr lang="en-ID"/>
          </a:p>
        </p:txBody>
      </p:sp>
      <p:grpSp>
        <p:nvGrpSpPr>
          <p:cNvPr id="4" name="Group 3">
            <a:extLst>
              <a:ext uri="{FF2B5EF4-FFF2-40B4-BE49-F238E27FC236}">
                <a16:creationId xmlns:a16="http://schemas.microsoft.com/office/drawing/2014/main" id="{5EE9BE94-9F72-4016-8ED2-BEC077D50F89}"/>
              </a:ext>
            </a:extLst>
          </p:cNvPr>
          <p:cNvGrpSpPr/>
          <p:nvPr/>
        </p:nvGrpSpPr>
        <p:grpSpPr>
          <a:xfrm>
            <a:off x="3723571" y="1893859"/>
            <a:ext cx="3444382" cy="5089844"/>
            <a:chOff x="3723571" y="1893859"/>
            <a:chExt cx="3444382" cy="5089844"/>
          </a:xfrm>
        </p:grpSpPr>
        <p:grpSp>
          <p:nvGrpSpPr>
            <p:cNvPr id="6" name="Graphic 2">
              <a:extLst>
                <a:ext uri="{FF2B5EF4-FFF2-40B4-BE49-F238E27FC236}">
                  <a16:creationId xmlns:a16="http://schemas.microsoft.com/office/drawing/2014/main" id="{24EB7C5A-3033-488B-BC3F-4AA918E186ED}"/>
                </a:ext>
              </a:extLst>
            </p:cNvPr>
            <p:cNvGrpSpPr/>
            <p:nvPr/>
          </p:nvGrpSpPr>
          <p:grpSpPr>
            <a:xfrm>
              <a:off x="3723571" y="1893859"/>
              <a:ext cx="3444382" cy="5089844"/>
              <a:chOff x="3723571" y="1769166"/>
              <a:chExt cx="3444382" cy="5089844"/>
            </a:xfrm>
          </p:grpSpPr>
          <p:sp>
            <p:nvSpPr>
              <p:cNvPr id="7" name="Freeform: Shape 6">
                <a:extLst>
                  <a:ext uri="{FF2B5EF4-FFF2-40B4-BE49-F238E27FC236}">
                    <a16:creationId xmlns:a16="http://schemas.microsoft.com/office/drawing/2014/main" id="{318679CE-84C0-41E4-84B4-4376F38B1ABC}"/>
                  </a:ext>
                </a:extLst>
              </p:cNvPr>
              <p:cNvSpPr/>
              <p:nvPr/>
            </p:nvSpPr>
            <p:spPr>
              <a:xfrm>
                <a:off x="5131852" y="4073810"/>
                <a:ext cx="1854945" cy="2017328"/>
              </a:xfrm>
              <a:custGeom>
                <a:avLst/>
                <a:gdLst>
                  <a:gd name="connsiteX0" fmla="*/ 641922 w 1854945"/>
                  <a:gd name="connsiteY0" fmla="*/ 2017323 h 2017328"/>
                  <a:gd name="connsiteX1" fmla="*/ 1233259 w 1854945"/>
                  <a:gd name="connsiteY1" fmla="*/ 1332404 h 2017328"/>
                  <a:gd name="connsiteX2" fmla="*/ 1854946 w 1854945"/>
                  <a:gd name="connsiteY2" fmla="*/ 765854 h 2017328"/>
                  <a:gd name="connsiteX3" fmla="*/ 1698133 w 1854945"/>
                  <a:gd name="connsiteY3" fmla="*/ 524059 h 2017328"/>
                  <a:gd name="connsiteX4" fmla="*/ 133544 w 1854945"/>
                  <a:gd name="connsiteY4" fmla="*/ 0 h 2017328"/>
                  <a:gd name="connsiteX5" fmla="*/ 0 w 1854945"/>
                  <a:gd name="connsiteY5" fmla="*/ 116851 h 2017328"/>
                  <a:gd name="connsiteX6" fmla="*/ 641922 w 1854945"/>
                  <a:gd name="connsiteY6" fmla="*/ 2017323 h 201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945" h="2017328">
                    <a:moveTo>
                      <a:pt x="641922" y="2017323"/>
                    </a:moveTo>
                    <a:cubicBezTo>
                      <a:pt x="641922" y="2017323"/>
                      <a:pt x="1146758" y="1516027"/>
                      <a:pt x="1233259" y="1332404"/>
                    </a:cubicBezTo>
                    <a:cubicBezTo>
                      <a:pt x="1319759" y="1148276"/>
                      <a:pt x="1854946" y="765854"/>
                      <a:pt x="1854946" y="765854"/>
                    </a:cubicBezTo>
                    <a:lnTo>
                      <a:pt x="1698133" y="524059"/>
                    </a:lnTo>
                    <a:lnTo>
                      <a:pt x="133544" y="0"/>
                    </a:lnTo>
                    <a:lnTo>
                      <a:pt x="0" y="116851"/>
                    </a:lnTo>
                    <a:cubicBezTo>
                      <a:pt x="0" y="116851"/>
                      <a:pt x="447170" y="2020864"/>
                      <a:pt x="641922" y="2017323"/>
                    </a:cubicBezTo>
                    <a:close/>
                  </a:path>
                </a:pathLst>
              </a:custGeom>
              <a:solidFill>
                <a:srgbClr val="FB8D5B"/>
              </a:solidFill>
              <a:ln w="5057" cap="flat">
                <a:noFill/>
                <a:prstDash val="solid"/>
                <a:miter/>
              </a:ln>
            </p:spPr>
            <p:txBody>
              <a:bodyPr rtlCol="0" anchor="ctr"/>
              <a:lstStyle/>
              <a:p>
                <a:endParaRPr lang="en-ID"/>
              </a:p>
            </p:txBody>
          </p:sp>
          <p:sp>
            <p:nvSpPr>
              <p:cNvPr id="8" name="Freeform: Shape 7">
                <a:extLst>
                  <a:ext uri="{FF2B5EF4-FFF2-40B4-BE49-F238E27FC236}">
                    <a16:creationId xmlns:a16="http://schemas.microsoft.com/office/drawing/2014/main" id="{11789240-26F3-472F-AE99-43013570FF8D}"/>
                  </a:ext>
                </a:extLst>
              </p:cNvPr>
              <p:cNvSpPr/>
              <p:nvPr/>
            </p:nvSpPr>
            <p:spPr>
              <a:xfrm>
                <a:off x="5264891" y="1769166"/>
                <a:ext cx="1585328" cy="3169645"/>
              </a:xfrm>
              <a:custGeom>
                <a:avLst/>
                <a:gdLst>
                  <a:gd name="connsiteX0" fmla="*/ 1431045 w 1585328"/>
                  <a:gd name="connsiteY0" fmla="*/ 3169646 h 3169645"/>
                  <a:gd name="connsiteX1" fmla="*/ 154284 w 1585328"/>
                  <a:gd name="connsiteY1" fmla="*/ 3169646 h 3169645"/>
                  <a:gd name="connsiteX2" fmla="*/ 0 w 1585328"/>
                  <a:gd name="connsiteY2" fmla="*/ 3015362 h 3169645"/>
                  <a:gd name="connsiteX3" fmla="*/ 0 w 1585328"/>
                  <a:gd name="connsiteY3" fmla="*/ 154284 h 3169645"/>
                  <a:gd name="connsiteX4" fmla="*/ 154284 w 1585328"/>
                  <a:gd name="connsiteY4" fmla="*/ 0 h 3169645"/>
                  <a:gd name="connsiteX5" fmla="*/ 1431045 w 1585328"/>
                  <a:gd name="connsiteY5" fmla="*/ 0 h 3169645"/>
                  <a:gd name="connsiteX6" fmla="*/ 1585329 w 1585328"/>
                  <a:gd name="connsiteY6" fmla="*/ 154284 h 3169645"/>
                  <a:gd name="connsiteX7" fmla="*/ 1585329 w 1585328"/>
                  <a:gd name="connsiteY7" fmla="*/ 3015868 h 3169645"/>
                  <a:gd name="connsiteX8" fmla="*/ 1431045 w 1585328"/>
                  <a:gd name="connsiteY8" fmla="*/ 3169646 h 316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5328" h="3169645">
                    <a:moveTo>
                      <a:pt x="1431045" y="3169646"/>
                    </a:moveTo>
                    <a:lnTo>
                      <a:pt x="154284" y="3169646"/>
                    </a:lnTo>
                    <a:cubicBezTo>
                      <a:pt x="69301" y="3169646"/>
                      <a:pt x="0" y="3100850"/>
                      <a:pt x="0" y="3015362"/>
                    </a:cubicBezTo>
                    <a:lnTo>
                      <a:pt x="0" y="154284"/>
                    </a:lnTo>
                    <a:cubicBezTo>
                      <a:pt x="0" y="69301"/>
                      <a:pt x="68795" y="0"/>
                      <a:pt x="154284" y="0"/>
                    </a:cubicBezTo>
                    <a:lnTo>
                      <a:pt x="1431045" y="0"/>
                    </a:lnTo>
                    <a:cubicBezTo>
                      <a:pt x="1516028" y="0"/>
                      <a:pt x="1585329" y="68795"/>
                      <a:pt x="1585329" y="154284"/>
                    </a:cubicBezTo>
                    <a:lnTo>
                      <a:pt x="1585329" y="3015868"/>
                    </a:lnTo>
                    <a:cubicBezTo>
                      <a:pt x="1585329" y="3100850"/>
                      <a:pt x="1516028" y="3169646"/>
                      <a:pt x="1431045" y="3169646"/>
                    </a:cubicBezTo>
                    <a:close/>
                  </a:path>
                </a:pathLst>
              </a:custGeom>
              <a:solidFill>
                <a:srgbClr val="04353A"/>
              </a:solidFill>
              <a:ln w="5057" cap="flat">
                <a:noFill/>
                <a:prstDash val="solid"/>
                <a:miter/>
              </a:ln>
            </p:spPr>
            <p:txBody>
              <a:bodyPr rtlCol="0" anchor="ctr"/>
              <a:lstStyle/>
              <a:p>
                <a:endParaRPr lang="en-ID"/>
              </a:p>
            </p:txBody>
          </p:sp>
          <p:sp>
            <p:nvSpPr>
              <p:cNvPr id="9" name="Freeform: Shape 8">
                <a:extLst>
                  <a:ext uri="{FF2B5EF4-FFF2-40B4-BE49-F238E27FC236}">
                    <a16:creationId xmlns:a16="http://schemas.microsoft.com/office/drawing/2014/main" id="{71BD93F0-453D-4A78-9B6A-AA4BB1140D8B}"/>
                  </a:ext>
                </a:extLst>
              </p:cNvPr>
              <p:cNvSpPr/>
              <p:nvPr/>
            </p:nvSpPr>
            <p:spPr>
              <a:xfrm>
                <a:off x="5330145" y="2082791"/>
                <a:ext cx="1465948" cy="2580332"/>
              </a:xfrm>
              <a:custGeom>
                <a:avLst/>
                <a:gdLst>
                  <a:gd name="connsiteX0" fmla="*/ 0 w 1465948"/>
                  <a:gd name="connsiteY0" fmla="*/ 0 h 2580332"/>
                  <a:gd name="connsiteX1" fmla="*/ 1465949 w 1465948"/>
                  <a:gd name="connsiteY1" fmla="*/ 0 h 2580332"/>
                  <a:gd name="connsiteX2" fmla="*/ 1465949 w 1465948"/>
                  <a:gd name="connsiteY2" fmla="*/ 2580332 h 2580332"/>
                  <a:gd name="connsiteX3" fmla="*/ 0 w 1465948"/>
                  <a:gd name="connsiteY3" fmla="*/ 2580332 h 2580332"/>
                </a:gdLst>
                <a:ahLst/>
                <a:cxnLst>
                  <a:cxn ang="0">
                    <a:pos x="connsiteX0" y="connsiteY0"/>
                  </a:cxn>
                  <a:cxn ang="0">
                    <a:pos x="connsiteX1" y="connsiteY1"/>
                  </a:cxn>
                  <a:cxn ang="0">
                    <a:pos x="connsiteX2" y="connsiteY2"/>
                  </a:cxn>
                  <a:cxn ang="0">
                    <a:pos x="connsiteX3" y="connsiteY3"/>
                  </a:cxn>
                </a:cxnLst>
                <a:rect l="l" t="t" r="r" b="b"/>
                <a:pathLst>
                  <a:path w="1465948" h="2580332">
                    <a:moveTo>
                      <a:pt x="0" y="0"/>
                    </a:moveTo>
                    <a:lnTo>
                      <a:pt x="1465949" y="0"/>
                    </a:lnTo>
                    <a:lnTo>
                      <a:pt x="1465949" y="2580332"/>
                    </a:lnTo>
                    <a:lnTo>
                      <a:pt x="0" y="2580332"/>
                    </a:lnTo>
                    <a:close/>
                  </a:path>
                </a:pathLst>
              </a:custGeom>
              <a:solidFill>
                <a:schemeClr val="bg2"/>
              </a:solidFill>
              <a:ln w="5057" cap="flat">
                <a:noFill/>
                <a:prstDash val="solid"/>
                <a:miter/>
              </a:ln>
            </p:spPr>
            <p:txBody>
              <a:bodyPr rtlCol="0" anchor="ctr"/>
              <a:lstStyle/>
              <a:p>
                <a:endParaRPr lang="en-ID"/>
              </a:p>
            </p:txBody>
          </p:sp>
          <p:sp>
            <p:nvSpPr>
              <p:cNvPr id="10" name="Freeform: Shape 9">
                <a:extLst>
                  <a:ext uri="{FF2B5EF4-FFF2-40B4-BE49-F238E27FC236}">
                    <a16:creationId xmlns:a16="http://schemas.microsoft.com/office/drawing/2014/main" id="{3B01AB80-457B-4C47-9845-6E2C421EB902}"/>
                  </a:ext>
                </a:extLst>
              </p:cNvPr>
              <p:cNvSpPr/>
              <p:nvPr/>
            </p:nvSpPr>
            <p:spPr>
              <a:xfrm>
                <a:off x="3723571" y="3138524"/>
                <a:ext cx="2051020" cy="3720486"/>
              </a:xfrm>
              <a:custGeom>
                <a:avLst/>
                <a:gdLst>
                  <a:gd name="connsiteX0" fmla="*/ 1484159 w 2051020"/>
                  <a:gd name="connsiteY0" fmla="*/ 11101 h 3720486"/>
                  <a:gd name="connsiteX1" fmla="*/ 1454820 w 2051020"/>
                  <a:gd name="connsiteY1" fmla="*/ 680844 h 3720486"/>
                  <a:gd name="connsiteX2" fmla="*/ 1454820 w 2051020"/>
                  <a:gd name="connsiteY2" fmla="*/ 1070348 h 3720486"/>
                  <a:gd name="connsiteX3" fmla="*/ 1671323 w 2051020"/>
                  <a:gd name="connsiteY3" fmla="*/ 1741103 h 3720486"/>
                  <a:gd name="connsiteX4" fmla="*/ 2050204 w 2051020"/>
                  <a:gd name="connsiteY4" fmla="*/ 2952609 h 3720486"/>
                  <a:gd name="connsiteX5" fmla="*/ 1787162 w 2051020"/>
                  <a:gd name="connsiteY5" fmla="*/ 3244484 h 3720486"/>
                  <a:gd name="connsiteX6" fmla="*/ 1520075 w 2051020"/>
                  <a:gd name="connsiteY6" fmla="*/ 3720487 h 3720486"/>
                  <a:gd name="connsiteX7" fmla="*/ 0 w 2051020"/>
                  <a:gd name="connsiteY7" fmla="*/ 3720487 h 3720486"/>
                  <a:gd name="connsiteX8" fmla="*/ 919632 w 2051020"/>
                  <a:gd name="connsiteY8" fmla="*/ 2368355 h 3720486"/>
                  <a:gd name="connsiteX9" fmla="*/ 941384 w 2051020"/>
                  <a:gd name="connsiteY9" fmla="*/ 1188716 h 3720486"/>
                  <a:gd name="connsiteX10" fmla="*/ 1063293 w 2051020"/>
                  <a:gd name="connsiteY10" fmla="*/ 635824 h 3720486"/>
                  <a:gd name="connsiteX11" fmla="*/ 1099209 w 2051020"/>
                  <a:gd name="connsiteY11" fmla="*/ 527066 h 3720486"/>
                  <a:gd name="connsiteX12" fmla="*/ 1430034 w 2051020"/>
                  <a:gd name="connsiteY12" fmla="*/ 13630 h 3720486"/>
                  <a:gd name="connsiteX13" fmla="*/ 1484159 w 2051020"/>
                  <a:gd name="connsiteY13" fmla="*/ 11101 h 372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1020" h="3720486">
                    <a:moveTo>
                      <a:pt x="1484159" y="11101"/>
                    </a:moveTo>
                    <a:cubicBezTo>
                      <a:pt x="1551943" y="81414"/>
                      <a:pt x="1696616" y="294882"/>
                      <a:pt x="1454820" y="680844"/>
                    </a:cubicBezTo>
                    <a:cubicBezTo>
                      <a:pt x="1454820" y="680844"/>
                      <a:pt x="1476572" y="958555"/>
                      <a:pt x="1454820" y="1070348"/>
                    </a:cubicBezTo>
                    <a:cubicBezTo>
                      <a:pt x="1454820" y="1070348"/>
                      <a:pt x="1692569" y="1618687"/>
                      <a:pt x="1671323" y="1741103"/>
                    </a:cubicBezTo>
                    <a:cubicBezTo>
                      <a:pt x="1671323" y="1741103"/>
                      <a:pt x="2071449" y="2765446"/>
                      <a:pt x="2050204" y="2952609"/>
                    </a:cubicBezTo>
                    <a:cubicBezTo>
                      <a:pt x="2050204" y="2952609"/>
                      <a:pt x="1909578" y="3107905"/>
                      <a:pt x="1787162" y="3244484"/>
                    </a:cubicBezTo>
                    <a:lnTo>
                      <a:pt x="1520075" y="3720487"/>
                    </a:lnTo>
                    <a:lnTo>
                      <a:pt x="0" y="3720487"/>
                    </a:lnTo>
                    <a:cubicBezTo>
                      <a:pt x="0" y="3720487"/>
                      <a:pt x="914068" y="2497852"/>
                      <a:pt x="919632" y="2368355"/>
                    </a:cubicBezTo>
                    <a:cubicBezTo>
                      <a:pt x="925197" y="2238352"/>
                      <a:pt x="909010" y="1302026"/>
                      <a:pt x="941384" y="1188716"/>
                    </a:cubicBezTo>
                    <a:cubicBezTo>
                      <a:pt x="969711" y="1089570"/>
                      <a:pt x="1048118" y="783026"/>
                      <a:pt x="1063293" y="635824"/>
                    </a:cubicBezTo>
                    <a:cubicBezTo>
                      <a:pt x="1067340" y="597379"/>
                      <a:pt x="1079481" y="560452"/>
                      <a:pt x="1099209" y="527066"/>
                    </a:cubicBezTo>
                    <a:cubicBezTo>
                      <a:pt x="1171545" y="405663"/>
                      <a:pt x="1342522" y="122894"/>
                      <a:pt x="1430034" y="13630"/>
                    </a:cubicBezTo>
                    <a:cubicBezTo>
                      <a:pt x="1443691" y="-3568"/>
                      <a:pt x="1468984" y="-4580"/>
                      <a:pt x="1484159" y="11101"/>
                    </a:cubicBezTo>
                    <a:close/>
                  </a:path>
                </a:pathLst>
              </a:custGeom>
              <a:solidFill>
                <a:srgbClr val="FB8D5B"/>
              </a:solidFill>
              <a:ln w="5057" cap="flat">
                <a:noFill/>
                <a:prstDash val="solid"/>
                <a:miter/>
              </a:ln>
            </p:spPr>
            <p:txBody>
              <a:bodyPr rtlCol="0" anchor="ctr"/>
              <a:lstStyle/>
              <a:p>
                <a:endParaRPr lang="en-ID"/>
              </a:p>
            </p:txBody>
          </p:sp>
          <p:sp>
            <p:nvSpPr>
              <p:cNvPr id="11" name="Freeform: Shape 10">
                <a:extLst>
                  <a:ext uri="{FF2B5EF4-FFF2-40B4-BE49-F238E27FC236}">
                    <a16:creationId xmlns:a16="http://schemas.microsoft.com/office/drawing/2014/main" id="{17E09923-0BDA-4344-90E3-45CA3B8D312B}"/>
                  </a:ext>
                </a:extLst>
              </p:cNvPr>
              <p:cNvSpPr/>
              <p:nvPr/>
            </p:nvSpPr>
            <p:spPr>
              <a:xfrm>
                <a:off x="5843075" y="1949247"/>
                <a:ext cx="428959" cy="41479"/>
              </a:xfrm>
              <a:custGeom>
                <a:avLst/>
                <a:gdLst>
                  <a:gd name="connsiteX0" fmla="*/ 408220 w 428959"/>
                  <a:gd name="connsiteY0" fmla="*/ 41480 h 41479"/>
                  <a:gd name="connsiteX1" fmla="*/ 20740 w 428959"/>
                  <a:gd name="connsiteY1" fmla="*/ 41480 h 41479"/>
                  <a:gd name="connsiteX2" fmla="*/ 0 w 428959"/>
                  <a:gd name="connsiteY2" fmla="*/ 20740 h 41479"/>
                  <a:gd name="connsiteX3" fmla="*/ 0 w 428959"/>
                  <a:gd name="connsiteY3" fmla="*/ 20740 h 41479"/>
                  <a:gd name="connsiteX4" fmla="*/ 20740 w 428959"/>
                  <a:gd name="connsiteY4" fmla="*/ 0 h 41479"/>
                  <a:gd name="connsiteX5" fmla="*/ 408220 w 428959"/>
                  <a:gd name="connsiteY5" fmla="*/ 0 h 41479"/>
                  <a:gd name="connsiteX6" fmla="*/ 428959 w 428959"/>
                  <a:gd name="connsiteY6" fmla="*/ 20740 h 41479"/>
                  <a:gd name="connsiteX7" fmla="*/ 428959 w 428959"/>
                  <a:gd name="connsiteY7" fmla="*/ 20740 h 41479"/>
                  <a:gd name="connsiteX8" fmla="*/ 408220 w 428959"/>
                  <a:gd name="connsiteY8" fmla="*/ 41480 h 4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959" h="41479">
                    <a:moveTo>
                      <a:pt x="408220" y="41480"/>
                    </a:moveTo>
                    <a:lnTo>
                      <a:pt x="20740" y="41480"/>
                    </a:lnTo>
                    <a:cubicBezTo>
                      <a:pt x="9105" y="41480"/>
                      <a:pt x="0" y="32374"/>
                      <a:pt x="0" y="20740"/>
                    </a:cubicBezTo>
                    <a:lnTo>
                      <a:pt x="0" y="20740"/>
                    </a:lnTo>
                    <a:cubicBezTo>
                      <a:pt x="0" y="9105"/>
                      <a:pt x="9105" y="0"/>
                      <a:pt x="20740" y="0"/>
                    </a:cubicBezTo>
                    <a:lnTo>
                      <a:pt x="408220" y="0"/>
                    </a:lnTo>
                    <a:cubicBezTo>
                      <a:pt x="419854" y="0"/>
                      <a:pt x="428959" y="9105"/>
                      <a:pt x="428959" y="20740"/>
                    </a:cubicBezTo>
                    <a:lnTo>
                      <a:pt x="428959" y="20740"/>
                    </a:lnTo>
                    <a:cubicBezTo>
                      <a:pt x="428959" y="32374"/>
                      <a:pt x="419854" y="41480"/>
                      <a:pt x="408220" y="41480"/>
                    </a:cubicBezTo>
                    <a:close/>
                  </a:path>
                </a:pathLst>
              </a:custGeom>
              <a:solidFill>
                <a:srgbClr val="9CA3A5"/>
              </a:solidFill>
              <a:ln w="5057" cap="flat">
                <a:noFill/>
                <a:prstDash val="solid"/>
                <a:miter/>
              </a:ln>
            </p:spPr>
            <p:txBody>
              <a:bodyPr rtlCol="0" anchor="ctr"/>
              <a:lstStyle/>
              <a:p>
                <a:endParaRPr lang="en-ID"/>
              </a:p>
            </p:txBody>
          </p:sp>
          <p:sp>
            <p:nvSpPr>
              <p:cNvPr id="12" name="Freeform: Shape 11">
                <a:extLst>
                  <a:ext uri="{FF2B5EF4-FFF2-40B4-BE49-F238E27FC236}">
                    <a16:creationId xmlns:a16="http://schemas.microsoft.com/office/drawing/2014/main" id="{2B19C5BC-ED28-4F51-A731-0899A501C50C}"/>
                  </a:ext>
                </a:extLst>
              </p:cNvPr>
              <p:cNvSpPr/>
              <p:nvPr/>
            </p:nvSpPr>
            <p:spPr>
              <a:xfrm>
                <a:off x="5986230" y="4725849"/>
                <a:ext cx="142649" cy="142649"/>
              </a:xfrm>
              <a:custGeom>
                <a:avLst/>
                <a:gdLst>
                  <a:gd name="connsiteX0" fmla="*/ 142649 w 142649"/>
                  <a:gd name="connsiteY0" fmla="*/ 71324 h 142649"/>
                  <a:gd name="connsiteX1" fmla="*/ 71325 w 142649"/>
                  <a:gd name="connsiteY1" fmla="*/ 142649 h 142649"/>
                  <a:gd name="connsiteX2" fmla="*/ 0 w 142649"/>
                  <a:gd name="connsiteY2" fmla="*/ 71324 h 142649"/>
                  <a:gd name="connsiteX3" fmla="*/ 71325 w 142649"/>
                  <a:gd name="connsiteY3" fmla="*/ 0 h 142649"/>
                  <a:gd name="connsiteX4" fmla="*/ 142649 w 142649"/>
                  <a:gd name="connsiteY4" fmla="*/ 71324 h 142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49" h="142649">
                    <a:moveTo>
                      <a:pt x="142649" y="71324"/>
                    </a:moveTo>
                    <a:cubicBezTo>
                      <a:pt x="142649" y="110716"/>
                      <a:pt x="110716" y="142649"/>
                      <a:pt x="71325" y="142649"/>
                    </a:cubicBezTo>
                    <a:cubicBezTo>
                      <a:pt x="31933" y="142649"/>
                      <a:pt x="0" y="110716"/>
                      <a:pt x="0" y="71324"/>
                    </a:cubicBezTo>
                    <a:cubicBezTo>
                      <a:pt x="0" y="31933"/>
                      <a:pt x="31933" y="0"/>
                      <a:pt x="71325" y="0"/>
                    </a:cubicBezTo>
                    <a:cubicBezTo>
                      <a:pt x="110716" y="0"/>
                      <a:pt x="142649" y="31933"/>
                      <a:pt x="142649" y="71324"/>
                    </a:cubicBezTo>
                    <a:close/>
                  </a:path>
                </a:pathLst>
              </a:custGeom>
              <a:solidFill>
                <a:srgbClr val="9CA3A5"/>
              </a:solidFill>
              <a:ln w="5057" cap="flat">
                <a:noFill/>
                <a:prstDash val="solid"/>
                <a:miter/>
              </a:ln>
            </p:spPr>
            <p:txBody>
              <a:bodyPr rtlCol="0" anchor="ctr"/>
              <a:lstStyle/>
              <a:p>
                <a:endParaRPr lang="en-ID"/>
              </a:p>
            </p:txBody>
          </p:sp>
          <p:sp>
            <p:nvSpPr>
              <p:cNvPr id="13" name="Freeform: Shape 12">
                <a:extLst>
                  <a:ext uri="{FF2B5EF4-FFF2-40B4-BE49-F238E27FC236}">
                    <a16:creationId xmlns:a16="http://schemas.microsoft.com/office/drawing/2014/main" id="{6C0B5415-6A64-417F-90C8-959498D86CBB}"/>
                  </a:ext>
                </a:extLst>
              </p:cNvPr>
              <p:cNvSpPr/>
              <p:nvPr/>
            </p:nvSpPr>
            <p:spPr>
              <a:xfrm>
                <a:off x="6766365" y="4517146"/>
                <a:ext cx="401588" cy="352089"/>
              </a:xfrm>
              <a:custGeom>
                <a:avLst/>
                <a:gdLst>
                  <a:gd name="connsiteX0" fmla="*/ 83854 w 401588"/>
                  <a:gd name="connsiteY0" fmla="*/ 12434 h 352089"/>
                  <a:gd name="connsiteX1" fmla="*/ 271018 w 401588"/>
                  <a:gd name="connsiteY1" fmla="*/ 293 h 352089"/>
                  <a:gd name="connsiteX2" fmla="*/ 401021 w 401588"/>
                  <a:gd name="connsiteY2" fmla="*/ 159130 h 352089"/>
                  <a:gd name="connsiteX3" fmla="*/ 98018 w 401588"/>
                  <a:gd name="connsiteY3" fmla="*/ 322519 h 352089"/>
                  <a:gd name="connsiteX4" fmla="*/ 83854 w 401588"/>
                  <a:gd name="connsiteY4" fmla="*/ 12434 h 352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588" h="352089">
                    <a:moveTo>
                      <a:pt x="83854" y="12434"/>
                    </a:moveTo>
                    <a:cubicBezTo>
                      <a:pt x="83854" y="12434"/>
                      <a:pt x="246737" y="-2236"/>
                      <a:pt x="271018" y="293"/>
                    </a:cubicBezTo>
                    <a:cubicBezTo>
                      <a:pt x="295299" y="2822"/>
                      <a:pt x="410632" y="118156"/>
                      <a:pt x="401021" y="159130"/>
                    </a:cubicBezTo>
                    <a:cubicBezTo>
                      <a:pt x="391410" y="200103"/>
                      <a:pt x="309463" y="433299"/>
                      <a:pt x="98018" y="322519"/>
                    </a:cubicBezTo>
                    <a:cubicBezTo>
                      <a:pt x="-113933" y="211738"/>
                      <a:pt x="83854" y="12434"/>
                      <a:pt x="83854" y="12434"/>
                    </a:cubicBezTo>
                    <a:close/>
                  </a:path>
                </a:pathLst>
              </a:custGeom>
              <a:solidFill>
                <a:srgbClr val="FB8D5B"/>
              </a:solidFill>
              <a:ln w="5057" cap="flat">
                <a:noFill/>
                <a:prstDash val="solid"/>
                <a:miter/>
              </a:ln>
            </p:spPr>
            <p:txBody>
              <a:bodyPr rtlCol="0" anchor="ctr"/>
              <a:lstStyle/>
              <a:p>
                <a:endParaRPr lang="en-ID"/>
              </a:p>
            </p:txBody>
          </p:sp>
          <p:sp>
            <p:nvSpPr>
              <p:cNvPr id="14" name="Freeform: Shape 13">
                <a:extLst>
                  <a:ext uri="{FF2B5EF4-FFF2-40B4-BE49-F238E27FC236}">
                    <a16:creationId xmlns:a16="http://schemas.microsoft.com/office/drawing/2014/main" id="{E549E9CD-C39B-4AF2-9827-9ACB25E40FC9}"/>
                  </a:ext>
                </a:extLst>
              </p:cNvPr>
              <p:cNvSpPr/>
              <p:nvPr/>
            </p:nvSpPr>
            <p:spPr>
              <a:xfrm>
                <a:off x="6735438" y="4002992"/>
                <a:ext cx="403085" cy="419885"/>
              </a:xfrm>
              <a:custGeom>
                <a:avLst/>
                <a:gdLst>
                  <a:gd name="connsiteX0" fmla="*/ 114782 w 403085"/>
                  <a:gd name="connsiteY0" fmla="*/ 0 h 419885"/>
                  <a:gd name="connsiteX1" fmla="*/ 966 w 403085"/>
                  <a:gd name="connsiteY1" fmla="*/ 223585 h 419885"/>
                  <a:gd name="connsiteX2" fmla="*/ 211905 w 403085"/>
                  <a:gd name="connsiteY2" fmla="*/ 418336 h 419885"/>
                  <a:gd name="connsiteX3" fmla="*/ 397551 w 403085"/>
                  <a:gd name="connsiteY3" fmla="*/ 227126 h 419885"/>
                  <a:gd name="connsiteX4" fmla="*/ 294864 w 403085"/>
                  <a:gd name="connsiteY4" fmla="*/ 0 h 419885"/>
                  <a:gd name="connsiteX5" fmla="*/ 114782 w 403085"/>
                  <a:gd name="connsiteY5" fmla="*/ 0 h 419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085" h="419885">
                    <a:moveTo>
                      <a:pt x="114782" y="0"/>
                    </a:moveTo>
                    <a:cubicBezTo>
                      <a:pt x="114782" y="0"/>
                      <a:pt x="10071" y="126462"/>
                      <a:pt x="966" y="223585"/>
                    </a:cubicBezTo>
                    <a:cubicBezTo>
                      <a:pt x="-8139" y="320708"/>
                      <a:pt x="45987" y="434524"/>
                      <a:pt x="211905" y="418336"/>
                    </a:cubicBezTo>
                    <a:lnTo>
                      <a:pt x="397551" y="227126"/>
                    </a:lnTo>
                    <a:cubicBezTo>
                      <a:pt x="397551" y="227126"/>
                      <a:pt x="439031" y="71830"/>
                      <a:pt x="294864" y="0"/>
                    </a:cubicBezTo>
                    <a:lnTo>
                      <a:pt x="114782" y="0"/>
                    </a:lnTo>
                    <a:close/>
                  </a:path>
                </a:pathLst>
              </a:custGeom>
              <a:solidFill>
                <a:srgbClr val="FB8D5B"/>
              </a:solidFill>
              <a:ln w="5057" cap="flat">
                <a:noFill/>
                <a:prstDash val="solid"/>
                <a:miter/>
              </a:ln>
            </p:spPr>
            <p:txBody>
              <a:bodyPr rtlCol="0" anchor="ctr"/>
              <a:lstStyle/>
              <a:p>
                <a:endParaRPr lang="en-ID"/>
              </a:p>
            </p:txBody>
          </p:sp>
          <p:sp>
            <p:nvSpPr>
              <p:cNvPr id="15" name="Freeform: Shape 14">
                <a:extLst>
                  <a:ext uri="{FF2B5EF4-FFF2-40B4-BE49-F238E27FC236}">
                    <a16:creationId xmlns:a16="http://schemas.microsoft.com/office/drawing/2014/main" id="{D3E9218A-930D-44F8-BEEA-AAA167E5F250}"/>
                  </a:ext>
                </a:extLst>
              </p:cNvPr>
              <p:cNvSpPr/>
              <p:nvPr/>
            </p:nvSpPr>
            <p:spPr>
              <a:xfrm>
                <a:off x="6766860" y="3534576"/>
                <a:ext cx="346324" cy="395405"/>
              </a:xfrm>
              <a:custGeom>
                <a:avLst/>
                <a:gdLst>
                  <a:gd name="connsiteX0" fmla="*/ 83359 w 346324"/>
                  <a:gd name="connsiteY0" fmla="*/ 0 h 395405"/>
                  <a:gd name="connsiteX1" fmla="*/ 3941 w 346324"/>
                  <a:gd name="connsiteY1" fmla="*/ 254442 h 395405"/>
                  <a:gd name="connsiteX2" fmla="*/ 295816 w 346324"/>
                  <a:gd name="connsiteY2" fmla="*/ 360670 h 395405"/>
                  <a:gd name="connsiteX3" fmla="*/ 317567 w 346324"/>
                  <a:gd name="connsiteY3" fmla="*/ 77395 h 395405"/>
                  <a:gd name="connsiteX4" fmla="*/ 247254 w 346324"/>
                  <a:gd name="connsiteY4" fmla="*/ 0 h 395405"/>
                  <a:gd name="connsiteX5" fmla="*/ 83359 w 346324"/>
                  <a:gd name="connsiteY5" fmla="*/ 0 h 39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324" h="395405">
                    <a:moveTo>
                      <a:pt x="83359" y="0"/>
                    </a:moveTo>
                    <a:cubicBezTo>
                      <a:pt x="83359" y="0"/>
                      <a:pt x="-21351" y="111793"/>
                      <a:pt x="3941" y="254442"/>
                    </a:cubicBezTo>
                    <a:cubicBezTo>
                      <a:pt x="29234" y="397091"/>
                      <a:pt x="196670" y="429465"/>
                      <a:pt x="295816" y="360670"/>
                    </a:cubicBezTo>
                    <a:cubicBezTo>
                      <a:pt x="394962" y="292380"/>
                      <a:pt x="317567" y="77395"/>
                      <a:pt x="317567" y="77395"/>
                    </a:cubicBezTo>
                    <a:lnTo>
                      <a:pt x="247254" y="0"/>
                    </a:lnTo>
                    <a:lnTo>
                      <a:pt x="83359" y="0"/>
                    </a:lnTo>
                    <a:close/>
                  </a:path>
                </a:pathLst>
              </a:custGeom>
              <a:solidFill>
                <a:srgbClr val="FB8D5B"/>
              </a:solidFill>
              <a:ln w="5057" cap="flat">
                <a:noFill/>
                <a:prstDash val="solid"/>
                <a:miter/>
              </a:ln>
            </p:spPr>
            <p:txBody>
              <a:bodyPr rtlCol="0" anchor="ctr"/>
              <a:lstStyle/>
              <a:p>
                <a:endParaRPr lang="en-ID"/>
              </a:p>
            </p:txBody>
          </p:sp>
          <p:sp>
            <p:nvSpPr>
              <p:cNvPr id="16" name="Freeform: Shape 15">
                <a:extLst>
                  <a:ext uri="{FF2B5EF4-FFF2-40B4-BE49-F238E27FC236}">
                    <a16:creationId xmlns:a16="http://schemas.microsoft.com/office/drawing/2014/main" id="{39D502B6-36B5-4AD9-863A-5CBA78330C3D}"/>
                  </a:ext>
                </a:extLst>
              </p:cNvPr>
              <p:cNvSpPr/>
              <p:nvPr/>
            </p:nvSpPr>
            <p:spPr>
              <a:xfrm>
                <a:off x="6850219" y="2873611"/>
                <a:ext cx="224753" cy="414110"/>
              </a:xfrm>
              <a:custGeom>
                <a:avLst/>
                <a:gdLst>
                  <a:gd name="connsiteX0" fmla="*/ 0 w 224753"/>
                  <a:gd name="connsiteY0" fmla="*/ 2856 h 414110"/>
                  <a:gd name="connsiteX1" fmla="*/ 160354 w 224753"/>
                  <a:gd name="connsiteY1" fmla="*/ 11961 h 414110"/>
                  <a:gd name="connsiteX2" fmla="*/ 0 w 224753"/>
                  <a:gd name="connsiteY2" fmla="*/ 414111 h 414110"/>
                  <a:gd name="connsiteX3" fmla="*/ 0 w 224753"/>
                  <a:gd name="connsiteY3" fmla="*/ 2856 h 414110"/>
                </a:gdLst>
                <a:ahLst/>
                <a:cxnLst>
                  <a:cxn ang="0">
                    <a:pos x="connsiteX0" y="connsiteY0"/>
                  </a:cxn>
                  <a:cxn ang="0">
                    <a:pos x="connsiteX1" y="connsiteY1"/>
                  </a:cxn>
                  <a:cxn ang="0">
                    <a:pos x="connsiteX2" y="connsiteY2"/>
                  </a:cxn>
                  <a:cxn ang="0">
                    <a:pos x="connsiteX3" y="connsiteY3"/>
                  </a:cxn>
                </a:cxnLst>
                <a:rect l="l" t="t" r="r" b="b"/>
                <a:pathLst>
                  <a:path w="224753" h="414110">
                    <a:moveTo>
                      <a:pt x="0" y="2856"/>
                    </a:moveTo>
                    <a:cubicBezTo>
                      <a:pt x="0" y="2856"/>
                      <a:pt x="133544" y="-7767"/>
                      <a:pt x="160354" y="11961"/>
                    </a:cubicBezTo>
                    <a:cubicBezTo>
                      <a:pt x="187164" y="31689"/>
                      <a:pt x="358647" y="213795"/>
                      <a:pt x="0" y="414111"/>
                    </a:cubicBezTo>
                    <a:lnTo>
                      <a:pt x="0" y="2856"/>
                    </a:lnTo>
                    <a:close/>
                  </a:path>
                </a:pathLst>
              </a:custGeom>
              <a:solidFill>
                <a:srgbClr val="FB8D5B"/>
              </a:solidFill>
              <a:ln w="5057" cap="flat">
                <a:noFill/>
                <a:prstDash val="solid"/>
                <a:miter/>
              </a:ln>
            </p:spPr>
            <p:txBody>
              <a:bodyPr rtlCol="0" anchor="ctr"/>
              <a:lstStyle/>
              <a:p>
                <a:endParaRPr lang="en-ID"/>
              </a:p>
            </p:txBody>
          </p:sp>
          <p:sp>
            <p:nvSpPr>
              <p:cNvPr id="17" name="Freeform: Shape 16">
                <a:extLst>
                  <a:ext uri="{FF2B5EF4-FFF2-40B4-BE49-F238E27FC236}">
                    <a16:creationId xmlns:a16="http://schemas.microsoft.com/office/drawing/2014/main" id="{C408BAEC-2C99-42B6-9C32-AEB78483AC86}"/>
                  </a:ext>
                </a:extLst>
              </p:cNvPr>
              <p:cNvSpPr/>
              <p:nvPr/>
            </p:nvSpPr>
            <p:spPr>
              <a:xfrm>
                <a:off x="6810102" y="4169021"/>
                <a:ext cx="145457" cy="194137"/>
              </a:xfrm>
              <a:custGeom>
                <a:avLst/>
                <a:gdLst>
                  <a:gd name="connsiteX0" fmla="*/ 143816 w 145457"/>
                  <a:gd name="connsiteY0" fmla="*/ 166819 h 194137"/>
                  <a:gd name="connsiteX1" fmla="*/ 39105 w 145457"/>
                  <a:gd name="connsiteY1" fmla="*/ 6465 h 194137"/>
                  <a:gd name="connsiteX2" fmla="*/ 6731 w 145457"/>
                  <a:gd name="connsiteY2" fmla="*/ 38839 h 194137"/>
                  <a:gd name="connsiteX3" fmla="*/ 99807 w 145457"/>
                  <a:gd name="connsiteY3" fmla="*/ 178959 h 194137"/>
                  <a:gd name="connsiteX4" fmla="*/ 143816 w 145457"/>
                  <a:gd name="connsiteY4" fmla="*/ 166819 h 19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57" h="194137">
                    <a:moveTo>
                      <a:pt x="143816" y="166819"/>
                    </a:moveTo>
                    <a:cubicBezTo>
                      <a:pt x="120547" y="106117"/>
                      <a:pt x="85643" y="51991"/>
                      <a:pt x="39105" y="6465"/>
                    </a:cubicBezTo>
                    <a:cubicBezTo>
                      <a:pt x="17860" y="-13769"/>
                      <a:pt x="-14009" y="18100"/>
                      <a:pt x="6731" y="38839"/>
                    </a:cubicBezTo>
                    <a:cubicBezTo>
                      <a:pt x="47705" y="78295"/>
                      <a:pt x="79573" y="125845"/>
                      <a:pt x="99807" y="178959"/>
                    </a:cubicBezTo>
                    <a:cubicBezTo>
                      <a:pt x="110430" y="205769"/>
                      <a:pt x="154439" y="194135"/>
                      <a:pt x="143816" y="166819"/>
                    </a:cubicBezTo>
                    <a:close/>
                  </a:path>
                </a:pathLst>
              </a:custGeom>
              <a:solidFill>
                <a:srgbClr val="FB7539"/>
              </a:solidFill>
              <a:ln w="5057" cap="flat">
                <a:noFill/>
                <a:prstDash val="solid"/>
                <a:miter/>
              </a:ln>
            </p:spPr>
            <p:txBody>
              <a:bodyPr rtlCol="0" anchor="ctr"/>
              <a:lstStyle/>
              <a:p>
                <a:endParaRPr lang="en-ID"/>
              </a:p>
            </p:txBody>
          </p:sp>
          <p:sp>
            <p:nvSpPr>
              <p:cNvPr id="18" name="Freeform: Shape 17">
                <a:extLst>
                  <a:ext uri="{FF2B5EF4-FFF2-40B4-BE49-F238E27FC236}">
                    <a16:creationId xmlns:a16="http://schemas.microsoft.com/office/drawing/2014/main" id="{BB5AD38B-1E01-48C9-915A-FF50EBA99285}"/>
                  </a:ext>
                </a:extLst>
              </p:cNvPr>
              <p:cNvSpPr/>
              <p:nvPr/>
            </p:nvSpPr>
            <p:spPr>
              <a:xfrm>
                <a:off x="6815743" y="4613476"/>
                <a:ext cx="166366" cy="208531"/>
              </a:xfrm>
              <a:custGeom>
                <a:avLst/>
                <a:gdLst>
                  <a:gd name="connsiteX0" fmla="*/ 165491 w 166366"/>
                  <a:gd name="connsiteY0" fmla="*/ 180157 h 208531"/>
                  <a:gd name="connsiteX1" fmla="*/ 33465 w 166366"/>
                  <a:gd name="connsiteY1" fmla="*/ 3616 h 208531"/>
                  <a:gd name="connsiteX2" fmla="*/ 10702 w 166366"/>
                  <a:gd name="connsiteY2" fmla="*/ 43072 h 208531"/>
                  <a:gd name="connsiteX3" fmla="*/ 121482 w 166366"/>
                  <a:gd name="connsiteY3" fmla="*/ 192803 h 208531"/>
                  <a:gd name="connsiteX4" fmla="*/ 165491 w 166366"/>
                  <a:gd name="connsiteY4" fmla="*/ 180157 h 208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66" h="208531">
                    <a:moveTo>
                      <a:pt x="165491" y="180157"/>
                    </a:moveTo>
                    <a:cubicBezTo>
                      <a:pt x="145257" y="106303"/>
                      <a:pt x="98213" y="44084"/>
                      <a:pt x="33465" y="3616"/>
                    </a:cubicBezTo>
                    <a:cubicBezTo>
                      <a:pt x="8678" y="-12065"/>
                      <a:pt x="-14085" y="27391"/>
                      <a:pt x="10702" y="43072"/>
                    </a:cubicBezTo>
                    <a:cubicBezTo>
                      <a:pt x="65839" y="77469"/>
                      <a:pt x="104284" y="130078"/>
                      <a:pt x="121482" y="192803"/>
                    </a:cubicBezTo>
                    <a:cubicBezTo>
                      <a:pt x="129070" y="220625"/>
                      <a:pt x="173079" y="208484"/>
                      <a:pt x="165491" y="180157"/>
                    </a:cubicBezTo>
                    <a:close/>
                  </a:path>
                </a:pathLst>
              </a:custGeom>
              <a:solidFill>
                <a:srgbClr val="FB7539"/>
              </a:solidFill>
              <a:ln w="5057" cap="flat">
                <a:noFill/>
                <a:prstDash val="solid"/>
                <a:miter/>
              </a:ln>
            </p:spPr>
            <p:txBody>
              <a:bodyPr rtlCol="0" anchor="ctr"/>
              <a:lstStyle/>
              <a:p>
                <a:endParaRPr lang="en-ID"/>
              </a:p>
            </p:txBody>
          </p:sp>
          <p:sp>
            <p:nvSpPr>
              <p:cNvPr id="19" name="Freeform: Shape 18">
                <a:extLst>
                  <a:ext uri="{FF2B5EF4-FFF2-40B4-BE49-F238E27FC236}">
                    <a16:creationId xmlns:a16="http://schemas.microsoft.com/office/drawing/2014/main" id="{523B2281-9C2F-4526-94AA-2155B78119A8}"/>
                  </a:ext>
                </a:extLst>
              </p:cNvPr>
              <p:cNvSpPr/>
              <p:nvPr/>
            </p:nvSpPr>
            <p:spPr>
              <a:xfrm>
                <a:off x="6880812" y="3605632"/>
                <a:ext cx="215204" cy="219831"/>
              </a:xfrm>
              <a:custGeom>
                <a:avLst/>
                <a:gdLst>
                  <a:gd name="connsiteX0" fmla="*/ 213226 w 215204"/>
                  <a:gd name="connsiteY0" fmla="*/ 184904 h 219831"/>
                  <a:gd name="connsiteX1" fmla="*/ 34662 w 215204"/>
                  <a:gd name="connsiteY1" fmla="*/ 2292 h 219831"/>
                  <a:gd name="connsiteX2" fmla="*/ 11899 w 215204"/>
                  <a:gd name="connsiteY2" fmla="*/ 41748 h 219831"/>
                  <a:gd name="connsiteX3" fmla="*/ 174276 w 215204"/>
                  <a:gd name="connsiteY3" fmla="*/ 208173 h 219831"/>
                  <a:gd name="connsiteX4" fmla="*/ 213226 w 215204"/>
                  <a:gd name="connsiteY4" fmla="*/ 184904 h 219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04" h="219831">
                    <a:moveTo>
                      <a:pt x="213226" y="184904"/>
                    </a:moveTo>
                    <a:cubicBezTo>
                      <a:pt x="178323" y="104474"/>
                      <a:pt x="114080" y="38713"/>
                      <a:pt x="34662" y="2292"/>
                    </a:cubicBezTo>
                    <a:cubicBezTo>
                      <a:pt x="8358" y="-9848"/>
                      <a:pt x="-14911" y="29608"/>
                      <a:pt x="11899" y="41748"/>
                    </a:cubicBezTo>
                    <a:cubicBezTo>
                      <a:pt x="85752" y="75640"/>
                      <a:pt x="142407" y="133307"/>
                      <a:pt x="174276" y="208173"/>
                    </a:cubicBezTo>
                    <a:cubicBezTo>
                      <a:pt x="185405" y="234477"/>
                      <a:pt x="224355" y="211713"/>
                      <a:pt x="213226" y="184904"/>
                    </a:cubicBezTo>
                    <a:close/>
                  </a:path>
                </a:pathLst>
              </a:custGeom>
              <a:solidFill>
                <a:srgbClr val="FB7539"/>
              </a:solidFill>
              <a:ln w="5057" cap="flat">
                <a:noFill/>
                <a:prstDash val="solid"/>
                <a:miter/>
              </a:ln>
            </p:spPr>
            <p:txBody>
              <a:bodyPr rtlCol="0" anchor="ctr"/>
              <a:lstStyle/>
              <a:p>
                <a:endParaRPr lang="en-ID"/>
              </a:p>
            </p:txBody>
          </p:sp>
          <p:sp>
            <p:nvSpPr>
              <p:cNvPr id="20" name="Freeform: Shape 19">
                <a:extLst>
                  <a:ext uri="{FF2B5EF4-FFF2-40B4-BE49-F238E27FC236}">
                    <a16:creationId xmlns:a16="http://schemas.microsoft.com/office/drawing/2014/main" id="{E74FFC38-3BE6-4EA4-B34F-AD8293674281}"/>
                  </a:ext>
                </a:extLst>
              </p:cNvPr>
              <p:cNvSpPr/>
              <p:nvPr/>
            </p:nvSpPr>
            <p:spPr>
              <a:xfrm>
                <a:off x="5002292" y="3270730"/>
                <a:ext cx="238297" cy="190289"/>
              </a:xfrm>
              <a:custGeom>
                <a:avLst/>
                <a:gdLst>
                  <a:gd name="connsiteX0" fmla="*/ 193804 w 238297"/>
                  <a:gd name="connsiteY0" fmla="*/ 16487 h 190289"/>
                  <a:gd name="connsiteX1" fmla="*/ 21815 w 238297"/>
                  <a:gd name="connsiteY1" fmla="*/ 143960 h 190289"/>
                  <a:gd name="connsiteX2" fmla="*/ 21815 w 238297"/>
                  <a:gd name="connsiteY2" fmla="*/ 189487 h 190289"/>
                  <a:gd name="connsiteX3" fmla="*/ 237812 w 238297"/>
                  <a:gd name="connsiteY3" fmla="*/ 28627 h 190289"/>
                  <a:gd name="connsiteX4" fmla="*/ 193804 w 238297"/>
                  <a:gd name="connsiteY4" fmla="*/ 16487 h 190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97" h="190289">
                    <a:moveTo>
                      <a:pt x="193804" y="16487"/>
                    </a:moveTo>
                    <a:cubicBezTo>
                      <a:pt x="177111" y="98940"/>
                      <a:pt x="105280" y="151548"/>
                      <a:pt x="21815" y="143960"/>
                    </a:cubicBezTo>
                    <a:cubicBezTo>
                      <a:pt x="-7524" y="141431"/>
                      <a:pt x="-7018" y="186958"/>
                      <a:pt x="21815" y="189487"/>
                    </a:cubicBezTo>
                    <a:cubicBezTo>
                      <a:pt x="124502" y="198592"/>
                      <a:pt x="217073" y="129291"/>
                      <a:pt x="237812" y="28627"/>
                    </a:cubicBezTo>
                    <a:cubicBezTo>
                      <a:pt x="243377" y="-206"/>
                      <a:pt x="199368" y="-12347"/>
                      <a:pt x="193804" y="16487"/>
                    </a:cubicBezTo>
                    <a:close/>
                  </a:path>
                </a:pathLst>
              </a:custGeom>
              <a:solidFill>
                <a:srgbClr val="FB7539"/>
              </a:solidFill>
              <a:ln w="5057" cap="flat">
                <a:noFill/>
                <a:prstDash val="solid"/>
                <a:miter/>
              </a:ln>
            </p:spPr>
            <p:txBody>
              <a:bodyPr rtlCol="0" anchor="ctr"/>
              <a:lstStyle/>
              <a:p>
                <a:endParaRPr lang="en-ID"/>
              </a:p>
            </p:txBody>
          </p:sp>
          <p:sp>
            <p:nvSpPr>
              <p:cNvPr id="21" name="Freeform: Shape 20">
                <a:extLst>
                  <a:ext uri="{FF2B5EF4-FFF2-40B4-BE49-F238E27FC236}">
                    <a16:creationId xmlns:a16="http://schemas.microsoft.com/office/drawing/2014/main" id="{C55A7D7A-E7BA-4C1E-9427-700C021DA581}"/>
                  </a:ext>
                </a:extLst>
              </p:cNvPr>
              <p:cNvSpPr/>
              <p:nvPr/>
            </p:nvSpPr>
            <p:spPr>
              <a:xfrm>
                <a:off x="5418574" y="4928600"/>
                <a:ext cx="296623" cy="571766"/>
              </a:xfrm>
              <a:custGeom>
                <a:avLst/>
                <a:gdLst>
                  <a:gd name="connsiteX0" fmla="*/ 39045 w 296623"/>
                  <a:gd name="connsiteY0" fmla="*/ 6671 h 571766"/>
                  <a:gd name="connsiteX1" fmla="*/ 6670 w 296623"/>
                  <a:gd name="connsiteY1" fmla="*/ 39045 h 571766"/>
                  <a:gd name="connsiteX2" fmla="*/ 250995 w 296623"/>
                  <a:gd name="connsiteY2" fmla="*/ 549951 h 571766"/>
                  <a:gd name="connsiteX3" fmla="*/ 296522 w 296623"/>
                  <a:gd name="connsiteY3" fmla="*/ 549951 h 571766"/>
                  <a:gd name="connsiteX4" fmla="*/ 39045 w 296623"/>
                  <a:gd name="connsiteY4" fmla="*/ 6671 h 57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623" h="571766">
                    <a:moveTo>
                      <a:pt x="39045" y="6671"/>
                    </a:moveTo>
                    <a:cubicBezTo>
                      <a:pt x="18305" y="-14069"/>
                      <a:pt x="-14069" y="18305"/>
                      <a:pt x="6670" y="39045"/>
                    </a:cubicBezTo>
                    <a:cubicBezTo>
                      <a:pt x="145273" y="174106"/>
                      <a:pt x="233291" y="356717"/>
                      <a:pt x="250995" y="549951"/>
                    </a:cubicBezTo>
                    <a:cubicBezTo>
                      <a:pt x="253525" y="578785"/>
                      <a:pt x="299051" y="579291"/>
                      <a:pt x="296522" y="549951"/>
                    </a:cubicBezTo>
                    <a:cubicBezTo>
                      <a:pt x="277805" y="344577"/>
                      <a:pt x="186753" y="150837"/>
                      <a:pt x="39045" y="6671"/>
                    </a:cubicBezTo>
                    <a:close/>
                  </a:path>
                </a:pathLst>
              </a:custGeom>
              <a:solidFill>
                <a:srgbClr val="FB7539"/>
              </a:solidFill>
              <a:ln w="5057" cap="flat">
                <a:noFill/>
                <a:prstDash val="solid"/>
                <a:miter/>
              </a:ln>
            </p:spPr>
            <p:txBody>
              <a:bodyPr rtlCol="0" anchor="ctr"/>
              <a:lstStyle/>
              <a:p>
                <a:endParaRPr lang="en-ID"/>
              </a:p>
            </p:txBody>
          </p:sp>
          <p:sp>
            <p:nvSpPr>
              <p:cNvPr id="22" name="Freeform: Shape 21">
                <a:extLst>
                  <a:ext uri="{FF2B5EF4-FFF2-40B4-BE49-F238E27FC236}">
                    <a16:creationId xmlns:a16="http://schemas.microsoft.com/office/drawing/2014/main" id="{00CA5ACE-D735-4A67-944E-06E53AE46785}"/>
                  </a:ext>
                </a:extLst>
              </p:cNvPr>
              <p:cNvSpPr/>
              <p:nvPr/>
            </p:nvSpPr>
            <p:spPr>
              <a:xfrm>
                <a:off x="4951875" y="5757401"/>
                <a:ext cx="767584" cy="229136"/>
              </a:xfrm>
              <a:custGeom>
                <a:avLst/>
                <a:gdLst>
                  <a:gd name="connsiteX0" fmla="*/ 745516 w 767584"/>
                  <a:gd name="connsiteY0" fmla="*/ 182484 h 229136"/>
                  <a:gd name="connsiteX1" fmla="*/ 33787 w 767584"/>
                  <a:gd name="connsiteY1" fmla="*/ 3413 h 229136"/>
                  <a:gd name="connsiteX2" fmla="*/ 11024 w 767584"/>
                  <a:gd name="connsiteY2" fmla="*/ 42870 h 229136"/>
                  <a:gd name="connsiteX3" fmla="*/ 746022 w 767584"/>
                  <a:gd name="connsiteY3" fmla="*/ 228010 h 229136"/>
                  <a:gd name="connsiteX4" fmla="*/ 745516 w 767584"/>
                  <a:gd name="connsiteY4" fmla="*/ 182484 h 229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584" h="229136">
                    <a:moveTo>
                      <a:pt x="745516" y="182484"/>
                    </a:moveTo>
                    <a:cubicBezTo>
                      <a:pt x="496133" y="192601"/>
                      <a:pt x="248267" y="130381"/>
                      <a:pt x="33787" y="3413"/>
                    </a:cubicBezTo>
                    <a:cubicBezTo>
                      <a:pt x="8495" y="-11762"/>
                      <a:pt x="-14268" y="27694"/>
                      <a:pt x="11024" y="42870"/>
                    </a:cubicBezTo>
                    <a:cubicBezTo>
                      <a:pt x="232080" y="173884"/>
                      <a:pt x="489051" y="238633"/>
                      <a:pt x="746022" y="228010"/>
                    </a:cubicBezTo>
                    <a:cubicBezTo>
                      <a:pt x="774855" y="226492"/>
                      <a:pt x="774855" y="180966"/>
                      <a:pt x="745516" y="182484"/>
                    </a:cubicBezTo>
                    <a:close/>
                  </a:path>
                </a:pathLst>
              </a:custGeom>
              <a:solidFill>
                <a:srgbClr val="FB7539"/>
              </a:solidFill>
              <a:ln w="5057" cap="flat">
                <a:noFill/>
                <a:prstDash val="solid"/>
                <a:miter/>
              </a:ln>
            </p:spPr>
            <p:txBody>
              <a:bodyPr rtlCol="0" anchor="ctr"/>
              <a:lstStyle/>
              <a:p>
                <a:endParaRPr lang="en-ID"/>
              </a:p>
            </p:txBody>
          </p:sp>
        </p:grpSp>
        <p:sp>
          <p:nvSpPr>
            <p:cNvPr id="25" name="Freeform: Shape 24">
              <a:extLst>
                <a:ext uri="{FF2B5EF4-FFF2-40B4-BE49-F238E27FC236}">
                  <a16:creationId xmlns:a16="http://schemas.microsoft.com/office/drawing/2014/main" id="{70E8EA19-0884-4C4B-935A-D4DF90DB38EE}"/>
                </a:ext>
              </a:extLst>
            </p:cNvPr>
            <p:cNvSpPr/>
            <p:nvPr/>
          </p:nvSpPr>
          <p:spPr>
            <a:xfrm>
              <a:off x="5728533" y="2474695"/>
              <a:ext cx="681606" cy="681608"/>
            </a:xfrm>
            <a:custGeom>
              <a:avLst/>
              <a:gdLst>
                <a:gd name="connsiteX0" fmla="*/ 1755330 w 1755330"/>
                <a:gd name="connsiteY0" fmla="*/ 877666 h 1755331"/>
                <a:gd name="connsiteX1" fmla="*/ 877665 w 1755330"/>
                <a:gd name="connsiteY1" fmla="*/ 1755331 h 1755331"/>
                <a:gd name="connsiteX2" fmla="*/ 0 w 1755330"/>
                <a:gd name="connsiteY2" fmla="*/ 877666 h 1755331"/>
                <a:gd name="connsiteX3" fmla="*/ 877665 w 1755330"/>
                <a:gd name="connsiteY3" fmla="*/ 0 h 1755331"/>
                <a:gd name="connsiteX4" fmla="*/ 1755330 w 1755330"/>
                <a:gd name="connsiteY4" fmla="*/ 877666 h 175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5330" h="1755331">
                  <a:moveTo>
                    <a:pt x="1755330" y="877666"/>
                  </a:moveTo>
                  <a:cubicBezTo>
                    <a:pt x="1755330" y="1362387"/>
                    <a:pt x="1362386" y="1755331"/>
                    <a:pt x="877665" y="1755331"/>
                  </a:cubicBezTo>
                  <a:cubicBezTo>
                    <a:pt x="392944" y="1755331"/>
                    <a:pt x="0" y="1362387"/>
                    <a:pt x="0" y="877666"/>
                  </a:cubicBezTo>
                  <a:cubicBezTo>
                    <a:pt x="0" y="392944"/>
                    <a:pt x="392944" y="0"/>
                    <a:pt x="877665" y="0"/>
                  </a:cubicBezTo>
                  <a:cubicBezTo>
                    <a:pt x="1362386" y="0"/>
                    <a:pt x="1755330" y="392944"/>
                    <a:pt x="1755330" y="877666"/>
                  </a:cubicBezTo>
                  <a:close/>
                </a:path>
              </a:pathLst>
            </a:custGeom>
            <a:solidFill>
              <a:srgbClr val="1DA1F2"/>
            </a:solidFill>
            <a:ln w="15875" cap="flat">
              <a:solidFill>
                <a:schemeClr val="bg2"/>
              </a:solidFill>
              <a:prstDash val="solid"/>
              <a:miter/>
            </a:ln>
          </p:spPr>
          <p:txBody>
            <a:bodyPr rtlCol="0" anchor="ctr"/>
            <a:lstStyle/>
            <a:p>
              <a:endParaRPr lang="en-ID"/>
            </a:p>
          </p:txBody>
        </p:sp>
        <p:grpSp>
          <p:nvGrpSpPr>
            <p:cNvPr id="26" name="Graphic 2">
              <a:extLst>
                <a:ext uri="{FF2B5EF4-FFF2-40B4-BE49-F238E27FC236}">
                  <a16:creationId xmlns:a16="http://schemas.microsoft.com/office/drawing/2014/main" id="{559E9B72-A219-43BA-BC73-A01F16B33A9A}"/>
                </a:ext>
              </a:extLst>
            </p:cNvPr>
            <p:cNvGrpSpPr/>
            <p:nvPr/>
          </p:nvGrpSpPr>
          <p:grpSpPr>
            <a:xfrm>
              <a:off x="5820796" y="2551010"/>
              <a:ext cx="492148" cy="491343"/>
              <a:chOff x="-2888945" y="871369"/>
              <a:chExt cx="1267423" cy="1265346"/>
            </a:xfrm>
            <a:solidFill>
              <a:schemeClr val="bg2"/>
            </a:solidFill>
          </p:grpSpPr>
          <p:sp>
            <p:nvSpPr>
              <p:cNvPr id="27" name="Freeform: Shape 26">
                <a:extLst>
                  <a:ext uri="{FF2B5EF4-FFF2-40B4-BE49-F238E27FC236}">
                    <a16:creationId xmlns:a16="http://schemas.microsoft.com/office/drawing/2014/main" id="{2C91762F-3116-4876-9491-A86CE0744AE7}"/>
                  </a:ext>
                </a:extLst>
              </p:cNvPr>
              <p:cNvSpPr/>
              <p:nvPr/>
            </p:nvSpPr>
            <p:spPr>
              <a:xfrm>
                <a:off x="-2888945" y="1654807"/>
                <a:ext cx="284150" cy="481908"/>
              </a:xfrm>
              <a:custGeom>
                <a:avLst/>
                <a:gdLst>
                  <a:gd name="connsiteX0" fmla="*/ 1467 w 284150"/>
                  <a:gd name="connsiteY0" fmla="*/ 122227 h 481908"/>
                  <a:gd name="connsiteX1" fmla="*/ 284150 w 284150"/>
                  <a:gd name="connsiteY1" fmla="*/ 481908 h 481908"/>
                  <a:gd name="connsiteX2" fmla="*/ 284150 w 284150"/>
                  <a:gd name="connsiteY2" fmla="*/ 0 h 481908"/>
                  <a:gd name="connsiteX3" fmla="*/ 14928 w 284150"/>
                  <a:gd name="connsiteY3" fmla="*/ 90997 h 481908"/>
                  <a:gd name="connsiteX4" fmla="*/ 1467 w 284150"/>
                  <a:gd name="connsiteY4" fmla="*/ 122227 h 48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150" h="481908">
                    <a:moveTo>
                      <a:pt x="1467" y="122227"/>
                    </a:moveTo>
                    <a:cubicBezTo>
                      <a:pt x="69311" y="306914"/>
                      <a:pt x="176461" y="416757"/>
                      <a:pt x="284150" y="481908"/>
                    </a:cubicBezTo>
                    <a:lnTo>
                      <a:pt x="284150" y="0"/>
                    </a:lnTo>
                    <a:lnTo>
                      <a:pt x="14928" y="90997"/>
                    </a:lnTo>
                    <a:cubicBezTo>
                      <a:pt x="2544" y="95843"/>
                      <a:pt x="-2841" y="109843"/>
                      <a:pt x="1467" y="122227"/>
                    </a:cubicBezTo>
                    <a:close/>
                  </a:path>
                </a:pathLst>
              </a:custGeom>
              <a:grpFill/>
              <a:ln w="5376" cap="flat">
                <a:noFill/>
                <a:prstDash val="solid"/>
                <a:miter/>
              </a:ln>
            </p:spPr>
            <p:txBody>
              <a:bodyPr rtlCol="0" anchor="ctr"/>
              <a:lstStyle/>
              <a:p>
                <a:endParaRPr lang="en-ID"/>
              </a:p>
            </p:txBody>
          </p:sp>
          <p:sp>
            <p:nvSpPr>
              <p:cNvPr id="28" name="Freeform: Shape 27">
                <a:extLst>
                  <a:ext uri="{FF2B5EF4-FFF2-40B4-BE49-F238E27FC236}">
                    <a16:creationId xmlns:a16="http://schemas.microsoft.com/office/drawing/2014/main" id="{59975608-8851-4753-B1D5-F54D320936A8}"/>
                  </a:ext>
                </a:extLst>
              </p:cNvPr>
              <p:cNvSpPr/>
              <p:nvPr/>
            </p:nvSpPr>
            <p:spPr>
              <a:xfrm>
                <a:off x="-2507336" y="1577779"/>
                <a:ext cx="501292" cy="281636"/>
              </a:xfrm>
              <a:custGeom>
                <a:avLst/>
                <a:gdLst>
                  <a:gd name="connsiteX0" fmla="*/ 258454 w 501292"/>
                  <a:gd name="connsiteY0" fmla="*/ 62490 h 281636"/>
                  <a:gd name="connsiteX1" fmla="*/ 114689 w 501292"/>
                  <a:gd name="connsiteY1" fmla="*/ 5414 h 281636"/>
                  <a:gd name="connsiteX2" fmla="*/ 0 w 501292"/>
                  <a:gd name="connsiteY2" fmla="*/ 44183 h 281636"/>
                  <a:gd name="connsiteX3" fmla="*/ 0 w 501292"/>
                  <a:gd name="connsiteY3" fmla="*/ 243407 h 281636"/>
                  <a:gd name="connsiteX4" fmla="*/ 38230 w 501292"/>
                  <a:gd name="connsiteY4" fmla="*/ 281637 h 281636"/>
                  <a:gd name="connsiteX5" fmla="*/ 463063 w 501292"/>
                  <a:gd name="connsiteY5" fmla="*/ 281637 h 281636"/>
                  <a:gd name="connsiteX6" fmla="*/ 501292 w 501292"/>
                  <a:gd name="connsiteY6" fmla="*/ 243407 h 281636"/>
                  <a:gd name="connsiteX7" fmla="*/ 501292 w 501292"/>
                  <a:gd name="connsiteY7" fmla="*/ 41490 h 281636"/>
                  <a:gd name="connsiteX8" fmla="*/ 379604 w 501292"/>
                  <a:gd name="connsiteY8" fmla="*/ 30 h 281636"/>
                  <a:gd name="connsiteX9" fmla="*/ 258454 w 501292"/>
                  <a:gd name="connsiteY9" fmla="*/ 62490 h 28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92" h="281636">
                    <a:moveTo>
                      <a:pt x="258454" y="62490"/>
                    </a:moveTo>
                    <a:cubicBezTo>
                      <a:pt x="115227" y="62490"/>
                      <a:pt x="114689" y="5953"/>
                      <a:pt x="114689" y="5414"/>
                    </a:cubicBezTo>
                    <a:lnTo>
                      <a:pt x="0" y="44183"/>
                    </a:lnTo>
                    <a:lnTo>
                      <a:pt x="0" y="243407"/>
                    </a:lnTo>
                    <a:cubicBezTo>
                      <a:pt x="0" y="264407"/>
                      <a:pt x="17230" y="281637"/>
                      <a:pt x="38230" y="281637"/>
                    </a:cubicBezTo>
                    <a:lnTo>
                      <a:pt x="463063" y="281637"/>
                    </a:lnTo>
                    <a:cubicBezTo>
                      <a:pt x="484062" y="281637"/>
                      <a:pt x="501292" y="264407"/>
                      <a:pt x="501292" y="243407"/>
                    </a:cubicBezTo>
                    <a:lnTo>
                      <a:pt x="501292" y="41490"/>
                    </a:lnTo>
                    <a:lnTo>
                      <a:pt x="379604" y="30"/>
                    </a:lnTo>
                    <a:cubicBezTo>
                      <a:pt x="376373" y="-1585"/>
                      <a:pt x="359681" y="62490"/>
                      <a:pt x="258454" y="62490"/>
                    </a:cubicBezTo>
                    <a:close/>
                  </a:path>
                </a:pathLst>
              </a:custGeom>
              <a:grpFill/>
              <a:ln w="5376" cap="flat">
                <a:noFill/>
                <a:prstDash val="solid"/>
                <a:miter/>
              </a:ln>
            </p:spPr>
            <p:txBody>
              <a:bodyPr rtlCol="0" anchor="ctr"/>
              <a:lstStyle/>
              <a:p>
                <a:endParaRPr lang="en-ID"/>
              </a:p>
            </p:txBody>
          </p:sp>
          <p:sp>
            <p:nvSpPr>
              <p:cNvPr id="47" name="Freeform: Shape 46">
                <a:extLst>
                  <a:ext uri="{FF2B5EF4-FFF2-40B4-BE49-F238E27FC236}">
                    <a16:creationId xmlns:a16="http://schemas.microsoft.com/office/drawing/2014/main" id="{1173680C-49E2-4458-8A49-88F0A98F235B}"/>
                  </a:ext>
                </a:extLst>
              </p:cNvPr>
              <p:cNvSpPr/>
              <p:nvPr/>
            </p:nvSpPr>
            <p:spPr>
              <a:xfrm>
                <a:off x="-1908585" y="1652653"/>
                <a:ext cx="287064" cy="476523"/>
              </a:xfrm>
              <a:custGeom>
                <a:avLst/>
                <a:gdLst>
                  <a:gd name="connsiteX0" fmla="*/ 271915 w 287064"/>
                  <a:gd name="connsiteY0" fmla="*/ 93151 h 476523"/>
                  <a:gd name="connsiteX1" fmla="*/ 0 w 287064"/>
                  <a:gd name="connsiteY1" fmla="*/ 0 h 476523"/>
                  <a:gd name="connsiteX2" fmla="*/ 0 w 287064"/>
                  <a:gd name="connsiteY2" fmla="*/ 476524 h 476523"/>
                  <a:gd name="connsiteX3" fmla="*/ 285376 w 287064"/>
                  <a:gd name="connsiteY3" fmla="*/ 124381 h 476523"/>
                  <a:gd name="connsiteX4" fmla="*/ 271915 w 287064"/>
                  <a:gd name="connsiteY4" fmla="*/ 93151 h 47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064" h="476523">
                    <a:moveTo>
                      <a:pt x="271915" y="93151"/>
                    </a:moveTo>
                    <a:lnTo>
                      <a:pt x="0" y="0"/>
                    </a:lnTo>
                    <a:lnTo>
                      <a:pt x="0" y="476524"/>
                    </a:lnTo>
                    <a:cubicBezTo>
                      <a:pt x="176610" y="362912"/>
                      <a:pt x="260069" y="186302"/>
                      <a:pt x="285376" y="124381"/>
                    </a:cubicBezTo>
                    <a:cubicBezTo>
                      <a:pt x="290222" y="111997"/>
                      <a:pt x="284299" y="97997"/>
                      <a:pt x="271915" y="93151"/>
                    </a:cubicBezTo>
                    <a:close/>
                  </a:path>
                </a:pathLst>
              </a:custGeom>
              <a:grpFill/>
              <a:ln w="5376" cap="flat">
                <a:noFill/>
                <a:prstDash val="solid"/>
                <a:miter/>
              </a:ln>
            </p:spPr>
            <p:txBody>
              <a:bodyPr rtlCol="0" anchor="ctr"/>
              <a:lstStyle/>
              <a:p>
                <a:endParaRPr lang="en-ID"/>
              </a:p>
            </p:txBody>
          </p:sp>
          <p:sp>
            <p:nvSpPr>
              <p:cNvPr id="48" name="Freeform: Shape 47">
                <a:extLst>
                  <a:ext uri="{FF2B5EF4-FFF2-40B4-BE49-F238E27FC236}">
                    <a16:creationId xmlns:a16="http://schemas.microsoft.com/office/drawing/2014/main" id="{BB0A0D9B-02EF-4AF1-AAFB-141D215B700E}"/>
                  </a:ext>
                </a:extLst>
              </p:cNvPr>
              <p:cNvSpPr/>
              <p:nvPr/>
            </p:nvSpPr>
            <p:spPr>
              <a:xfrm>
                <a:off x="-2509490" y="871369"/>
                <a:ext cx="518802" cy="694055"/>
              </a:xfrm>
              <a:custGeom>
                <a:avLst/>
                <a:gdLst>
                  <a:gd name="connsiteX0" fmla="*/ 506677 w 518802"/>
                  <a:gd name="connsiteY0" fmla="*/ 325759 h 694055"/>
                  <a:gd name="connsiteX1" fmla="*/ 504523 w 518802"/>
                  <a:gd name="connsiteY1" fmla="*/ 325759 h 694055"/>
                  <a:gd name="connsiteX2" fmla="*/ 516369 w 518802"/>
                  <a:gd name="connsiteY2" fmla="*/ 239608 h 694055"/>
                  <a:gd name="connsiteX3" fmla="*/ 368835 w 518802"/>
                  <a:gd name="connsiteY3" fmla="*/ 39845 h 694055"/>
                  <a:gd name="connsiteX4" fmla="*/ 368296 w 518802"/>
                  <a:gd name="connsiteY4" fmla="*/ 39845 h 694055"/>
                  <a:gd name="connsiteX5" fmla="*/ 235300 w 518802"/>
                  <a:gd name="connsiteY5" fmla="*/ 0 h 694055"/>
                  <a:gd name="connsiteX6" fmla="*/ 0 w 518802"/>
                  <a:gd name="connsiteY6" fmla="*/ 227224 h 694055"/>
                  <a:gd name="connsiteX7" fmla="*/ 17769 w 518802"/>
                  <a:gd name="connsiteY7" fmla="*/ 322529 h 694055"/>
                  <a:gd name="connsiteX8" fmla="*/ 17769 w 518802"/>
                  <a:gd name="connsiteY8" fmla="*/ 323606 h 694055"/>
                  <a:gd name="connsiteX9" fmla="*/ 17769 w 518802"/>
                  <a:gd name="connsiteY9" fmla="*/ 325759 h 694055"/>
                  <a:gd name="connsiteX10" fmla="*/ 14538 w 518802"/>
                  <a:gd name="connsiteY10" fmla="*/ 325759 h 694055"/>
                  <a:gd name="connsiteX11" fmla="*/ 5384 w 518802"/>
                  <a:gd name="connsiteY11" fmla="*/ 381758 h 694055"/>
                  <a:gd name="connsiteX12" fmla="*/ 29614 w 518802"/>
                  <a:gd name="connsiteY12" fmla="*/ 425372 h 694055"/>
                  <a:gd name="connsiteX13" fmla="*/ 254146 w 518802"/>
                  <a:gd name="connsiteY13" fmla="*/ 694056 h 694055"/>
                  <a:gd name="connsiteX14" fmla="*/ 478677 w 518802"/>
                  <a:gd name="connsiteY14" fmla="*/ 425372 h 694055"/>
                  <a:gd name="connsiteX15" fmla="*/ 482447 w 518802"/>
                  <a:gd name="connsiteY15" fmla="*/ 427525 h 694055"/>
                  <a:gd name="connsiteX16" fmla="*/ 515292 w 518802"/>
                  <a:gd name="connsiteY16" fmla="*/ 382296 h 694055"/>
                  <a:gd name="connsiteX17" fmla="*/ 506677 w 518802"/>
                  <a:gd name="connsiteY17" fmla="*/ 325759 h 69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8802" h="694055">
                    <a:moveTo>
                      <a:pt x="506677" y="325759"/>
                    </a:moveTo>
                    <a:cubicBezTo>
                      <a:pt x="506138" y="325759"/>
                      <a:pt x="505600" y="325759"/>
                      <a:pt x="504523" y="325759"/>
                    </a:cubicBezTo>
                    <a:cubicBezTo>
                      <a:pt x="512061" y="297222"/>
                      <a:pt x="516369" y="267607"/>
                      <a:pt x="516369" y="239608"/>
                    </a:cubicBezTo>
                    <a:cubicBezTo>
                      <a:pt x="516369" y="129227"/>
                      <a:pt x="450140" y="39845"/>
                      <a:pt x="368835" y="39845"/>
                    </a:cubicBezTo>
                    <a:cubicBezTo>
                      <a:pt x="368835" y="39845"/>
                      <a:pt x="368835" y="39845"/>
                      <a:pt x="368296" y="39845"/>
                    </a:cubicBezTo>
                    <a:cubicBezTo>
                      <a:pt x="330605" y="14538"/>
                      <a:pt x="284837" y="0"/>
                      <a:pt x="235300" y="0"/>
                    </a:cubicBezTo>
                    <a:cubicBezTo>
                      <a:pt x="105535" y="0"/>
                      <a:pt x="0" y="101766"/>
                      <a:pt x="0" y="227224"/>
                    </a:cubicBezTo>
                    <a:cubicBezTo>
                      <a:pt x="0" y="257915"/>
                      <a:pt x="6461" y="290760"/>
                      <a:pt x="17769" y="322529"/>
                    </a:cubicBezTo>
                    <a:cubicBezTo>
                      <a:pt x="17769" y="323067"/>
                      <a:pt x="17769" y="323067"/>
                      <a:pt x="17769" y="323606"/>
                    </a:cubicBezTo>
                    <a:cubicBezTo>
                      <a:pt x="17769" y="324144"/>
                      <a:pt x="17769" y="324682"/>
                      <a:pt x="17769" y="325759"/>
                    </a:cubicBezTo>
                    <a:cubicBezTo>
                      <a:pt x="16692" y="325759"/>
                      <a:pt x="15615" y="325759"/>
                      <a:pt x="14538" y="325759"/>
                    </a:cubicBezTo>
                    <a:cubicBezTo>
                      <a:pt x="2692" y="328452"/>
                      <a:pt x="-1077" y="353758"/>
                      <a:pt x="5384" y="381758"/>
                    </a:cubicBezTo>
                    <a:cubicBezTo>
                      <a:pt x="10230" y="403295"/>
                      <a:pt x="20461" y="419987"/>
                      <a:pt x="29614" y="425372"/>
                    </a:cubicBezTo>
                    <a:cubicBezTo>
                      <a:pt x="60844" y="561598"/>
                      <a:pt x="149688" y="694056"/>
                      <a:pt x="254146" y="694056"/>
                    </a:cubicBezTo>
                    <a:cubicBezTo>
                      <a:pt x="358604" y="694056"/>
                      <a:pt x="447448" y="561598"/>
                      <a:pt x="478677" y="425372"/>
                    </a:cubicBezTo>
                    <a:cubicBezTo>
                      <a:pt x="479754" y="426449"/>
                      <a:pt x="480831" y="426987"/>
                      <a:pt x="482447" y="427525"/>
                    </a:cubicBezTo>
                    <a:cubicBezTo>
                      <a:pt x="494292" y="430218"/>
                      <a:pt x="508830" y="410295"/>
                      <a:pt x="515292" y="382296"/>
                    </a:cubicBezTo>
                    <a:cubicBezTo>
                      <a:pt x="522291" y="353758"/>
                      <a:pt x="518522" y="328990"/>
                      <a:pt x="506677" y="325759"/>
                    </a:cubicBezTo>
                    <a:close/>
                  </a:path>
                </a:pathLst>
              </a:custGeom>
              <a:grpFill/>
              <a:ln w="5376" cap="flat">
                <a:noFill/>
                <a:prstDash val="solid"/>
                <a:miter/>
              </a:ln>
            </p:spPr>
            <p:txBody>
              <a:bodyPr rtlCol="0" anchor="ctr"/>
              <a:lstStyle/>
              <a:p>
                <a:endParaRPr lang="en-ID"/>
              </a:p>
            </p:txBody>
          </p:sp>
        </p:grpSp>
        <p:grpSp>
          <p:nvGrpSpPr>
            <p:cNvPr id="65" name="Group 64">
              <a:extLst>
                <a:ext uri="{FF2B5EF4-FFF2-40B4-BE49-F238E27FC236}">
                  <a16:creationId xmlns:a16="http://schemas.microsoft.com/office/drawing/2014/main" id="{E4B1AC3C-7091-4D32-8C29-F05BBE4F9469}"/>
                </a:ext>
              </a:extLst>
            </p:cNvPr>
            <p:cNvGrpSpPr/>
            <p:nvPr/>
          </p:nvGrpSpPr>
          <p:grpSpPr>
            <a:xfrm>
              <a:off x="5486412" y="3255442"/>
              <a:ext cx="1165848" cy="946866"/>
              <a:chOff x="5475336" y="3425590"/>
              <a:chExt cx="1188000" cy="982263"/>
            </a:xfrm>
          </p:grpSpPr>
          <p:sp>
            <p:nvSpPr>
              <p:cNvPr id="49" name="Freeform: Shape 48">
                <a:extLst>
                  <a:ext uri="{FF2B5EF4-FFF2-40B4-BE49-F238E27FC236}">
                    <a16:creationId xmlns:a16="http://schemas.microsoft.com/office/drawing/2014/main" id="{92D0D25C-ACBB-46D6-A5A0-5BE8ABA58AED}"/>
                  </a:ext>
                </a:extLst>
              </p:cNvPr>
              <p:cNvSpPr/>
              <p:nvPr/>
            </p:nvSpPr>
            <p:spPr>
              <a:xfrm>
                <a:off x="5475336" y="3425590"/>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0" name="Freeform: Shape 49">
                <a:extLst>
                  <a:ext uri="{FF2B5EF4-FFF2-40B4-BE49-F238E27FC236}">
                    <a16:creationId xmlns:a16="http://schemas.microsoft.com/office/drawing/2014/main" id="{138B5AD5-466D-4840-A3C4-FFFE359791D7}"/>
                  </a:ext>
                </a:extLst>
              </p:cNvPr>
              <p:cNvSpPr/>
              <p:nvPr/>
            </p:nvSpPr>
            <p:spPr>
              <a:xfrm>
                <a:off x="5475336" y="3545377"/>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1" name="Freeform: Shape 50">
                <a:extLst>
                  <a:ext uri="{FF2B5EF4-FFF2-40B4-BE49-F238E27FC236}">
                    <a16:creationId xmlns:a16="http://schemas.microsoft.com/office/drawing/2014/main" id="{D929AC05-DF97-4625-9EE0-85B2A6775611}"/>
                  </a:ext>
                </a:extLst>
              </p:cNvPr>
              <p:cNvSpPr/>
              <p:nvPr/>
            </p:nvSpPr>
            <p:spPr>
              <a:xfrm>
                <a:off x="5475336" y="3665162"/>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2" name="Freeform: Shape 51">
                <a:extLst>
                  <a:ext uri="{FF2B5EF4-FFF2-40B4-BE49-F238E27FC236}">
                    <a16:creationId xmlns:a16="http://schemas.microsoft.com/office/drawing/2014/main" id="{2E34F498-4113-42B8-9F91-EA803FD5FF39}"/>
                  </a:ext>
                </a:extLst>
              </p:cNvPr>
              <p:cNvSpPr/>
              <p:nvPr/>
            </p:nvSpPr>
            <p:spPr>
              <a:xfrm>
                <a:off x="5475336" y="3774679"/>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3" name="Freeform: Shape 52">
                <a:extLst>
                  <a:ext uri="{FF2B5EF4-FFF2-40B4-BE49-F238E27FC236}">
                    <a16:creationId xmlns:a16="http://schemas.microsoft.com/office/drawing/2014/main" id="{0F6CAF96-F526-4409-8981-31B7EC1A6D01}"/>
                  </a:ext>
                </a:extLst>
              </p:cNvPr>
              <p:cNvSpPr/>
              <p:nvPr/>
            </p:nvSpPr>
            <p:spPr>
              <a:xfrm>
                <a:off x="5475336" y="3894467"/>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4" name="Freeform: Shape 53">
                <a:extLst>
                  <a:ext uri="{FF2B5EF4-FFF2-40B4-BE49-F238E27FC236}">
                    <a16:creationId xmlns:a16="http://schemas.microsoft.com/office/drawing/2014/main" id="{0A0C4964-60E4-4159-8F10-9EFDD1E9C092}"/>
                  </a:ext>
                </a:extLst>
              </p:cNvPr>
              <p:cNvSpPr/>
              <p:nvPr/>
            </p:nvSpPr>
            <p:spPr>
              <a:xfrm>
                <a:off x="5475336" y="4014253"/>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5" name="Freeform: Shape 54">
                <a:extLst>
                  <a:ext uri="{FF2B5EF4-FFF2-40B4-BE49-F238E27FC236}">
                    <a16:creationId xmlns:a16="http://schemas.microsoft.com/office/drawing/2014/main" id="{DD5F0DE7-8B25-4440-87D9-3ECD6C107AB3}"/>
                  </a:ext>
                </a:extLst>
              </p:cNvPr>
              <p:cNvSpPr/>
              <p:nvPr/>
            </p:nvSpPr>
            <p:spPr>
              <a:xfrm>
                <a:off x="5475336" y="4116929"/>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6" name="Freeform: Shape 55">
                <a:extLst>
                  <a:ext uri="{FF2B5EF4-FFF2-40B4-BE49-F238E27FC236}">
                    <a16:creationId xmlns:a16="http://schemas.microsoft.com/office/drawing/2014/main" id="{E5470D7A-B5E2-4B88-8D71-C32CC6DD1B2E}"/>
                  </a:ext>
                </a:extLst>
              </p:cNvPr>
              <p:cNvSpPr/>
              <p:nvPr/>
            </p:nvSpPr>
            <p:spPr>
              <a:xfrm>
                <a:off x="5475336" y="4236718"/>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sp>
            <p:nvSpPr>
              <p:cNvPr id="57" name="Freeform: Shape 56">
                <a:extLst>
                  <a:ext uri="{FF2B5EF4-FFF2-40B4-BE49-F238E27FC236}">
                    <a16:creationId xmlns:a16="http://schemas.microsoft.com/office/drawing/2014/main" id="{269F7EEA-D676-4EB8-9E7D-BCD0B34ED11D}"/>
                  </a:ext>
                </a:extLst>
              </p:cNvPr>
              <p:cNvSpPr/>
              <p:nvPr/>
            </p:nvSpPr>
            <p:spPr>
              <a:xfrm>
                <a:off x="5475336" y="4356517"/>
                <a:ext cx="1188000" cy="51336"/>
              </a:xfrm>
              <a:custGeom>
                <a:avLst/>
                <a:gdLst>
                  <a:gd name="connsiteX0" fmla="*/ 0 w 1583027"/>
                  <a:gd name="connsiteY0" fmla="*/ 0 h 80766"/>
                  <a:gd name="connsiteX1" fmla="*/ 1583028 w 1583027"/>
                  <a:gd name="connsiteY1" fmla="*/ 0 h 80766"/>
                  <a:gd name="connsiteX2" fmla="*/ 1583028 w 1583027"/>
                  <a:gd name="connsiteY2" fmla="*/ 80767 h 80766"/>
                  <a:gd name="connsiteX3" fmla="*/ 0 w 1583027"/>
                  <a:gd name="connsiteY3" fmla="*/ 80767 h 80766"/>
                </a:gdLst>
                <a:ahLst/>
                <a:cxnLst>
                  <a:cxn ang="0">
                    <a:pos x="connsiteX0" y="connsiteY0"/>
                  </a:cxn>
                  <a:cxn ang="0">
                    <a:pos x="connsiteX1" y="connsiteY1"/>
                  </a:cxn>
                  <a:cxn ang="0">
                    <a:pos x="connsiteX2" y="connsiteY2"/>
                  </a:cxn>
                  <a:cxn ang="0">
                    <a:pos x="connsiteX3" y="connsiteY3"/>
                  </a:cxn>
                </a:cxnLst>
                <a:rect l="l" t="t" r="r" b="b"/>
                <a:pathLst>
                  <a:path w="1583027" h="80766">
                    <a:moveTo>
                      <a:pt x="0" y="0"/>
                    </a:moveTo>
                    <a:lnTo>
                      <a:pt x="1583028" y="0"/>
                    </a:lnTo>
                    <a:lnTo>
                      <a:pt x="1583028" y="80767"/>
                    </a:lnTo>
                    <a:lnTo>
                      <a:pt x="0" y="80767"/>
                    </a:lnTo>
                    <a:close/>
                  </a:path>
                </a:pathLst>
              </a:custGeom>
              <a:solidFill>
                <a:srgbClr val="E1F1FF"/>
              </a:solidFill>
              <a:ln w="5376" cap="flat">
                <a:noFill/>
                <a:prstDash val="solid"/>
                <a:miter/>
              </a:ln>
            </p:spPr>
            <p:txBody>
              <a:bodyPr rtlCol="0" anchor="ctr"/>
              <a:lstStyle/>
              <a:p>
                <a:endParaRPr lang="en-ID"/>
              </a:p>
            </p:txBody>
          </p:sp>
        </p:grpSp>
      </p:grpSp>
      <p:sp>
        <p:nvSpPr>
          <p:cNvPr id="23" name="Freeform: Shape 22">
            <a:extLst>
              <a:ext uri="{FF2B5EF4-FFF2-40B4-BE49-F238E27FC236}">
                <a16:creationId xmlns:a16="http://schemas.microsoft.com/office/drawing/2014/main" id="{05D34018-B419-4061-8960-84BEBCBF8CD1}"/>
              </a:ext>
            </a:extLst>
          </p:cNvPr>
          <p:cNvSpPr/>
          <p:nvPr/>
        </p:nvSpPr>
        <p:spPr>
          <a:xfrm>
            <a:off x="3966571" y="2685985"/>
            <a:ext cx="4370530" cy="1595445"/>
          </a:xfrm>
          <a:custGeom>
            <a:avLst/>
            <a:gdLst>
              <a:gd name="connsiteX0" fmla="*/ 2881819 w 4370530"/>
              <a:gd name="connsiteY0" fmla="*/ 0 h 1595445"/>
              <a:gd name="connsiteX1" fmla="*/ 4370530 w 4370530"/>
              <a:gd name="connsiteY1" fmla="*/ 776477 h 1595445"/>
              <a:gd name="connsiteX2" fmla="*/ 2185265 w 4370530"/>
              <a:gd name="connsiteY2" fmla="*/ 1595446 h 1595445"/>
              <a:gd name="connsiteX3" fmla="*/ 0 w 4370530"/>
              <a:gd name="connsiteY3" fmla="*/ 776477 h 1595445"/>
              <a:gd name="connsiteX4" fmla="*/ 1237811 w 4370530"/>
              <a:gd name="connsiteY4" fmla="*/ 38444 h 1595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0530" h="1595445">
                <a:moveTo>
                  <a:pt x="2881819" y="0"/>
                </a:moveTo>
                <a:cubicBezTo>
                  <a:pt x="3747325" y="109263"/>
                  <a:pt x="4370530" y="415807"/>
                  <a:pt x="4370530" y="776477"/>
                </a:cubicBezTo>
                <a:cubicBezTo>
                  <a:pt x="4370530" y="1228706"/>
                  <a:pt x="3392219" y="1595446"/>
                  <a:pt x="2185265" y="1595446"/>
                </a:cubicBezTo>
                <a:cubicBezTo>
                  <a:pt x="978311" y="1595446"/>
                  <a:pt x="0" y="1228706"/>
                  <a:pt x="0" y="776477"/>
                </a:cubicBezTo>
                <a:cubicBezTo>
                  <a:pt x="0" y="451217"/>
                  <a:pt x="505343" y="170471"/>
                  <a:pt x="1237811" y="38444"/>
                </a:cubicBezTo>
              </a:path>
            </a:pathLst>
          </a:custGeom>
          <a:noFill/>
          <a:ln w="75855" cap="flat">
            <a:solidFill>
              <a:schemeClr val="bg2">
                <a:lumMod val="75000"/>
              </a:schemeClr>
            </a:solidFill>
            <a:prstDash val="solid"/>
            <a:miter/>
          </a:ln>
        </p:spPr>
        <p:txBody>
          <a:bodyPr rtlCol="0" anchor="ctr"/>
          <a:lstStyle/>
          <a:p>
            <a:endParaRPr lang="en-ID"/>
          </a:p>
        </p:txBody>
      </p:sp>
      <p:grpSp>
        <p:nvGrpSpPr>
          <p:cNvPr id="29" name="Graphic 1">
            <a:extLst>
              <a:ext uri="{FF2B5EF4-FFF2-40B4-BE49-F238E27FC236}">
                <a16:creationId xmlns:a16="http://schemas.microsoft.com/office/drawing/2014/main" id="{9896F83F-0D97-451F-97D5-9D28C3F0D068}"/>
              </a:ext>
            </a:extLst>
          </p:cNvPr>
          <p:cNvGrpSpPr/>
          <p:nvPr/>
        </p:nvGrpSpPr>
        <p:grpSpPr>
          <a:xfrm>
            <a:off x="4276781" y="2260657"/>
            <a:ext cx="973084" cy="973310"/>
            <a:chOff x="0" y="132222"/>
            <a:chExt cx="3254239" cy="3254998"/>
          </a:xfrm>
        </p:grpSpPr>
        <p:sp>
          <p:nvSpPr>
            <p:cNvPr id="30" name="Freeform: Shape 29">
              <a:extLst>
                <a:ext uri="{FF2B5EF4-FFF2-40B4-BE49-F238E27FC236}">
                  <a16:creationId xmlns:a16="http://schemas.microsoft.com/office/drawing/2014/main" id="{FE650B5B-D6A5-4CE3-828A-6C3F9FCDB02C}"/>
                </a:ext>
              </a:extLst>
            </p:cNvPr>
            <p:cNvSpPr/>
            <p:nvPr/>
          </p:nvSpPr>
          <p:spPr>
            <a:xfrm>
              <a:off x="0" y="132222"/>
              <a:ext cx="3254239" cy="3254998"/>
            </a:xfrm>
            <a:custGeom>
              <a:avLst/>
              <a:gdLst>
                <a:gd name="connsiteX0" fmla="*/ 1627119 w 3254239"/>
                <a:gd name="connsiteY0" fmla="*/ 3254998 h 3254998"/>
                <a:gd name="connsiteX1" fmla="*/ 1627119 w 3254239"/>
                <a:gd name="connsiteY1" fmla="*/ 3254998 h 3254998"/>
                <a:gd name="connsiteX2" fmla="*/ 0 w 3254239"/>
                <a:gd name="connsiteY2" fmla="*/ 1627119 h 3254998"/>
                <a:gd name="connsiteX3" fmla="*/ 0 w 3254239"/>
                <a:gd name="connsiteY3" fmla="*/ 1627119 h 3254998"/>
                <a:gd name="connsiteX4" fmla="*/ 1627119 w 3254239"/>
                <a:gd name="connsiteY4" fmla="*/ 0 h 3254998"/>
                <a:gd name="connsiteX5" fmla="*/ 1627119 w 3254239"/>
                <a:gd name="connsiteY5" fmla="*/ 0 h 3254998"/>
                <a:gd name="connsiteX6" fmla="*/ 3254239 w 3254239"/>
                <a:gd name="connsiteY6" fmla="*/ 1627119 h 3254998"/>
                <a:gd name="connsiteX7" fmla="*/ 3254239 w 3254239"/>
                <a:gd name="connsiteY7" fmla="*/ 1627119 h 3254998"/>
                <a:gd name="connsiteX8" fmla="*/ 1627119 w 3254239"/>
                <a:gd name="connsiteY8" fmla="*/ 3254998 h 3254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4239" h="3254998">
                  <a:moveTo>
                    <a:pt x="1627119" y="3254998"/>
                  </a:moveTo>
                  <a:lnTo>
                    <a:pt x="1627119" y="3254998"/>
                  </a:lnTo>
                  <a:cubicBezTo>
                    <a:pt x="728482" y="3254998"/>
                    <a:pt x="0" y="2526517"/>
                    <a:pt x="0" y="1627119"/>
                  </a:cubicBezTo>
                  <a:lnTo>
                    <a:pt x="0" y="1627119"/>
                  </a:lnTo>
                  <a:cubicBezTo>
                    <a:pt x="0" y="728482"/>
                    <a:pt x="728482" y="0"/>
                    <a:pt x="1627119" y="0"/>
                  </a:cubicBezTo>
                  <a:lnTo>
                    <a:pt x="1627119" y="0"/>
                  </a:lnTo>
                  <a:cubicBezTo>
                    <a:pt x="2525757" y="0"/>
                    <a:pt x="3254239" y="728482"/>
                    <a:pt x="3254239" y="1627119"/>
                  </a:cubicBezTo>
                  <a:lnTo>
                    <a:pt x="3254239" y="1627119"/>
                  </a:lnTo>
                  <a:cubicBezTo>
                    <a:pt x="3254998" y="2526517"/>
                    <a:pt x="2526517" y="3254998"/>
                    <a:pt x="1627119" y="3254998"/>
                  </a:cubicBezTo>
                  <a:close/>
                </a:path>
              </a:pathLst>
            </a:custGeom>
            <a:solidFill>
              <a:srgbClr val="3A559F"/>
            </a:solidFill>
            <a:ln w="7596" cap="flat">
              <a:noFill/>
              <a:prstDash val="solid"/>
              <a:miter/>
            </a:ln>
          </p:spPr>
          <p:txBody>
            <a:bodyPr rtlCol="0" anchor="ctr"/>
            <a:lstStyle/>
            <a:p>
              <a:endParaRPr lang="en-ID"/>
            </a:p>
          </p:txBody>
        </p:sp>
        <p:sp>
          <p:nvSpPr>
            <p:cNvPr id="31" name="Freeform: Shape 30">
              <a:extLst>
                <a:ext uri="{FF2B5EF4-FFF2-40B4-BE49-F238E27FC236}">
                  <a16:creationId xmlns:a16="http://schemas.microsoft.com/office/drawing/2014/main" id="{7EF0241B-6EF7-468E-A8E3-EEB611F809B8}"/>
                </a:ext>
              </a:extLst>
            </p:cNvPr>
            <p:cNvSpPr/>
            <p:nvPr/>
          </p:nvSpPr>
          <p:spPr>
            <a:xfrm>
              <a:off x="1149314" y="757816"/>
              <a:ext cx="959407" cy="2003471"/>
            </a:xfrm>
            <a:custGeom>
              <a:avLst/>
              <a:gdLst>
                <a:gd name="connsiteX0" fmla="*/ 957889 w 959407"/>
                <a:gd name="connsiteY0" fmla="*/ 333814 h 2003471"/>
                <a:gd name="connsiteX1" fmla="*/ 782415 w 959407"/>
                <a:gd name="connsiteY1" fmla="*/ 333814 h 2003471"/>
                <a:gd name="connsiteX2" fmla="*/ 706452 w 959407"/>
                <a:gd name="connsiteY2" fmla="*/ 339131 h 2003471"/>
                <a:gd name="connsiteX3" fmla="*/ 628211 w 959407"/>
                <a:gd name="connsiteY3" fmla="*/ 423449 h 2003471"/>
                <a:gd name="connsiteX4" fmla="*/ 627451 w 959407"/>
                <a:gd name="connsiteY4" fmla="*/ 663491 h 2003471"/>
                <a:gd name="connsiteX5" fmla="*/ 931302 w 959407"/>
                <a:gd name="connsiteY5" fmla="*/ 663491 h 2003471"/>
                <a:gd name="connsiteX6" fmla="*/ 924465 w 959407"/>
                <a:gd name="connsiteY6" fmla="*/ 740973 h 2003471"/>
                <a:gd name="connsiteX7" fmla="*/ 897878 w 959407"/>
                <a:gd name="connsiteY7" fmla="*/ 979496 h 2003471"/>
                <a:gd name="connsiteX8" fmla="*/ 874330 w 959407"/>
                <a:gd name="connsiteY8" fmla="*/ 999246 h 2003471"/>
                <a:gd name="connsiteX9" fmla="*/ 650240 w 959407"/>
                <a:gd name="connsiteY9" fmla="*/ 998486 h 2003471"/>
                <a:gd name="connsiteX10" fmla="*/ 624413 w 959407"/>
                <a:gd name="connsiteY10" fmla="*/ 1025073 h 2003471"/>
                <a:gd name="connsiteX11" fmla="*/ 625172 w 959407"/>
                <a:gd name="connsiteY11" fmla="*/ 1970808 h 2003471"/>
                <a:gd name="connsiteX12" fmla="*/ 625172 w 959407"/>
                <a:gd name="connsiteY12" fmla="*/ 2001193 h 2003471"/>
                <a:gd name="connsiteX13" fmla="*/ 600105 w 959407"/>
                <a:gd name="connsiteY13" fmla="*/ 2002712 h 2003471"/>
                <a:gd name="connsiteX14" fmla="*/ 202060 w 959407"/>
                <a:gd name="connsiteY14" fmla="*/ 2003472 h 2003471"/>
                <a:gd name="connsiteX15" fmla="*/ 173954 w 959407"/>
                <a:gd name="connsiteY15" fmla="*/ 1974606 h 2003471"/>
                <a:gd name="connsiteX16" fmla="*/ 174714 w 959407"/>
                <a:gd name="connsiteY16" fmla="*/ 1031150 h 2003471"/>
                <a:gd name="connsiteX17" fmla="*/ 143569 w 959407"/>
                <a:gd name="connsiteY17" fmla="*/ 999246 h 2003471"/>
                <a:gd name="connsiteX18" fmla="*/ 23548 w 959407"/>
                <a:gd name="connsiteY18" fmla="*/ 999246 h 2003471"/>
                <a:gd name="connsiteX19" fmla="*/ 0 w 959407"/>
                <a:gd name="connsiteY19" fmla="*/ 974938 h 2003471"/>
                <a:gd name="connsiteX20" fmla="*/ 0 w 959407"/>
                <a:gd name="connsiteY20" fmla="*/ 686280 h 2003471"/>
                <a:gd name="connsiteX21" fmla="*/ 22789 w 959407"/>
                <a:gd name="connsiteY21" fmla="*/ 663491 h 2003471"/>
                <a:gd name="connsiteX22" fmla="*/ 147367 w 959407"/>
                <a:gd name="connsiteY22" fmla="*/ 663491 h 2003471"/>
                <a:gd name="connsiteX23" fmla="*/ 175474 w 959407"/>
                <a:gd name="connsiteY23" fmla="*/ 663491 h 2003471"/>
                <a:gd name="connsiteX24" fmla="*/ 175474 w 959407"/>
                <a:gd name="connsiteY24" fmla="*/ 631587 h 2003471"/>
                <a:gd name="connsiteX25" fmla="*/ 182310 w 959407"/>
                <a:gd name="connsiteY25" fmla="*/ 361160 h 2003471"/>
                <a:gd name="connsiteX26" fmla="*/ 289418 w 959407"/>
                <a:gd name="connsiteY26" fmla="*/ 105166 h 2003471"/>
                <a:gd name="connsiteX27" fmla="*/ 516546 w 959407"/>
                <a:gd name="connsiteY27" fmla="*/ 7934 h 2003471"/>
                <a:gd name="connsiteX28" fmla="*/ 812040 w 959407"/>
                <a:gd name="connsiteY28" fmla="*/ 338 h 2003471"/>
                <a:gd name="connsiteX29" fmla="*/ 938898 w 959407"/>
                <a:gd name="connsiteY29" fmla="*/ 338 h 2003471"/>
                <a:gd name="connsiteX30" fmla="*/ 959408 w 959407"/>
                <a:gd name="connsiteY30" fmla="*/ 14771 h 2003471"/>
                <a:gd name="connsiteX31" fmla="*/ 957889 w 959407"/>
                <a:gd name="connsiteY31" fmla="*/ 333814 h 200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59407" h="2003471">
                  <a:moveTo>
                    <a:pt x="957889" y="333814"/>
                  </a:moveTo>
                  <a:cubicBezTo>
                    <a:pt x="897118" y="333814"/>
                    <a:pt x="839387" y="333054"/>
                    <a:pt x="782415" y="333814"/>
                  </a:cubicBezTo>
                  <a:cubicBezTo>
                    <a:pt x="757347" y="333814"/>
                    <a:pt x="731520" y="334573"/>
                    <a:pt x="706452" y="339131"/>
                  </a:cubicBezTo>
                  <a:cubicBezTo>
                    <a:pt x="654798" y="347487"/>
                    <a:pt x="629730" y="372554"/>
                    <a:pt x="628211" y="423449"/>
                  </a:cubicBezTo>
                  <a:cubicBezTo>
                    <a:pt x="625172" y="502450"/>
                    <a:pt x="627451" y="581452"/>
                    <a:pt x="627451" y="663491"/>
                  </a:cubicBezTo>
                  <a:cubicBezTo>
                    <a:pt x="726962" y="663491"/>
                    <a:pt x="827233" y="663491"/>
                    <a:pt x="931302" y="663491"/>
                  </a:cubicBezTo>
                  <a:cubicBezTo>
                    <a:pt x="929023" y="690838"/>
                    <a:pt x="927504" y="715906"/>
                    <a:pt x="924465" y="740973"/>
                  </a:cubicBezTo>
                  <a:cubicBezTo>
                    <a:pt x="916109" y="820734"/>
                    <a:pt x="906234" y="899735"/>
                    <a:pt x="897878" y="979496"/>
                  </a:cubicBezTo>
                  <a:cubicBezTo>
                    <a:pt x="896359" y="996208"/>
                    <a:pt x="888763" y="999246"/>
                    <a:pt x="874330" y="999246"/>
                  </a:cubicBezTo>
                  <a:cubicBezTo>
                    <a:pt x="799886" y="998486"/>
                    <a:pt x="724683" y="1000006"/>
                    <a:pt x="650240" y="998486"/>
                  </a:cubicBezTo>
                  <a:cubicBezTo>
                    <a:pt x="629730" y="998486"/>
                    <a:pt x="624413" y="1004563"/>
                    <a:pt x="624413" y="1025073"/>
                  </a:cubicBezTo>
                  <a:cubicBezTo>
                    <a:pt x="625172" y="1340318"/>
                    <a:pt x="625172" y="1655563"/>
                    <a:pt x="625172" y="1970808"/>
                  </a:cubicBezTo>
                  <a:cubicBezTo>
                    <a:pt x="625172" y="1980683"/>
                    <a:pt x="625172" y="1990558"/>
                    <a:pt x="625172" y="2001193"/>
                  </a:cubicBezTo>
                  <a:cubicBezTo>
                    <a:pt x="615297" y="2001953"/>
                    <a:pt x="607701" y="2002712"/>
                    <a:pt x="600105" y="2002712"/>
                  </a:cubicBezTo>
                  <a:cubicBezTo>
                    <a:pt x="467170" y="2002712"/>
                    <a:pt x="334995" y="2001953"/>
                    <a:pt x="202060" y="2003472"/>
                  </a:cubicBezTo>
                  <a:cubicBezTo>
                    <a:pt x="179272" y="2003472"/>
                    <a:pt x="173954" y="1995876"/>
                    <a:pt x="173954" y="1974606"/>
                  </a:cubicBezTo>
                  <a:cubicBezTo>
                    <a:pt x="174714" y="1660121"/>
                    <a:pt x="174714" y="1345636"/>
                    <a:pt x="174714" y="1031150"/>
                  </a:cubicBezTo>
                  <a:cubicBezTo>
                    <a:pt x="174714" y="999246"/>
                    <a:pt x="174714" y="999246"/>
                    <a:pt x="143569" y="999246"/>
                  </a:cubicBezTo>
                  <a:cubicBezTo>
                    <a:pt x="103309" y="999246"/>
                    <a:pt x="63049" y="998486"/>
                    <a:pt x="23548" y="999246"/>
                  </a:cubicBezTo>
                  <a:cubicBezTo>
                    <a:pt x="5317" y="1000006"/>
                    <a:pt x="0" y="992409"/>
                    <a:pt x="0" y="974938"/>
                  </a:cubicBezTo>
                  <a:cubicBezTo>
                    <a:pt x="760" y="878465"/>
                    <a:pt x="760" y="781993"/>
                    <a:pt x="0" y="686280"/>
                  </a:cubicBezTo>
                  <a:cubicBezTo>
                    <a:pt x="0" y="669568"/>
                    <a:pt x="5317" y="663491"/>
                    <a:pt x="22789" y="663491"/>
                  </a:cubicBezTo>
                  <a:cubicBezTo>
                    <a:pt x="64568" y="665010"/>
                    <a:pt x="106348" y="664251"/>
                    <a:pt x="147367" y="663491"/>
                  </a:cubicBezTo>
                  <a:cubicBezTo>
                    <a:pt x="155723" y="663491"/>
                    <a:pt x="164079" y="663491"/>
                    <a:pt x="175474" y="663491"/>
                  </a:cubicBezTo>
                  <a:cubicBezTo>
                    <a:pt x="175474" y="651337"/>
                    <a:pt x="175474" y="641462"/>
                    <a:pt x="175474" y="631587"/>
                  </a:cubicBezTo>
                  <a:cubicBezTo>
                    <a:pt x="176993" y="541191"/>
                    <a:pt x="176233" y="450796"/>
                    <a:pt x="182310" y="361160"/>
                  </a:cubicBezTo>
                  <a:cubicBezTo>
                    <a:pt x="188387" y="264687"/>
                    <a:pt x="218013" y="175052"/>
                    <a:pt x="289418" y="105166"/>
                  </a:cubicBezTo>
                  <a:cubicBezTo>
                    <a:pt x="352467" y="43636"/>
                    <a:pt x="431468" y="14771"/>
                    <a:pt x="516546" y="7934"/>
                  </a:cubicBezTo>
                  <a:cubicBezTo>
                    <a:pt x="614538" y="338"/>
                    <a:pt x="713289" y="1857"/>
                    <a:pt x="812040" y="338"/>
                  </a:cubicBezTo>
                  <a:cubicBezTo>
                    <a:pt x="854579" y="-422"/>
                    <a:pt x="897118" y="338"/>
                    <a:pt x="938898" y="338"/>
                  </a:cubicBezTo>
                  <a:cubicBezTo>
                    <a:pt x="948773" y="338"/>
                    <a:pt x="959408" y="-422"/>
                    <a:pt x="959408" y="14771"/>
                  </a:cubicBezTo>
                  <a:cubicBezTo>
                    <a:pt x="957129" y="119599"/>
                    <a:pt x="957889" y="224427"/>
                    <a:pt x="957889" y="333814"/>
                  </a:cubicBezTo>
                  <a:close/>
                </a:path>
              </a:pathLst>
            </a:custGeom>
            <a:solidFill>
              <a:srgbClr val="FFFFFF"/>
            </a:solidFill>
            <a:ln w="7596" cap="flat">
              <a:noFill/>
              <a:prstDash val="solid"/>
              <a:miter/>
            </a:ln>
          </p:spPr>
          <p:txBody>
            <a:bodyPr rtlCol="0" anchor="ctr"/>
            <a:lstStyle/>
            <a:p>
              <a:endParaRPr lang="en-ID"/>
            </a:p>
          </p:txBody>
        </p:sp>
      </p:grpSp>
      <p:grpSp>
        <p:nvGrpSpPr>
          <p:cNvPr id="32" name="Graphic 1">
            <a:extLst>
              <a:ext uri="{FF2B5EF4-FFF2-40B4-BE49-F238E27FC236}">
                <a16:creationId xmlns:a16="http://schemas.microsoft.com/office/drawing/2014/main" id="{4DC4D1C7-FD4A-4543-9963-3E8AF6CE5628}"/>
              </a:ext>
            </a:extLst>
          </p:cNvPr>
          <p:cNvGrpSpPr/>
          <p:nvPr/>
        </p:nvGrpSpPr>
        <p:grpSpPr>
          <a:xfrm>
            <a:off x="7349169" y="3481173"/>
            <a:ext cx="972876" cy="972876"/>
            <a:chOff x="2827328" y="3472298"/>
            <a:chExt cx="3254238" cy="3254238"/>
          </a:xfrm>
        </p:grpSpPr>
        <p:sp>
          <p:nvSpPr>
            <p:cNvPr id="33" name="Freeform: Shape 32">
              <a:extLst>
                <a:ext uri="{FF2B5EF4-FFF2-40B4-BE49-F238E27FC236}">
                  <a16:creationId xmlns:a16="http://schemas.microsoft.com/office/drawing/2014/main" id="{100C1BCE-49A1-4E66-8424-3F29EF862716}"/>
                </a:ext>
              </a:extLst>
            </p:cNvPr>
            <p:cNvSpPr/>
            <p:nvPr/>
          </p:nvSpPr>
          <p:spPr>
            <a:xfrm>
              <a:off x="2827328" y="3472298"/>
              <a:ext cx="3254238" cy="3254238"/>
            </a:xfrm>
            <a:custGeom>
              <a:avLst/>
              <a:gdLst>
                <a:gd name="connsiteX0" fmla="*/ 1627119 w 3254238"/>
                <a:gd name="connsiteY0" fmla="*/ 3254238 h 3254238"/>
                <a:gd name="connsiteX1" fmla="*/ 1627119 w 3254238"/>
                <a:gd name="connsiteY1" fmla="*/ 3254238 h 3254238"/>
                <a:gd name="connsiteX2" fmla="*/ 0 w 3254238"/>
                <a:gd name="connsiteY2" fmla="*/ 1627119 h 3254238"/>
                <a:gd name="connsiteX3" fmla="*/ 0 w 3254238"/>
                <a:gd name="connsiteY3" fmla="*/ 1627119 h 3254238"/>
                <a:gd name="connsiteX4" fmla="*/ 1627119 w 3254238"/>
                <a:gd name="connsiteY4" fmla="*/ 0 h 3254238"/>
                <a:gd name="connsiteX5" fmla="*/ 1627119 w 3254238"/>
                <a:gd name="connsiteY5" fmla="*/ 0 h 3254238"/>
                <a:gd name="connsiteX6" fmla="*/ 3254238 w 3254238"/>
                <a:gd name="connsiteY6" fmla="*/ 1627119 h 3254238"/>
                <a:gd name="connsiteX7" fmla="*/ 3254238 w 3254238"/>
                <a:gd name="connsiteY7" fmla="*/ 1627119 h 3254238"/>
                <a:gd name="connsiteX8" fmla="*/ 1627119 w 3254238"/>
                <a:gd name="connsiteY8" fmla="*/ 3254238 h 325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4238" h="3254238">
                  <a:moveTo>
                    <a:pt x="1627119" y="3254238"/>
                  </a:moveTo>
                  <a:lnTo>
                    <a:pt x="1627119" y="3254238"/>
                  </a:lnTo>
                  <a:cubicBezTo>
                    <a:pt x="728481" y="3254238"/>
                    <a:pt x="0" y="2525757"/>
                    <a:pt x="0" y="1627119"/>
                  </a:cubicBezTo>
                  <a:lnTo>
                    <a:pt x="0" y="1627119"/>
                  </a:lnTo>
                  <a:cubicBezTo>
                    <a:pt x="0" y="728481"/>
                    <a:pt x="728481" y="0"/>
                    <a:pt x="1627119" y="0"/>
                  </a:cubicBezTo>
                  <a:lnTo>
                    <a:pt x="1627119" y="0"/>
                  </a:lnTo>
                  <a:cubicBezTo>
                    <a:pt x="2525757" y="0"/>
                    <a:pt x="3254238" y="728481"/>
                    <a:pt x="3254238" y="1627119"/>
                  </a:cubicBezTo>
                  <a:lnTo>
                    <a:pt x="3254238" y="1627119"/>
                  </a:lnTo>
                  <a:cubicBezTo>
                    <a:pt x="3254998" y="2525757"/>
                    <a:pt x="2526517" y="3254238"/>
                    <a:pt x="1627119" y="3254238"/>
                  </a:cubicBezTo>
                  <a:close/>
                </a:path>
              </a:pathLst>
            </a:custGeom>
            <a:gradFill>
              <a:gsLst>
                <a:gs pos="0">
                  <a:srgbClr val="5C6CB3"/>
                </a:gs>
                <a:gs pos="39000">
                  <a:srgbClr val="C0308A"/>
                </a:gs>
                <a:gs pos="69000">
                  <a:srgbClr val="E75353"/>
                </a:gs>
                <a:gs pos="92000">
                  <a:srgbClr val="FBC669"/>
                </a:gs>
              </a:gsLst>
              <a:lin ang="8100000" scaled="1"/>
            </a:gradFill>
            <a:ln w="7596" cap="flat">
              <a:noFill/>
              <a:prstDash val="solid"/>
              <a:miter/>
            </a:ln>
          </p:spPr>
          <p:txBody>
            <a:bodyPr rtlCol="0" anchor="ctr"/>
            <a:lstStyle/>
            <a:p>
              <a:endParaRPr lang="en-ID"/>
            </a:p>
          </p:txBody>
        </p:sp>
        <p:grpSp>
          <p:nvGrpSpPr>
            <p:cNvPr id="34" name="Graphic 1">
              <a:extLst>
                <a:ext uri="{FF2B5EF4-FFF2-40B4-BE49-F238E27FC236}">
                  <a16:creationId xmlns:a16="http://schemas.microsoft.com/office/drawing/2014/main" id="{1F905DC0-CA04-41E4-9ABE-8ED6817CFE8E}"/>
                </a:ext>
              </a:extLst>
            </p:cNvPr>
            <p:cNvGrpSpPr/>
            <p:nvPr/>
          </p:nvGrpSpPr>
          <p:grpSpPr>
            <a:xfrm>
              <a:off x="3463693" y="4107820"/>
              <a:ext cx="1983206" cy="1983121"/>
              <a:chOff x="3463693" y="4107820"/>
              <a:chExt cx="1983206" cy="1983121"/>
            </a:xfrm>
            <a:solidFill>
              <a:srgbClr val="FFFFFF"/>
            </a:solidFill>
          </p:grpSpPr>
          <p:sp>
            <p:nvSpPr>
              <p:cNvPr id="35" name="Freeform: Shape 34">
                <a:extLst>
                  <a:ext uri="{FF2B5EF4-FFF2-40B4-BE49-F238E27FC236}">
                    <a16:creationId xmlns:a16="http://schemas.microsoft.com/office/drawing/2014/main" id="{B1C36CBE-0EA1-4DEE-A292-A9447F963524}"/>
                  </a:ext>
                </a:extLst>
              </p:cNvPr>
              <p:cNvSpPr/>
              <p:nvPr/>
            </p:nvSpPr>
            <p:spPr>
              <a:xfrm>
                <a:off x="3463693" y="4107820"/>
                <a:ext cx="1983206" cy="1983121"/>
              </a:xfrm>
              <a:custGeom>
                <a:avLst/>
                <a:gdLst>
                  <a:gd name="connsiteX0" fmla="*/ 989995 w 1983206"/>
                  <a:gd name="connsiteY0" fmla="*/ 1982149 h 1983121"/>
                  <a:gd name="connsiteX1" fmla="*/ 815281 w 1983206"/>
                  <a:gd name="connsiteY1" fmla="*/ 1982149 h 1983121"/>
                  <a:gd name="connsiteX2" fmla="*/ 517507 w 1983206"/>
                  <a:gd name="connsiteY2" fmla="*/ 1972274 h 1983121"/>
                  <a:gd name="connsiteX3" fmla="*/ 116425 w 1983206"/>
                  <a:gd name="connsiteY3" fmla="*/ 1761858 h 1983121"/>
                  <a:gd name="connsiteX4" fmla="*/ 19193 w 1983206"/>
                  <a:gd name="connsiteY4" fmla="*/ 1530932 h 1983121"/>
                  <a:gd name="connsiteX5" fmla="*/ 2481 w 1983206"/>
                  <a:gd name="connsiteY5" fmla="*/ 1347862 h 1983121"/>
                  <a:gd name="connsiteX6" fmla="*/ 202 w 1983206"/>
                  <a:gd name="connsiteY6" fmla="*/ 712054 h 1983121"/>
                  <a:gd name="connsiteX7" fmla="*/ 12356 w 1983206"/>
                  <a:gd name="connsiteY7" fmla="*/ 497840 h 1983121"/>
                  <a:gd name="connsiteX8" fmla="*/ 244802 w 1983206"/>
                  <a:gd name="connsiteY8" fmla="*/ 99796 h 1983121"/>
                  <a:gd name="connsiteX9" fmla="*/ 465093 w 1983206"/>
                  <a:gd name="connsiteY9" fmla="*/ 16996 h 1983121"/>
                  <a:gd name="connsiteX10" fmla="*/ 645884 w 1983206"/>
                  <a:gd name="connsiteY10" fmla="*/ 2564 h 1983121"/>
                  <a:gd name="connsiteX11" fmla="*/ 1270297 w 1983206"/>
                  <a:gd name="connsiteY11" fmla="*/ 285 h 1983121"/>
                  <a:gd name="connsiteX12" fmla="*/ 1485271 w 1983206"/>
                  <a:gd name="connsiteY12" fmla="*/ 12439 h 1983121"/>
                  <a:gd name="connsiteX13" fmla="*/ 1881796 w 1983206"/>
                  <a:gd name="connsiteY13" fmla="*/ 244125 h 1983121"/>
                  <a:gd name="connsiteX14" fmla="*/ 1965355 w 1983206"/>
                  <a:gd name="connsiteY14" fmla="*/ 464416 h 1983121"/>
                  <a:gd name="connsiteX15" fmla="*/ 1982067 w 1983206"/>
                  <a:gd name="connsiteY15" fmla="*/ 718132 h 1983121"/>
                  <a:gd name="connsiteX16" fmla="*/ 1982067 w 1983206"/>
                  <a:gd name="connsiteY16" fmla="*/ 1264303 h 1983121"/>
                  <a:gd name="connsiteX17" fmla="*/ 1968393 w 1983206"/>
                  <a:gd name="connsiteY17" fmla="*/ 1502825 h 1983121"/>
                  <a:gd name="connsiteX18" fmla="*/ 1693409 w 1983206"/>
                  <a:gd name="connsiteY18" fmla="*/ 1909225 h 1983121"/>
                  <a:gd name="connsiteX19" fmla="*/ 1482992 w 1983206"/>
                  <a:gd name="connsiteY19" fmla="*/ 1970755 h 1983121"/>
                  <a:gd name="connsiteX20" fmla="*/ 1228518 w 1983206"/>
                  <a:gd name="connsiteY20" fmla="*/ 1982909 h 1983121"/>
                  <a:gd name="connsiteX21" fmla="*/ 989995 w 1983206"/>
                  <a:gd name="connsiteY21" fmla="*/ 1982149 h 1983121"/>
                  <a:gd name="connsiteX22" fmla="*/ 989995 w 1983206"/>
                  <a:gd name="connsiteY22" fmla="*/ 1806676 h 1983121"/>
                  <a:gd name="connsiteX23" fmla="*/ 989995 w 1983206"/>
                  <a:gd name="connsiteY23" fmla="*/ 1806676 h 1983121"/>
                  <a:gd name="connsiteX24" fmla="*/ 1280932 w 1983206"/>
                  <a:gd name="connsiteY24" fmla="*/ 1805916 h 1983121"/>
                  <a:gd name="connsiteX25" fmla="*/ 1489069 w 1983206"/>
                  <a:gd name="connsiteY25" fmla="*/ 1792243 h 1983121"/>
                  <a:gd name="connsiteX26" fmla="*/ 1656187 w 1983206"/>
                  <a:gd name="connsiteY26" fmla="*/ 1725396 h 1983121"/>
                  <a:gd name="connsiteX27" fmla="*/ 1792160 w 1983206"/>
                  <a:gd name="connsiteY27" fmla="*/ 1489912 h 1983121"/>
                  <a:gd name="connsiteX28" fmla="*/ 1805834 w 1983206"/>
                  <a:gd name="connsiteY28" fmla="*/ 1291649 h 1983121"/>
                  <a:gd name="connsiteX29" fmla="*/ 1803555 w 1983206"/>
                  <a:gd name="connsiteY29" fmla="*/ 626977 h 1983121"/>
                  <a:gd name="connsiteX30" fmla="*/ 1789122 w 1983206"/>
                  <a:gd name="connsiteY30" fmla="*/ 480368 h 1983121"/>
                  <a:gd name="connsiteX31" fmla="*/ 1713159 w 1983206"/>
                  <a:gd name="connsiteY31" fmla="*/ 310972 h 1983121"/>
                  <a:gd name="connsiteX32" fmla="*/ 1456406 w 1983206"/>
                  <a:gd name="connsiteY32" fmla="*/ 185633 h 1983121"/>
                  <a:gd name="connsiteX33" fmla="*/ 1244470 w 1983206"/>
                  <a:gd name="connsiteY33" fmla="*/ 175758 h 1983121"/>
                  <a:gd name="connsiteX34" fmla="*/ 797050 w 1983206"/>
                  <a:gd name="connsiteY34" fmla="*/ 174999 h 1983121"/>
                  <a:gd name="connsiteX35" fmla="*/ 507632 w 1983206"/>
                  <a:gd name="connsiteY35" fmla="*/ 187912 h 1983121"/>
                  <a:gd name="connsiteX36" fmla="*/ 338995 w 1983206"/>
                  <a:gd name="connsiteY36" fmla="*/ 247923 h 1983121"/>
                  <a:gd name="connsiteX37" fmla="*/ 189349 w 1983206"/>
                  <a:gd name="connsiteY37" fmla="*/ 493282 h 1983121"/>
                  <a:gd name="connsiteX38" fmla="*/ 175676 w 1983206"/>
                  <a:gd name="connsiteY38" fmla="*/ 705977 h 1983121"/>
                  <a:gd name="connsiteX39" fmla="*/ 175676 w 1983206"/>
                  <a:gd name="connsiteY39" fmla="*/ 1278736 h 1983121"/>
                  <a:gd name="connsiteX40" fmla="*/ 189349 w 1983206"/>
                  <a:gd name="connsiteY40" fmla="*/ 1489912 h 1983121"/>
                  <a:gd name="connsiteX41" fmla="*/ 267591 w 1983206"/>
                  <a:gd name="connsiteY41" fmla="*/ 1671463 h 1983121"/>
                  <a:gd name="connsiteX42" fmla="*/ 506873 w 1983206"/>
                  <a:gd name="connsiteY42" fmla="*/ 1794522 h 1983121"/>
                  <a:gd name="connsiteX43" fmla="*/ 715770 w 1983206"/>
                  <a:gd name="connsiteY43" fmla="*/ 1806676 h 1983121"/>
                  <a:gd name="connsiteX44" fmla="*/ 989995 w 1983206"/>
                  <a:gd name="connsiteY44" fmla="*/ 1806676 h 198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83206" h="1983121">
                    <a:moveTo>
                      <a:pt x="989995" y="1982149"/>
                    </a:moveTo>
                    <a:cubicBezTo>
                      <a:pt x="931504" y="1982149"/>
                      <a:pt x="873772" y="1982909"/>
                      <a:pt x="815281" y="1982149"/>
                    </a:cubicBezTo>
                    <a:cubicBezTo>
                      <a:pt x="715770" y="1979871"/>
                      <a:pt x="616259" y="1979871"/>
                      <a:pt x="517507" y="1972274"/>
                    </a:cubicBezTo>
                    <a:cubicBezTo>
                      <a:pt x="354948" y="1958601"/>
                      <a:pt x="216696" y="1894792"/>
                      <a:pt x="116425" y="1761858"/>
                    </a:cubicBezTo>
                    <a:cubicBezTo>
                      <a:pt x="64770" y="1692732"/>
                      <a:pt x="35145" y="1614491"/>
                      <a:pt x="19193" y="1530932"/>
                    </a:cubicBezTo>
                    <a:cubicBezTo>
                      <a:pt x="7039" y="1470162"/>
                      <a:pt x="3241" y="1409392"/>
                      <a:pt x="2481" y="1347862"/>
                    </a:cubicBezTo>
                    <a:cubicBezTo>
                      <a:pt x="962" y="1135926"/>
                      <a:pt x="-558" y="923990"/>
                      <a:pt x="202" y="712054"/>
                    </a:cubicBezTo>
                    <a:cubicBezTo>
                      <a:pt x="202" y="640650"/>
                      <a:pt x="4000" y="569245"/>
                      <a:pt x="12356" y="497840"/>
                    </a:cubicBezTo>
                    <a:cubicBezTo>
                      <a:pt x="31347" y="332241"/>
                      <a:pt x="102752" y="194749"/>
                      <a:pt x="244802" y="99796"/>
                    </a:cubicBezTo>
                    <a:cubicBezTo>
                      <a:pt x="311649" y="54978"/>
                      <a:pt x="386092" y="28391"/>
                      <a:pt x="465093" y="16996"/>
                    </a:cubicBezTo>
                    <a:cubicBezTo>
                      <a:pt x="525104" y="8641"/>
                      <a:pt x="585874" y="3323"/>
                      <a:pt x="645884" y="2564"/>
                    </a:cubicBezTo>
                    <a:cubicBezTo>
                      <a:pt x="854022" y="285"/>
                      <a:pt x="1062159" y="-475"/>
                      <a:pt x="1270297" y="285"/>
                    </a:cubicBezTo>
                    <a:cubicBezTo>
                      <a:pt x="1342462" y="285"/>
                      <a:pt x="1414626" y="4083"/>
                      <a:pt x="1485271" y="12439"/>
                    </a:cubicBezTo>
                    <a:cubicBezTo>
                      <a:pt x="1650870" y="31429"/>
                      <a:pt x="1787602" y="102835"/>
                      <a:pt x="1881796" y="244125"/>
                    </a:cubicBezTo>
                    <a:cubicBezTo>
                      <a:pt x="1926614" y="310972"/>
                      <a:pt x="1951682" y="385415"/>
                      <a:pt x="1965355" y="464416"/>
                    </a:cubicBezTo>
                    <a:cubicBezTo>
                      <a:pt x="1979788" y="548735"/>
                      <a:pt x="1981307" y="633054"/>
                      <a:pt x="1982067" y="718132"/>
                    </a:cubicBezTo>
                    <a:cubicBezTo>
                      <a:pt x="1983586" y="899682"/>
                      <a:pt x="1983586" y="1081992"/>
                      <a:pt x="1982067" y="1264303"/>
                    </a:cubicBezTo>
                    <a:cubicBezTo>
                      <a:pt x="1981307" y="1344063"/>
                      <a:pt x="1979788" y="1423824"/>
                      <a:pt x="1968393" y="1502825"/>
                    </a:cubicBezTo>
                    <a:cubicBezTo>
                      <a:pt x="1941047" y="1681338"/>
                      <a:pt x="1855969" y="1821868"/>
                      <a:pt x="1693409" y="1909225"/>
                    </a:cubicBezTo>
                    <a:cubicBezTo>
                      <a:pt x="1628081" y="1944168"/>
                      <a:pt x="1557436" y="1965438"/>
                      <a:pt x="1482992" y="1970755"/>
                    </a:cubicBezTo>
                    <a:cubicBezTo>
                      <a:pt x="1398674" y="1977592"/>
                      <a:pt x="1313596" y="1980630"/>
                      <a:pt x="1228518" y="1982909"/>
                    </a:cubicBezTo>
                    <a:cubicBezTo>
                      <a:pt x="1148757" y="1983669"/>
                      <a:pt x="1069756" y="1982149"/>
                      <a:pt x="989995" y="1982149"/>
                    </a:cubicBezTo>
                    <a:close/>
                    <a:moveTo>
                      <a:pt x="989995" y="1806676"/>
                    </a:moveTo>
                    <a:cubicBezTo>
                      <a:pt x="989995" y="1806676"/>
                      <a:pt x="989995" y="1806676"/>
                      <a:pt x="989995" y="1806676"/>
                    </a:cubicBezTo>
                    <a:cubicBezTo>
                      <a:pt x="1087227" y="1806676"/>
                      <a:pt x="1183700" y="1807435"/>
                      <a:pt x="1280932" y="1805916"/>
                    </a:cubicBezTo>
                    <a:cubicBezTo>
                      <a:pt x="1350058" y="1804397"/>
                      <a:pt x="1419944" y="1804397"/>
                      <a:pt x="1489069" y="1792243"/>
                    </a:cubicBezTo>
                    <a:cubicBezTo>
                      <a:pt x="1549080" y="1781608"/>
                      <a:pt x="1606052" y="1762618"/>
                      <a:pt x="1656187" y="1725396"/>
                    </a:cubicBezTo>
                    <a:cubicBezTo>
                      <a:pt x="1735188" y="1666145"/>
                      <a:pt x="1775449" y="1584865"/>
                      <a:pt x="1792160" y="1489912"/>
                    </a:cubicBezTo>
                    <a:cubicBezTo>
                      <a:pt x="1803555" y="1424584"/>
                      <a:pt x="1805834" y="1357737"/>
                      <a:pt x="1805834" y="1291649"/>
                    </a:cubicBezTo>
                    <a:cubicBezTo>
                      <a:pt x="1806593" y="1069839"/>
                      <a:pt x="1805834" y="848787"/>
                      <a:pt x="1803555" y="626977"/>
                    </a:cubicBezTo>
                    <a:cubicBezTo>
                      <a:pt x="1802795" y="577601"/>
                      <a:pt x="1797477" y="528225"/>
                      <a:pt x="1789122" y="480368"/>
                    </a:cubicBezTo>
                    <a:cubicBezTo>
                      <a:pt x="1779247" y="418079"/>
                      <a:pt x="1754939" y="360348"/>
                      <a:pt x="1713159" y="310972"/>
                    </a:cubicBezTo>
                    <a:cubicBezTo>
                      <a:pt x="1646312" y="231211"/>
                      <a:pt x="1556676" y="195509"/>
                      <a:pt x="1456406" y="185633"/>
                    </a:cubicBezTo>
                    <a:cubicBezTo>
                      <a:pt x="1385760" y="178797"/>
                      <a:pt x="1315115" y="176518"/>
                      <a:pt x="1244470" y="175758"/>
                    </a:cubicBezTo>
                    <a:cubicBezTo>
                      <a:pt x="1095583" y="174239"/>
                      <a:pt x="945937" y="174999"/>
                      <a:pt x="797050" y="174999"/>
                    </a:cubicBezTo>
                    <a:cubicBezTo>
                      <a:pt x="700578" y="174999"/>
                      <a:pt x="604105" y="174999"/>
                      <a:pt x="507632" y="187912"/>
                    </a:cubicBezTo>
                    <a:cubicBezTo>
                      <a:pt x="447622" y="195509"/>
                      <a:pt x="389890" y="213740"/>
                      <a:pt x="338995" y="247923"/>
                    </a:cubicBezTo>
                    <a:cubicBezTo>
                      <a:pt x="251638" y="306414"/>
                      <a:pt x="206820" y="391492"/>
                      <a:pt x="189349" y="493282"/>
                    </a:cubicBezTo>
                    <a:cubicBezTo>
                      <a:pt x="177195" y="563927"/>
                      <a:pt x="175676" y="634573"/>
                      <a:pt x="175676" y="705977"/>
                    </a:cubicBezTo>
                    <a:cubicBezTo>
                      <a:pt x="174156" y="896644"/>
                      <a:pt x="174156" y="1087310"/>
                      <a:pt x="175676" y="1278736"/>
                    </a:cubicBezTo>
                    <a:cubicBezTo>
                      <a:pt x="176435" y="1349381"/>
                      <a:pt x="177195" y="1420026"/>
                      <a:pt x="189349" y="1489912"/>
                    </a:cubicBezTo>
                    <a:cubicBezTo>
                      <a:pt x="200743" y="1556759"/>
                      <a:pt x="223532" y="1618289"/>
                      <a:pt x="267591" y="1671463"/>
                    </a:cubicBezTo>
                    <a:cubicBezTo>
                      <a:pt x="329880" y="1746665"/>
                      <a:pt x="412679" y="1783887"/>
                      <a:pt x="506873" y="1794522"/>
                    </a:cubicBezTo>
                    <a:cubicBezTo>
                      <a:pt x="575999" y="1802878"/>
                      <a:pt x="645884" y="1805157"/>
                      <a:pt x="715770" y="1806676"/>
                    </a:cubicBezTo>
                    <a:cubicBezTo>
                      <a:pt x="807685" y="1808195"/>
                      <a:pt x="898840" y="1806676"/>
                      <a:pt x="989995" y="1806676"/>
                    </a:cubicBezTo>
                    <a:close/>
                  </a:path>
                </a:pathLst>
              </a:custGeom>
              <a:solidFill>
                <a:srgbClr val="FFFFFF"/>
              </a:solidFill>
              <a:ln w="7596" cap="flat">
                <a:noFill/>
                <a:prstDash val="solid"/>
                <a:miter/>
              </a:ln>
            </p:spPr>
            <p:txBody>
              <a:bodyPr rtlCol="0" anchor="ctr"/>
              <a:lstStyle/>
              <a:p>
                <a:endParaRPr lang="en-ID"/>
              </a:p>
            </p:txBody>
          </p:sp>
          <p:sp>
            <p:nvSpPr>
              <p:cNvPr id="36" name="Freeform: Shape 35">
                <a:extLst>
                  <a:ext uri="{FF2B5EF4-FFF2-40B4-BE49-F238E27FC236}">
                    <a16:creationId xmlns:a16="http://schemas.microsoft.com/office/drawing/2014/main" id="{BC1D4A0A-E047-4093-9863-7877927DFDB1}"/>
                  </a:ext>
                </a:extLst>
              </p:cNvPr>
              <p:cNvSpPr/>
              <p:nvPr/>
            </p:nvSpPr>
            <p:spPr>
              <a:xfrm>
                <a:off x="3945498" y="4589708"/>
                <a:ext cx="1017899" cy="1017899"/>
              </a:xfrm>
              <a:custGeom>
                <a:avLst/>
                <a:gdLst>
                  <a:gd name="connsiteX0" fmla="*/ 1017899 w 1017899"/>
                  <a:gd name="connsiteY0" fmla="*/ 508950 h 1017899"/>
                  <a:gd name="connsiteX1" fmla="*/ 508950 w 1017899"/>
                  <a:gd name="connsiteY1" fmla="*/ 1017899 h 1017899"/>
                  <a:gd name="connsiteX2" fmla="*/ 0 w 1017899"/>
                  <a:gd name="connsiteY2" fmla="*/ 507430 h 1017899"/>
                  <a:gd name="connsiteX3" fmla="*/ 508950 w 1017899"/>
                  <a:gd name="connsiteY3" fmla="*/ 0 h 1017899"/>
                  <a:gd name="connsiteX4" fmla="*/ 1017899 w 1017899"/>
                  <a:gd name="connsiteY4" fmla="*/ 508950 h 1017899"/>
                  <a:gd name="connsiteX5" fmla="*/ 509709 w 1017899"/>
                  <a:gd name="connsiteY5" fmla="*/ 176233 h 1017899"/>
                  <a:gd name="connsiteX6" fmla="*/ 176233 w 1017899"/>
                  <a:gd name="connsiteY6" fmla="*/ 505911 h 1017899"/>
                  <a:gd name="connsiteX7" fmla="*/ 508950 w 1017899"/>
                  <a:gd name="connsiteY7" fmla="*/ 841666 h 1017899"/>
                  <a:gd name="connsiteX8" fmla="*/ 842425 w 1017899"/>
                  <a:gd name="connsiteY8" fmla="*/ 508190 h 1017899"/>
                  <a:gd name="connsiteX9" fmla="*/ 509709 w 1017899"/>
                  <a:gd name="connsiteY9" fmla="*/ 176233 h 101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7899" h="1017899">
                    <a:moveTo>
                      <a:pt x="1017899" y="508950"/>
                    </a:moveTo>
                    <a:cubicBezTo>
                      <a:pt x="1017899" y="790011"/>
                      <a:pt x="790011" y="1017899"/>
                      <a:pt x="508950" y="1017899"/>
                    </a:cubicBezTo>
                    <a:cubicBezTo>
                      <a:pt x="227128" y="1017899"/>
                      <a:pt x="0" y="790011"/>
                      <a:pt x="0" y="507430"/>
                    </a:cubicBezTo>
                    <a:cubicBezTo>
                      <a:pt x="0" y="227128"/>
                      <a:pt x="228647" y="0"/>
                      <a:pt x="508950" y="0"/>
                    </a:cubicBezTo>
                    <a:cubicBezTo>
                      <a:pt x="790011" y="0"/>
                      <a:pt x="1017899" y="227888"/>
                      <a:pt x="1017899" y="508950"/>
                    </a:cubicBezTo>
                    <a:close/>
                    <a:moveTo>
                      <a:pt x="509709" y="176233"/>
                    </a:moveTo>
                    <a:cubicBezTo>
                      <a:pt x="326639" y="176233"/>
                      <a:pt x="176233" y="324360"/>
                      <a:pt x="176233" y="505911"/>
                    </a:cubicBezTo>
                    <a:cubicBezTo>
                      <a:pt x="176233" y="692020"/>
                      <a:pt x="323601" y="841666"/>
                      <a:pt x="508950" y="841666"/>
                    </a:cubicBezTo>
                    <a:cubicBezTo>
                      <a:pt x="693539" y="841666"/>
                      <a:pt x="842425" y="693539"/>
                      <a:pt x="842425" y="508190"/>
                    </a:cubicBezTo>
                    <a:cubicBezTo>
                      <a:pt x="842425" y="325120"/>
                      <a:pt x="692779" y="176233"/>
                      <a:pt x="509709" y="176233"/>
                    </a:cubicBezTo>
                    <a:close/>
                  </a:path>
                </a:pathLst>
              </a:custGeom>
              <a:solidFill>
                <a:srgbClr val="FFFFFF"/>
              </a:solidFill>
              <a:ln w="7596" cap="flat">
                <a:noFill/>
                <a:prstDash val="solid"/>
                <a:miter/>
              </a:ln>
            </p:spPr>
            <p:txBody>
              <a:bodyPr rtlCol="0" anchor="ctr"/>
              <a:lstStyle/>
              <a:p>
                <a:endParaRPr lang="en-ID"/>
              </a:p>
            </p:txBody>
          </p:sp>
          <p:sp>
            <p:nvSpPr>
              <p:cNvPr id="37" name="Freeform: Shape 36">
                <a:extLst>
                  <a:ext uri="{FF2B5EF4-FFF2-40B4-BE49-F238E27FC236}">
                    <a16:creationId xmlns:a16="http://schemas.microsoft.com/office/drawing/2014/main" id="{69C3D94A-5953-4D9C-B558-4C559496F66A}"/>
                  </a:ext>
                </a:extLst>
              </p:cNvPr>
              <p:cNvSpPr/>
              <p:nvPr/>
            </p:nvSpPr>
            <p:spPr>
              <a:xfrm>
                <a:off x="4866165" y="4450696"/>
                <a:ext cx="235484" cy="236243"/>
              </a:xfrm>
              <a:custGeom>
                <a:avLst/>
                <a:gdLst>
                  <a:gd name="connsiteX0" fmla="*/ 235484 w 235484"/>
                  <a:gd name="connsiteY0" fmla="*/ 118501 h 236243"/>
                  <a:gd name="connsiteX1" fmla="*/ 117742 w 235484"/>
                  <a:gd name="connsiteY1" fmla="*/ 236244 h 236243"/>
                  <a:gd name="connsiteX2" fmla="*/ 0 w 235484"/>
                  <a:gd name="connsiteY2" fmla="*/ 117742 h 236243"/>
                  <a:gd name="connsiteX3" fmla="*/ 118502 w 235484"/>
                  <a:gd name="connsiteY3" fmla="*/ 0 h 236243"/>
                  <a:gd name="connsiteX4" fmla="*/ 235484 w 235484"/>
                  <a:gd name="connsiteY4" fmla="*/ 118501 h 236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84" h="236243">
                    <a:moveTo>
                      <a:pt x="235484" y="118501"/>
                    </a:moveTo>
                    <a:cubicBezTo>
                      <a:pt x="235484" y="183830"/>
                      <a:pt x="183070" y="236244"/>
                      <a:pt x="117742" y="236244"/>
                    </a:cubicBezTo>
                    <a:cubicBezTo>
                      <a:pt x="52414" y="236244"/>
                      <a:pt x="0" y="183070"/>
                      <a:pt x="0" y="117742"/>
                    </a:cubicBezTo>
                    <a:cubicBezTo>
                      <a:pt x="0" y="52414"/>
                      <a:pt x="52414" y="0"/>
                      <a:pt x="118502" y="0"/>
                    </a:cubicBezTo>
                    <a:cubicBezTo>
                      <a:pt x="183070" y="759"/>
                      <a:pt x="235484" y="53174"/>
                      <a:pt x="235484" y="118501"/>
                    </a:cubicBezTo>
                    <a:close/>
                  </a:path>
                </a:pathLst>
              </a:custGeom>
              <a:solidFill>
                <a:srgbClr val="FFFFFF"/>
              </a:solidFill>
              <a:ln w="7596" cap="flat">
                <a:noFill/>
                <a:prstDash val="solid"/>
                <a:miter/>
              </a:ln>
            </p:spPr>
            <p:txBody>
              <a:bodyPr rtlCol="0" anchor="ctr"/>
              <a:lstStyle/>
              <a:p>
                <a:endParaRPr lang="en-ID"/>
              </a:p>
            </p:txBody>
          </p:sp>
        </p:grpSp>
      </p:grpSp>
      <p:grpSp>
        <p:nvGrpSpPr>
          <p:cNvPr id="38" name="Graphic 1">
            <a:extLst>
              <a:ext uri="{FF2B5EF4-FFF2-40B4-BE49-F238E27FC236}">
                <a16:creationId xmlns:a16="http://schemas.microsoft.com/office/drawing/2014/main" id="{65C20E5E-D766-4122-B481-C641C44DED68}"/>
              </a:ext>
            </a:extLst>
          </p:cNvPr>
          <p:cNvGrpSpPr/>
          <p:nvPr/>
        </p:nvGrpSpPr>
        <p:grpSpPr>
          <a:xfrm>
            <a:off x="3891621" y="3453759"/>
            <a:ext cx="972876" cy="972876"/>
            <a:chOff x="6108913" y="132222"/>
            <a:chExt cx="3254238" cy="3254998"/>
          </a:xfrm>
        </p:grpSpPr>
        <p:sp>
          <p:nvSpPr>
            <p:cNvPr id="39" name="Freeform: Shape 38">
              <a:extLst>
                <a:ext uri="{FF2B5EF4-FFF2-40B4-BE49-F238E27FC236}">
                  <a16:creationId xmlns:a16="http://schemas.microsoft.com/office/drawing/2014/main" id="{B3E2B2A3-2FA1-4FE9-B117-9CFA5E6AA217}"/>
                </a:ext>
              </a:extLst>
            </p:cNvPr>
            <p:cNvSpPr/>
            <p:nvPr/>
          </p:nvSpPr>
          <p:spPr>
            <a:xfrm>
              <a:off x="6108913" y="132222"/>
              <a:ext cx="3254238" cy="3254998"/>
            </a:xfrm>
            <a:custGeom>
              <a:avLst/>
              <a:gdLst>
                <a:gd name="connsiteX0" fmla="*/ 1627119 w 3254238"/>
                <a:gd name="connsiteY0" fmla="*/ 3254998 h 3254998"/>
                <a:gd name="connsiteX1" fmla="*/ 1627119 w 3254238"/>
                <a:gd name="connsiteY1" fmla="*/ 3254998 h 3254998"/>
                <a:gd name="connsiteX2" fmla="*/ 0 w 3254238"/>
                <a:gd name="connsiteY2" fmla="*/ 1627879 h 3254998"/>
                <a:gd name="connsiteX3" fmla="*/ 0 w 3254238"/>
                <a:gd name="connsiteY3" fmla="*/ 1627879 h 3254998"/>
                <a:gd name="connsiteX4" fmla="*/ 1627119 w 3254238"/>
                <a:gd name="connsiteY4" fmla="*/ 0 h 3254998"/>
                <a:gd name="connsiteX5" fmla="*/ 1627119 w 3254238"/>
                <a:gd name="connsiteY5" fmla="*/ 0 h 3254998"/>
                <a:gd name="connsiteX6" fmla="*/ 3254238 w 3254238"/>
                <a:gd name="connsiteY6" fmla="*/ 1627119 h 3254998"/>
                <a:gd name="connsiteX7" fmla="*/ 3254238 w 3254238"/>
                <a:gd name="connsiteY7" fmla="*/ 1627119 h 3254998"/>
                <a:gd name="connsiteX8" fmla="*/ 1627119 w 3254238"/>
                <a:gd name="connsiteY8" fmla="*/ 3254998 h 3254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4238" h="3254998">
                  <a:moveTo>
                    <a:pt x="1627119" y="3254998"/>
                  </a:moveTo>
                  <a:lnTo>
                    <a:pt x="1627119" y="3254998"/>
                  </a:lnTo>
                  <a:cubicBezTo>
                    <a:pt x="728481" y="3254998"/>
                    <a:pt x="0" y="2526517"/>
                    <a:pt x="0" y="1627879"/>
                  </a:cubicBezTo>
                  <a:lnTo>
                    <a:pt x="0" y="1627879"/>
                  </a:lnTo>
                  <a:cubicBezTo>
                    <a:pt x="0" y="728482"/>
                    <a:pt x="728481" y="0"/>
                    <a:pt x="1627119" y="0"/>
                  </a:cubicBezTo>
                  <a:lnTo>
                    <a:pt x="1627119" y="0"/>
                  </a:lnTo>
                  <a:cubicBezTo>
                    <a:pt x="2525757" y="0"/>
                    <a:pt x="3254238" y="728482"/>
                    <a:pt x="3254238" y="1627119"/>
                  </a:cubicBezTo>
                  <a:lnTo>
                    <a:pt x="3254238" y="1627119"/>
                  </a:lnTo>
                  <a:cubicBezTo>
                    <a:pt x="3254998" y="2526517"/>
                    <a:pt x="2526517" y="3254998"/>
                    <a:pt x="1627119" y="3254998"/>
                  </a:cubicBezTo>
                  <a:close/>
                </a:path>
              </a:pathLst>
            </a:custGeom>
            <a:solidFill>
              <a:srgbClr val="1DA1F2"/>
            </a:solidFill>
            <a:ln w="7596" cap="flat">
              <a:noFill/>
              <a:prstDash val="solid"/>
              <a:miter/>
            </a:ln>
          </p:spPr>
          <p:txBody>
            <a:bodyPr rtlCol="0" anchor="ctr"/>
            <a:lstStyle/>
            <a:p>
              <a:endParaRPr lang="en-ID"/>
            </a:p>
          </p:txBody>
        </p:sp>
        <p:sp>
          <p:nvSpPr>
            <p:cNvPr id="40" name="Freeform: Shape 39">
              <a:extLst>
                <a:ext uri="{FF2B5EF4-FFF2-40B4-BE49-F238E27FC236}">
                  <a16:creationId xmlns:a16="http://schemas.microsoft.com/office/drawing/2014/main" id="{95A24854-C83D-43BA-8D3E-40190D294C4E}"/>
                </a:ext>
              </a:extLst>
            </p:cNvPr>
            <p:cNvSpPr/>
            <p:nvPr/>
          </p:nvSpPr>
          <p:spPr>
            <a:xfrm>
              <a:off x="6892088" y="1062764"/>
              <a:ext cx="1687889" cy="1393913"/>
            </a:xfrm>
            <a:custGeom>
              <a:avLst/>
              <a:gdLst>
                <a:gd name="connsiteX0" fmla="*/ 590230 w 1687889"/>
                <a:gd name="connsiteY0" fmla="*/ 1393914 h 1393913"/>
                <a:gd name="connsiteX1" fmla="*/ 461853 w 1687889"/>
                <a:gd name="connsiteY1" fmla="*/ 1393914 h 1393913"/>
                <a:gd name="connsiteX2" fmla="*/ 436026 w 1687889"/>
                <a:gd name="connsiteY2" fmla="*/ 1387837 h 1393913"/>
                <a:gd name="connsiteX3" fmla="*/ 183830 w 1687889"/>
                <a:gd name="connsiteY3" fmla="*/ 1331625 h 1393913"/>
                <a:gd name="connsiteX4" fmla="*/ 0 w 1687889"/>
                <a:gd name="connsiteY4" fmla="*/ 1248825 h 1393913"/>
                <a:gd name="connsiteX5" fmla="*/ 2279 w 1687889"/>
                <a:gd name="connsiteY5" fmla="*/ 1238950 h 1393913"/>
                <a:gd name="connsiteX6" fmla="*/ 506671 w 1687889"/>
                <a:gd name="connsiteY6" fmla="*/ 1090064 h 1393913"/>
                <a:gd name="connsiteX7" fmla="*/ 180032 w 1687889"/>
                <a:gd name="connsiteY7" fmla="*/ 853820 h 1393913"/>
                <a:gd name="connsiteX8" fmla="*/ 327399 w 1687889"/>
                <a:gd name="connsiteY8" fmla="*/ 846983 h 1393913"/>
                <a:gd name="connsiteX9" fmla="*/ 328159 w 1687889"/>
                <a:gd name="connsiteY9" fmla="*/ 837108 h 1393913"/>
                <a:gd name="connsiteX10" fmla="*/ 132175 w 1687889"/>
                <a:gd name="connsiteY10" fmla="*/ 714808 h 1393913"/>
                <a:gd name="connsiteX11" fmla="*/ 54693 w 1687889"/>
                <a:gd name="connsiteY11" fmla="*/ 495276 h 1393913"/>
                <a:gd name="connsiteX12" fmla="*/ 211936 w 1687889"/>
                <a:gd name="connsiteY12" fmla="*/ 533258 h 1393913"/>
                <a:gd name="connsiteX13" fmla="*/ 66088 w 1687889"/>
                <a:gd name="connsiteY13" fmla="*/ 320562 h 1393913"/>
                <a:gd name="connsiteX14" fmla="*/ 103309 w 1687889"/>
                <a:gd name="connsiteY14" fmla="*/ 69126 h 1393913"/>
                <a:gd name="connsiteX15" fmla="*/ 827233 w 1687889"/>
                <a:gd name="connsiteY15" fmla="*/ 433747 h 1393913"/>
                <a:gd name="connsiteX16" fmla="*/ 824954 w 1687889"/>
                <a:gd name="connsiteY16" fmla="*/ 407919 h 1393913"/>
                <a:gd name="connsiteX17" fmla="*/ 1090064 w 1687889"/>
                <a:gd name="connsiteY17" fmla="*/ 11394 h 1393913"/>
                <a:gd name="connsiteX18" fmla="*/ 1136401 w 1687889"/>
                <a:gd name="connsiteY18" fmla="*/ 0 h 1393913"/>
                <a:gd name="connsiteX19" fmla="*/ 1206286 w 1687889"/>
                <a:gd name="connsiteY19" fmla="*/ 0 h 1393913"/>
                <a:gd name="connsiteX20" fmla="*/ 1226036 w 1687889"/>
                <a:gd name="connsiteY20" fmla="*/ 6077 h 1393913"/>
                <a:gd name="connsiteX21" fmla="*/ 1387078 w 1687889"/>
                <a:gd name="connsiteY21" fmla="*/ 78242 h 1393913"/>
                <a:gd name="connsiteX22" fmla="*/ 1491906 w 1687889"/>
                <a:gd name="connsiteY22" fmla="*/ 96473 h 1393913"/>
                <a:gd name="connsiteX23" fmla="*/ 1499502 w 1687889"/>
                <a:gd name="connsiteY23" fmla="*/ 93434 h 1393913"/>
                <a:gd name="connsiteX24" fmla="*/ 1644591 w 1687889"/>
                <a:gd name="connsiteY24" fmla="*/ 35702 h 1393913"/>
                <a:gd name="connsiteX25" fmla="*/ 1501022 w 1687889"/>
                <a:gd name="connsiteY25" fmla="*/ 215734 h 1393913"/>
                <a:gd name="connsiteX26" fmla="*/ 1505579 w 1687889"/>
                <a:gd name="connsiteY26" fmla="*/ 223330 h 1393913"/>
                <a:gd name="connsiteX27" fmla="*/ 1687890 w 1687889"/>
                <a:gd name="connsiteY27" fmla="*/ 175474 h 1393913"/>
                <a:gd name="connsiteX28" fmla="*/ 1542042 w 1687889"/>
                <a:gd name="connsiteY28" fmla="*/ 328918 h 1393913"/>
                <a:gd name="connsiteX29" fmla="*/ 1520772 w 1687889"/>
                <a:gd name="connsiteY29" fmla="*/ 373736 h 1393913"/>
                <a:gd name="connsiteX30" fmla="*/ 1450887 w 1687889"/>
                <a:gd name="connsiteY30" fmla="*/ 758107 h 1393913"/>
                <a:gd name="connsiteX31" fmla="*/ 700375 w 1687889"/>
                <a:gd name="connsiteY31" fmla="*/ 1377202 h 1393913"/>
                <a:gd name="connsiteX32" fmla="*/ 590230 w 1687889"/>
                <a:gd name="connsiteY32" fmla="*/ 1393914 h 139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87889" h="1393913">
                  <a:moveTo>
                    <a:pt x="590230" y="1393914"/>
                  </a:moveTo>
                  <a:cubicBezTo>
                    <a:pt x="547691" y="1393914"/>
                    <a:pt x="504392" y="1393914"/>
                    <a:pt x="461853" y="1393914"/>
                  </a:cubicBezTo>
                  <a:cubicBezTo>
                    <a:pt x="453497" y="1391635"/>
                    <a:pt x="445141" y="1388597"/>
                    <a:pt x="436026" y="1387837"/>
                  </a:cubicBezTo>
                  <a:cubicBezTo>
                    <a:pt x="349428" y="1381760"/>
                    <a:pt x="264350" y="1363529"/>
                    <a:pt x="183830" y="1331625"/>
                  </a:cubicBezTo>
                  <a:cubicBezTo>
                    <a:pt x="121540" y="1307317"/>
                    <a:pt x="61530" y="1276932"/>
                    <a:pt x="0" y="1248825"/>
                  </a:cubicBezTo>
                  <a:cubicBezTo>
                    <a:pt x="760" y="1245787"/>
                    <a:pt x="1519" y="1242748"/>
                    <a:pt x="2279" y="1238950"/>
                  </a:cubicBezTo>
                  <a:cubicBezTo>
                    <a:pt x="187628" y="1253383"/>
                    <a:pt x="353226" y="1206286"/>
                    <a:pt x="506671" y="1090064"/>
                  </a:cubicBezTo>
                  <a:cubicBezTo>
                    <a:pt x="344111" y="1074871"/>
                    <a:pt x="237763" y="997389"/>
                    <a:pt x="180032" y="853820"/>
                  </a:cubicBezTo>
                  <a:cubicBezTo>
                    <a:pt x="231686" y="851541"/>
                    <a:pt x="279542" y="849262"/>
                    <a:pt x="327399" y="846983"/>
                  </a:cubicBezTo>
                  <a:cubicBezTo>
                    <a:pt x="327399" y="843945"/>
                    <a:pt x="328159" y="840147"/>
                    <a:pt x="328159" y="837108"/>
                  </a:cubicBezTo>
                  <a:cubicBezTo>
                    <a:pt x="249157" y="817358"/>
                    <a:pt x="183070" y="777857"/>
                    <a:pt x="132175" y="714808"/>
                  </a:cubicBezTo>
                  <a:cubicBezTo>
                    <a:pt x="81280" y="651759"/>
                    <a:pt x="55453" y="579595"/>
                    <a:pt x="54693" y="495276"/>
                  </a:cubicBezTo>
                  <a:cubicBezTo>
                    <a:pt x="104828" y="516546"/>
                    <a:pt x="151925" y="536296"/>
                    <a:pt x="211936" y="533258"/>
                  </a:cubicBezTo>
                  <a:cubicBezTo>
                    <a:pt x="134454" y="476286"/>
                    <a:pt x="85838" y="407919"/>
                    <a:pt x="66088" y="320562"/>
                  </a:cubicBezTo>
                  <a:cubicBezTo>
                    <a:pt x="46337" y="233205"/>
                    <a:pt x="56972" y="149646"/>
                    <a:pt x="103309" y="69126"/>
                  </a:cubicBezTo>
                  <a:cubicBezTo>
                    <a:pt x="295495" y="291696"/>
                    <a:pt x="534017" y="414756"/>
                    <a:pt x="827233" y="433747"/>
                  </a:cubicBezTo>
                  <a:cubicBezTo>
                    <a:pt x="826473" y="421593"/>
                    <a:pt x="826473" y="414756"/>
                    <a:pt x="824954" y="407919"/>
                  </a:cubicBezTo>
                  <a:cubicBezTo>
                    <a:pt x="796088" y="225609"/>
                    <a:pt x="910792" y="53934"/>
                    <a:pt x="1090064" y="11394"/>
                  </a:cubicBezTo>
                  <a:cubicBezTo>
                    <a:pt x="1105257" y="7596"/>
                    <a:pt x="1121209" y="3798"/>
                    <a:pt x="1136401" y="0"/>
                  </a:cubicBezTo>
                  <a:cubicBezTo>
                    <a:pt x="1159949" y="0"/>
                    <a:pt x="1182738" y="0"/>
                    <a:pt x="1206286" y="0"/>
                  </a:cubicBezTo>
                  <a:cubicBezTo>
                    <a:pt x="1213123" y="2279"/>
                    <a:pt x="1219201" y="5317"/>
                    <a:pt x="1226036" y="6077"/>
                  </a:cubicBezTo>
                  <a:cubicBezTo>
                    <a:pt x="1286807" y="15193"/>
                    <a:pt x="1343778" y="35702"/>
                    <a:pt x="1387078" y="78242"/>
                  </a:cubicBezTo>
                  <a:cubicBezTo>
                    <a:pt x="1421261" y="111665"/>
                    <a:pt x="1453165" y="111665"/>
                    <a:pt x="1491906" y="96473"/>
                  </a:cubicBezTo>
                  <a:cubicBezTo>
                    <a:pt x="1494185" y="95713"/>
                    <a:pt x="1497224" y="94194"/>
                    <a:pt x="1499502" y="93434"/>
                  </a:cubicBezTo>
                  <a:cubicBezTo>
                    <a:pt x="1547359" y="74443"/>
                    <a:pt x="1594455" y="55453"/>
                    <a:pt x="1644591" y="35702"/>
                  </a:cubicBezTo>
                  <a:cubicBezTo>
                    <a:pt x="1617244" y="113184"/>
                    <a:pt x="1567109" y="170916"/>
                    <a:pt x="1501022" y="215734"/>
                  </a:cubicBezTo>
                  <a:cubicBezTo>
                    <a:pt x="1502541" y="218013"/>
                    <a:pt x="1504060" y="221051"/>
                    <a:pt x="1505579" y="223330"/>
                  </a:cubicBezTo>
                  <a:cubicBezTo>
                    <a:pt x="1565590" y="207378"/>
                    <a:pt x="1625601" y="191426"/>
                    <a:pt x="1687890" y="175474"/>
                  </a:cubicBezTo>
                  <a:cubicBezTo>
                    <a:pt x="1646870" y="235484"/>
                    <a:pt x="1598253" y="286379"/>
                    <a:pt x="1542042" y="328918"/>
                  </a:cubicBezTo>
                  <a:cubicBezTo>
                    <a:pt x="1525329" y="341072"/>
                    <a:pt x="1520012" y="353986"/>
                    <a:pt x="1520772" y="373736"/>
                  </a:cubicBezTo>
                  <a:cubicBezTo>
                    <a:pt x="1525329" y="506671"/>
                    <a:pt x="1501022" y="635048"/>
                    <a:pt x="1450887" y="758107"/>
                  </a:cubicBezTo>
                  <a:cubicBezTo>
                    <a:pt x="1311115" y="1097660"/>
                    <a:pt x="1065755" y="1310355"/>
                    <a:pt x="700375" y="1377202"/>
                  </a:cubicBezTo>
                  <a:cubicBezTo>
                    <a:pt x="663913" y="1384039"/>
                    <a:pt x="627452" y="1388597"/>
                    <a:pt x="590230" y="1393914"/>
                  </a:cubicBezTo>
                  <a:close/>
                </a:path>
              </a:pathLst>
            </a:custGeom>
            <a:solidFill>
              <a:srgbClr val="FFFFFF"/>
            </a:solidFill>
            <a:ln w="7596" cap="flat">
              <a:noFill/>
              <a:prstDash val="solid"/>
              <a:miter/>
            </a:ln>
          </p:spPr>
          <p:txBody>
            <a:bodyPr rtlCol="0" anchor="ctr"/>
            <a:lstStyle/>
            <a:p>
              <a:endParaRPr lang="en-ID"/>
            </a:p>
          </p:txBody>
        </p:sp>
      </p:grpSp>
      <p:grpSp>
        <p:nvGrpSpPr>
          <p:cNvPr id="41" name="Graphic 1">
            <a:extLst>
              <a:ext uri="{FF2B5EF4-FFF2-40B4-BE49-F238E27FC236}">
                <a16:creationId xmlns:a16="http://schemas.microsoft.com/office/drawing/2014/main" id="{E5019CE9-32B1-41DD-BE81-AB4161E92247}"/>
              </a:ext>
            </a:extLst>
          </p:cNvPr>
          <p:cNvGrpSpPr/>
          <p:nvPr/>
        </p:nvGrpSpPr>
        <p:grpSpPr>
          <a:xfrm>
            <a:off x="5630767" y="3794494"/>
            <a:ext cx="972876" cy="972876"/>
            <a:chOff x="8936242" y="3472298"/>
            <a:chExt cx="3254239" cy="3254238"/>
          </a:xfrm>
        </p:grpSpPr>
        <p:sp>
          <p:nvSpPr>
            <p:cNvPr id="42" name="Freeform: Shape 41">
              <a:extLst>
                <a:ext uri="{FF2B5EF4-FFF2-40B4-BE49-F238E27FC236}">
                  <a16:creationId xmlns:a16="http://schemas.microsoft.com/office/drawing/2014/main" id="{D6C9D3B9-E2F4-4584-80DF-7331F65ECD76}"/>
                </a:ext>
              </a:extLst>
            </p:cNvPr>
            <p:cNvSpPr/>
            <p:nvPr/>
          </p:nvSpPr>
          <p:spPr>
            <a:xfrm>
              <a:off x="8936242" y="3472298"/>
              <a:ext cx="3254239" cy="3254238"/>
            </a:xfrm>
            <a:custGeom>
              <a:avLst/>
              <a:gdLst>
                <a:gd name="connsiteX0" fmla="*/ 1627119 w 3254239"/>
                <a:gd name="connsiteY0" fmla="*/ 3254238 h 3254238"/>
                <a:gd name="connsiteX1" fmla="*/ 1627119 w 3254239"/>
                <a:gd name="connsiteY1" fmla="*/ 3254238 h 3254238"/>
                <a:gd name="connsiteX2" fmla="*/ 0 w 3254239"/>
                <a:gd name="connsiteY2" fmla="*/ 1627119 h 3254238"/>
                <a:gd name="connsiteX3" fmla="*/ 0 w 3254239"/>
                <a:gd name="connsiteY3" fmla="*/ 1627119 h 3254238"/>
                <a:gd name="connsiteX4" fmla="*/ 1627119 w 3254239"/>
                <a:gd name="connsiteY4" fmla="*/ 0 h 3254238"/>
                <a:gd name="connsiteX5" fmla="*/ 1627119 w 3254239"/>
                <a:gd name="connsiteY5" fmla="*/ 0 h 3254238"/>
                <a:gd name="connsiteX6" fmla="*/ 3254239 w 3254239"/>
                <a:gd name="connsiteY6" fmla="*/ 1627119 h 3254238"/>
                <a:gd name="connsiteX7" fmla="*/ 3254239 w 3254239"/>
                <a:gd name="connsiteY7" fmla="*/ 1627119 h 3254238"/>
                <a:gd name="connsiteX8" fmla="*/ 1627119 w 3254239"/>
                <a:gd name="connsiteY8" fmla="*/ 3254238 h 325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4239" h="3254238">
                  <a:moveTo>
                    <a:pt x="1627119" y="3254238"/>
                  </a:moveTo>
                  <a:lnTo>
                    <a:pt x="1627119" y="3254238"/>
                  </a:lnTo>
                  <a:cubicBezTo>
                    <a:pt x="728482" y="3254238"/>
                    <a:pt x="0" y="2525757"/>
                    <a:pt x="0" y="1627119"/>
                  </a:cubicBezTo>
                  <a:lnTo>
                    <a:pt x="0" y="1627119"/>
                  </a:lnTo>
                  <a:cubicBezTo>
                    <a:pt x="0" y="728481"/>
                    <a:pt x="728482" y="0"/>
                    <a:pt x="1627119" y="0"/>
                  </a:cubicBezTo>
                  <a:lnTo>
                    <a:pt x="1627119" y="0"/>
                  </a:lnTo>
                  <a:cubicBezTo>
                    <a:pt x="2525757" y="0"/>
                    <a:pt x="3254239" y="728481"/>
                    <a:pt x="3254239" y="1627119"/>
                  </a:cubicBezTo>
                  <a:lnTo>
                    <a:pt x="3254239" y="1627119"/>
                  </a:lnTo>
                  <a:cubicBezTo>
                    <a:pt x="3254998" y="2525757"/>
                    <a:pt x="2526517" y="3254238"/>
                    <a:pt x="1627119" y="3254238"/>
                  </a:cubicBezTo>
                  <a:close/>
                </a:path>
              </a:pathLst>
            </a:custGeom>
            <a:solidFill>
              <a:srgbClr val="0077B7"/>
            </a:solidFill>
            <a:ln w="7596" cap="flat">
              <a:noFill/>
              <a:prstDash val="solid"/>
              <a:miter/>
            </a:ln>
          </p:spPr>
          <p:txBody>
            <a:bodyPr rtlCol="0" anchor="ctr"/>
            <a:lstStyle/>
            <a:p>
              <a:endParaRPr lang="en-ID"/>
            </a:p>
          </p:txBody>
        </p:sp>
        <p:grpSp>
          <p:nvGrpSpPr>
            <p:cNvPr id="43" name="Graphic 1">
              <a:extLst>
                <a:ext uri="{FF2B5EF4-FFF2-40B4-BE49-F238E27FC236}">
                  <a16:creationId xmlns:a16="http://schemas.microsoft.com/office/drawing/2014/main" id="{3F4756F3-BBAE-4CB0-A88C-D12DEFD8E10E}"/>
                </a:ext>
              </a:extLst>
            </p:cNvPr>
            <p:cNvGrpSpPr/>
            <p:nvPr/>
          </p:nvGrpSpPr>
          <p:grpSpPr>
            <a:xfrm>
              <a:off x="9808287" y="4237220"/>
              <a:ext cx="1510901" cy="1725131"/>
              <a:chOff x="9808287" y="4237220"/>
              <a:chExt cx="1510901" cy="1725131"/>
            </a:xfrm>
            <a:solidFill>
              <a:srgbClr val="FFFFFF"/>
            </a:solidFill>
          </p:grpSpPr>
          <p:sp>
            <p:nvSpPr>
              <p:cNvPr id="44" name="Freeform: Shape 43">
                <a:extLst>
                  <a:ext uri="{FF2B5EF4-FFF2-40B4-BE49-F238E27FC236}">
                    <a16:creationId xmlns:a16="http://schemas.microsoft.com/office/drawing/2014/main" id="{57797B3C-E103-4E65-8F8A-BAAB38985F4E}"/>
                  </a:ext>
                </a:extLst>
              </p:cNvPr>
              <p:cNvSpPr/>
              <p:nvPr/>
            </p:nvSpPr>
            <p:spPr>
              <a:xfrm>
                <a:off x="10283819" y="4752064"/>
                <a:ext cx="1035369" cy="1210288"/>
              </a:xfrm>
              <a:custGeom>
                <a:avLst/>
                <a:gdLst>
                  <a:gd name="connsiteX0" fmla="*/ 267388 w 1035369"/>
                  <a:gd name="connsiteY0" fmla="*/ 158206 h 1210288"/>
                  <a:gd name="connsiteX1" fmla="*/ 385890 w 1035369"/>
                  <a:gd name="connsiteY1" fmla="*/ 73128 h 1210288"/>
                  <a:gd name="connsiteX2" fmla="*/ 754308 w 1035369"/>
                  <a:gd name="connsiteY2" fmla="*/ 10839 h 1210288"/>
                  <a:gd name="connsiteX3" fmla="*/ 1023216 w 1035369"/>
                  <a:gd name="connsiteY3" fmla="*/ 295698 h 1210288"/>
                  <a:gd name="connsiteX4" fmla="*/ 1034611 w 1035369"/>
                  <a:gd name="connsiteY4" fmla="*/ 420277 h 1210288"/>
                  <a:gd name="connsiteX5" fmla="*/ 1035370 w 1035369"/>
                  <a:gd name="connsiteY5" fmla="*/ 1170788 h 1210288"/>
                  <a:gd name="connsiteX6" fmla="*/ 1035370 w 1035369"/>
                  <a:gd name="connsiteY6" fmla="*/ 1207250 h 1210288"/>
                  <a:gd name="connsiteX7" fmla="*/ 1003466 w 1035369"/>
                  <a:gd name="connsiteY7" fmla="*/ 1208769 h 1210288"/>
                  <a:gd name="connsiteX8" fmla="*/ 815838 w 1035369"/>
                  <a:gd name="connsiteY8" fmla="*/ 1208769 h 1210288"/>
                  <a:gd name="connsiteX9" fmla="*/ 768741 w 1035369"/>
                  <a:gd name="connsiteY9" fmla="*/ 1160153 h 1210288"/>
                  <a:gd name="connsiteX10" fmla="*/ 768741 w 1035369"/>
                  <a:gd name="connsiteY10" fmla="*/ 576001 h 1210288"/>
                  <a:gd name="connsiteX11" fmla="*/ 766462 w 1035369"/>
                  <a:gd name="connsiteY11" fmla="*/ 471932 h 1210288"/>
                  <a:gd name="connsiteX12" fmla="*/ 737597 w 1035369"/>
                  <a:gd name="connsiteY12" fmla="*/ 358748 h 1210288"/>
                  <a:gd name="connsiteX13" fmla="*/ 603903 w 1035369"/>
                  <a:gd name="connsiteY13" fmla="*/ 270631 h 1210288"/>
                  <a:gd name="connsiteX14" fmla="*/ 310686 w 1035369"/>
                  <a:gd name="connsiteY14" fmla="*/ 401287 h 1210288"/>
                  <a:gd name="connsiteX15" fmla="*/ 266629 w 1035369"/>
                  <a:gd name="connsiteY15" fmla="*/ 530423 h 1210288"/>
                  <a:gd name="connsiteX16" fmla="*/ 267388 w 1035369"/>
                  <a:gd name="connsiteY16" fmla="*/ 1170788 h 1210288"/>
                  <a:gd name="connsiteX17" fmla="*/ 229407 w 1035369"/>
                  <a:gd name="connsiteY17" fmla="*/ 1209529 h 1210288"/>
                  <a:gd name="connsiteX18" fmla="*/ 25827 w 1035369"/>
                  <a:gd name="connsiteY18" fmla="*/ 1210288 h 1210288"/>
                  <a:gd name="connsiteX19" fmla="*/ 0 w 1035369"/>
                  <a:gd name="connsiteY19" fmla="*/ 1184461 h 1210288"/>
                  <a:gd name="connsiteX20" fmla="*/ 0 w 1035369"/>
                  <a:gd name="connsiteY20" fmla="*/ 29070 h 1210288"/>
                  <a:gd name="connsiteX21" fmla="*/ 27346 w 1035369"/>
                  <a:gd name="connsiteY21" fmla="*/ 204 h 1210288"/>
                  <a:gd name="connsiteX22" fmla="*/ 239282 w 1035369"/>
                  <a:gd name="connsiteY22" fmla="*/ 204 h 1210288"/>
                  <a:gd name="connsiteX23" fmla="*/ 267388 w 1035369"/>
                  <a:gd name="connsiteY23" fmla="*/ 29070 h 1210288"/>
                  <a:gd name="connsiteX24" fmla="*/ 267388 w 1035369"/>
                  <a:gd name="connsiteY24" fmla="*/ 158206 h 121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5369" h="1210288">
                    <a:moveTo>
                      <a:pt x="267388" y="158206"/>
                    </a:moveTo>
                    <a:cubicBezTo>
                      <a:pt x="309167" y="127821"/>
                      <a:pt x="345630" y="98196"/>
                      <a:pt x="385890" y="73128"/>
                    </a:cubicBezTo>
                    <a:cubicBezTo>
                      <a:pt x="499833" y="3242"/>
                      <a:pt x="625172" y="-14229"/>
                      <a:pt x="754308" y="10839"/>
                    </a:cubicBezTo>
                    <a:cubicBezTo>
                      <a:pt x="898637" y="38185"/>
                      <a:pt x="995870" y="143773"/>
                      <a:pt x="1023216" y="295698"/>
                    </a:cubicBezTo>
                    <a:cubicBezTo>
                      <a:pt x="1030812" y="336718"/>
                      <a:pt x="1034611" y="379257"/>
                      <a:pt x="1034611" y="420277"/>
                    </a:cubicBezTo>
                    <a:cubicBezTo>
                      <a:pt x="1035370" y="670194"/>
                      <a:pt x="1035370" y="920871"/>
                      <a:pt x="1035370" y="1170788"/>
                    </a:cubicBezTo>
                    <a:cubicBezTo>
                      <a:pt x="1035370" y="1182182"/>
                      <a:pt x="1035370" y="1193577"/>
                      <a:pt x="1035370" y="1207250"/>
                    </a:cubicBezTo>
                    <a:cubicBezTo>
                      <a:pt x="1023216" y="1208010"/>
                      <a:pt x="1013341" y="1208769"/>
                      <a:pt x="1003466" y="1208769"/>
                    </a:cubicBezTo>
                    <a:cubicBezTo>
                      <a:pt x="941176" y="1208769"/>
                      <a:pt x="878128" y="1208769"/>
                      <a:pt x="815838" y="1208769"/>
                    </a:cubicBezTo>
                    <a:cubicBezTo>
                      <a:pt x="768741" y="1208769"/>
                      <a:pt x="768741" y="1208769"/>
                      <a:pt x="768741" y="1160153"/>
                    </a:cubicBezTo>
                    <a:cubicBezTo>
                      <a:pt x="768741" y="965689"/>
                      <a:pt x="768741" y="770465"/>
                      <a:pt x="768741" y="576001"/>
                    </a:cubicBezTo>
                    <a:cubicBezTo>
                      <a:pt x="768741" y="541058"/>
                      <a:pt x="771021" y="506115"/>
                      <a:pt x="766462" y="471932"/>
                    </a:cubicBezTo>
                    <a:cubicBezTo>
                      <a:pt x="761145" y="433191"/>
                      <a:pt x="753549" y="393690"/>
                      <a:pt x="737597" y="358748"/>
                    </a:cubicBezTo>
                    <a:cubicBezTo>
                      <a:pt x="713288" y="302535"/>
                      <a:pt x="664673" y="275189"/>
                      <a:pt x="603903" y="270631"/>
                    </a:cubicBezTo>
                    <a:cubicBezTo>
                      <a:pt x="483122" y="261515"/>
                      <a:pt x="386649" y="308612"/>
                      <a:pt x="310686" y="401287"/>
                    </a:cubicBezTo>
                    <a:cubicBezTo>
                      <a:pt x="280301" y="438508"/>
                      <a:pt x="266629" y="481047"/>
                      <a:pt x="266629" y="530423"/>
                    </a:cubicBezTo>
                    <a:cubicBezTo>
                      <a:pt x="267388" y="743878"/>
                      <a:pt x="267388" y="957333"/>
                      <a:pt x="267388" y="1170788"/>
                    </a:cubicBezTo>
                    <a:cubicBezTo>
                      <a:pt x="267388" y="1209529"/>
                      <a:pt x="267388" y="1209529"/>
                      <a:pt x="229407" y="1209529"/>
                    </a:cubicBezTo>
                    <a:cubicBezTo>
                      <a:pt x="161800" y="1209529"/>
                      <a:pt x="93433" y="1208769"/>
                      <a:pt x="25827" y="1210288"/>
                    </a:cubicBezTo>
                    <a:cubicBezTo>
                      <a:pt x="5317" y="1210288"/>
                      <a:pt x="0" y="1204212"/>
                      <a:pt x="0" y="1184461"/>
                    </a:cubicBezTo>
                    <a:cubicBezTo>
                      <a:pt x="759" y="799331"/>
                      <a:pt x="759" y="414200"/>
                      <a:pt x="0" y="29070"/>
                    </a:cubicBezTo>
                    <a:cubicBezTo>
                      <a:pt x="0" y="7800"/>
                      <a:pt x="7596" y="204"/>
                      <a:pt x="27346" y="204"/>
                    </a:cubicBezTo>
                    <a:cubicBezTo>
                      <a:pt x="97991" y="963"/>
                      <a:pt x="168637" y="963"/>
                      <a:pt x="239282" y="204"/>
                    </a:cubicBezTo>
                    <a:cubicBezTo>
                      <a:pt x="259792" y="204"/>
                      <a:pt x="268147" y="8560"/>
                      <a:pt x="267388" y="29070"/>
                    </a:cubicBezTo>
                    <a:cubicBezTo>
                      <a:pt x="266629" y="71609"/>
                      <a:pt x="267388" y="114148"/>
                      <a:pt x="267388" y="158206"/>
                    </a:cubicBezTo>
                    <a:close/>
                  </a:path>
                </a:pathLst>
              </a:custGeom>
              <a:solidFill>
                <a:srgbClr val="FFFFFF"/>
              </a:solidFill>
              <a:ln w="7596" cap="flat">
                <a:noFill/>
                <a:prstDash val="solid"/>
                <a:miter/>
              </a:ln>
            </p:spPr>
            <p:txBody>
              <a:bodyPr rtlCol="0" anchor="ctr"/>
              <a:lstStyle/>
              <a:p>
                <a:endParaRPr lang="en-ID"/>
              </a:p>
            </p:txBody>
          </p:sp>
          <p:sp>
            <p:nvSpPr>
              <p:cNvPr id="45" name="Freeform: Shape 44">
                <a:extLst>
                  <a:ext uri="{FF2B5EF4-FFF2-40B4-BE49-F238E27FC236}">
                    <a16:creationId xmlns:a16="http://schemas.microsoft.com/office/drawing/2014/main" id="{3E76A41A-9704-41E3-823C-570EF9A524A1}"/>
                  </a:ext>
                </a:extLst>
              </p:cNvPr>
              <p:cNvSpPr/>
              <p:nvPr/>
            </p:nvSpPr>
            <p:spPr>
              <a:xfrm>
                <a:off x="9851211" y="4751508"/>
                <a:ext cx="267008" cy="1209514"/>
              </a:xfrm>
              <a:custGeom>
                <a:avLst/>
                <a:gdLst>
                  <a:gd name="connsiteX0" fmla="*/ 264729 w 267008"/>
                  <a:gd name="connsiteY0" fmla="*/ 1209325 h 1209514"/>
                  <a:gd name="connsiteX1" fmla="*/ 20890 w 267008"/>
                  <a:gd name="connsiteY1" fmla="*/ 1208566 h 1209514"/>
                  <a:gd name="connsiteX2" fmla="*/ 1899 w 267008"/>
                  <a:gd name="connsiteY2" fmla="*/ 1190334 h 1209514"/>
                  <a:gd name="connsiteX3" fmla="*/ 380 w 267008"/>
                  <a:gd name="connsiteY3" fmla="*/ 1163747 h 1209514"/>
                  <a:gd name="connsiteX4" fmla="*/ 380 w 267008"/>
                  <a:gd name="connsiteY4" fmla="*/ 46337 h 1209514"/>
                  <a:gd name="connsiteX5" fmla="*/ 45958 w 267008"/>
                  <a:gd name="connsiteY5" fmla="*/ 0 h 1209514"/>
                  <a:gd name="connsiteX6" fmla="*/ 235864 w 267008"/>
                  <a:gd name="connsiteY6" fmla="*/ 0 h 1209514"/>
                  <a:gd name="connsiteX7" fmla="*/ 267009 w 267008"/>
                  <a:gd name="connsiteY7" fmla="*/ 30385 h 1209514"/>
                  <a:gd name="connsiteX8" fmla="*/ 266249 w 267008"/>
                  <a:gd name="connsiteY8" fmla="*/ 1182738 h 1209514"/>
                  <a:gd name="connsiteX9" fmla="*/ 264729 w 267008"/>
                  <a:gd name="connsiteY9" fmla="*/ 1209325 h 120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08" h="1209514">
                    <a:moveTo>
                      <a:pt x="264729" y="1209325"/>
                    </a:moveTo>
                    <a:cubicBezTo>
                      <a:pt x="181171" y="1209325"/>
                      <a:pt x="100650" y="1210085"/>
                      <a:pt x="20890" y="1208566"/>
                    </a:cubicBezTo>
                    <a:cubicBezTo>
                      <a:pt x="14053" y="1208566"/>
                      <a:pt x="4938" y="1197931"/>
                      <a:pt x="1899" y="1190334"/>
                    </a:cubicBezTo>
                    <a:cubicBezTo>
                      <a:pt x="-1140" y="1182738"/>
                      <a:pt x="380" y="1172863"/>
                      <a:pt x="380" y="1163747"/>
                    </a:cubicBezTo>
                    <a:cubicBezTo>
                      <a:pt x="380" y="791531"/>
                      <a:pt x="380" y="418554"/>
                      <a:pt x="380" y="46337"/>
                    </a:cubicBezTo>
                    <a:cubicBezTo>
                      <a:pt x="380" y="0"/>
                      <a:pt x="380" y="0"/>
                      <a:pt x="45958" y="0"/>
                    </a:cubicBezTo>
                    <a:cubicBezTo>
                      <a:pt x="109006" y="0"/>
                      <a:pt x="172815" y="760"/>
                      <a:pt x="235864" y="0"/>
                    </a:cubicBezTo>
                    <a:cubicBezTo>
                      <a:pt x="257894" y="0"/>
                      <a:pt x="267009" y="5317"/>
                      <a:pt x="267009" y="30385"/>
                    </a:cubicBezTo>
                    <a:cubicBezTo>
                      <a:pt x="266249" y="414756"/>
                      <a:pt x="266249" y="798367"/>
                      <a:pt x="266249" y="1182738"/>
                    </a:cubicBezTo>
                    <a:cubicBezTo>
                      <a:pt x="267009" y="1190334"/>
                      <a:pt x="265490" y="1197931"/>
                      <a:pt x="264729" y="1209325"/>
                    </a:cubicBezTo>
                    <a:close/>
                  </a:path>
                </a:pathLst>
              </a:custGeom>
              <a:solidFill>
                <a:srgbClr val="FFFFFF"/>
              </a:solidFill>
              <a:ln w="7596" cap="flat">
                <a:noFill/>
                <a:prstDash val="solid"/>
                <a:miter/>
              </a:ln>
            </p:spPr>
            <p:txBody>
              <a:bodyPr rtlCol="0" anchor="ctr"/>
              <a:lstStyle/>
              <a:p>
                <a:endParaRPr lang="en-ID"/>
              </a:p>
            </p:txBody>
          </p:sp>
          <p:sp>
            <p:nvSpPr>
              <p:cNvPr id="46" name="Freeform: Shape 45">
                <a:extLst>
                  <a:ext uri="{FF2B5EF4-FFF2-40B4-BE49-F238E27FC236}">
                    <a16:creationId xmlns:a16="http://schemas.microsoft.com/office/drawing/2014/main" id="{9BA366CE-C1AF-4284-806E-D21E761D5A63}"/>
                  </a:ext>
                </a:extLst>
              </p:cNvPr>
              <p:cNvSpPr/>
              <p:nvPr/>
            </p:nvSpPr>
            <p:spPr>
              <a:xfrm>
                <a:off x="9808287" y="4237220"/>
                <a:ext cx="353997" cy="351727"/>
              </a:xfrm>
              <a:custGeom>
                <a:avLst/>
                <a:gdLst>
                  <a:gd name="connsiteX0" fmla="*/ 353992 w 353997"/>
                  <a:gd name="connsiteY0" fmla="*/ 177773 h 351727"/>
                  <a:gd name="connsiteX1" fmla="*/ 175480 w 353997"/>
                  <a:gd name="connsiteY1" fmla="*/ 351728 h 351727"/>
                  <a:gd name="connsiteX2" fmla="*/ 5 w 353997"/>
                  <a:gd name="connsiteY2" fmla="*/ 178533 h 351727"/>
                  <a:gd name="connsiteX3" fmla="*/ 177758 w 353997"/>
                  <a:gd name="connsiteY3" fmla="*/ 21 h 351727"/>
                  <a:gd name="connsiteX4" fmla="*/ 353992 w 353997"/>
                  <a:gd name="connsiteY4" fmla="*/ 177773 h 351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97" h="351727">
                    <a:moveTo>
                      <a:pt x="353992" y="177773"/>
                    </a:moveTo>
                    <a:cubicBezTo>
                      <a:pt x="353992" y="276525"/>
                      <a:pt x="276509" y="351728"/>
                      <a:pt x="175480" y="351728"/>
                    </a:cubicBezTo>
                    <a:cubicBezTo>
                      <a:pt x="79766" y="350968"/>
                      <a:pt x="766" y="272726"/>
                      <a:pt x="5" y="178533"/>
                    </a:cubicBezTo>
                    <a:cubicBezTo>
                      <a:pt x="-754" y="83580"/>
                      <a:pt x="81286" y="780"/>
                      <a:pt x="177758" y="21"/>
                    </a:cubicBezTo>
                    <a:cubicBezTo>
                      <a:pt x="273471" y="-1498"/>
                      <a:pt x="354751" y="79782"/>
                      <a:pt x="353992" y="177773"/>
                    </a:cubicBezTo>
                    <a:close/>
                  </a:path>
                </a:pathLst>
              </a:custGeom>
              <a:solidFill>
                <a:srgbClr val="FFFFFF"/>
              </a:solidFill>
              <a:ln w="7596" cap="flat">
                <a:noFill/>
                <a:prstDash val="solid"/>
                <a:miter/>
              </a:ln>
            </p:spPr>
            <p:txBody>
              <a:bodyPr rtlCol="0" anchor="ctr"/>
              <a:lstStyle/>
              <a:p>
                <a:endParaRPr lang="en-ID"/>
              </a:p>
            </p:txBody>
          </p:sp>
        </p:grpSp>
      </p:grpSp>
      <p:grpSp>
        <p:nvGrpSpPr>
          <p:cNvPr id="58" name="Group 57">
            <a:extLst>
              <a:ext uri="{FF2B5EF4-FFF2-40B4-BE49-F238E27FC236}">
                <a16:creationId xmlns:a16="http://schemas.microsoft.com/office/drawing/2014/main" id="{9C443DF9-776A-49ED-BC62-B89FC29E027C}"/>
              </a:ext>
            </a:extLst>
          </p:cNvPr>
          <p:cNvGrpSpPr/>
          <p:nvPr/>
        </p:nvGrpSpPr>
        <p:grpSpPr>
          <a:xfrm>
            <a:off x="6962595" y="2271665"/>
            <a:ext cx="972876" cy="972876"/>
            <a:chOff x="2096636" y="6618858"/>
            <a:chExt cx="1142658" cy="1142658"/>
          </a:xfrm>
        </p:grpSpPr>
        <p:sp>
          <p:nvSpPr>
            <p:cNvPr id="59" name="Freeform: Shape 58">
              <a:extLst>
                <a:ext uri="{FF2B5EF4-FFF2-40B4-BE49-F238E27FC236}">
                  <a16:creationId xmlns:a16="http://schemas.microsoft.com/office/drawing/2014/main" id="{DB012EC9-7DA2-4FDC-AC09-BE68EF3D7987}"/>
                </a:ext>
              </a:extLst>
            </p:cNvPr>
            <p:cNvSpPr/>
            <p:nvPr/>
          </p:nvSpPr>
          <p:spPr>
            <a:xfrm>
              <a:off x="2096636" y="6618858"/>
              <a:ext cx="1142658" cy="1142658"/>
            </a:xfrm>
            <a:custGeom>
              <a:avLst/>
              <a:gdLst>
                <a:gd name="connsiteX0" fmla="*/ 1627119 w 3254239"/>
                <a:gd name="connsiteY0" fmla="*/ 3254238 h 3254238"/>
                <a:gd name="connsiteX1" fmla="*/ 1627119 w 3254239"/>
                <a:gd name="connsiteY1" fmla="*/ 3254238 h 3254238"/>
                <a:gd name="connsiteX2" fmla="*/ 0 w 3254239"/>
                <a:gd name="connsiteY2" fmla="*/ 1627119 h 3254238"/>
                <a:gd name="connsiteX3" fmla="*/ 0 w 3254239"/>
                <a:gd name="connsiteY3" fmla="*/ 1627119 h 3254238"/>
                <a:gd name="connsiteX4" fmla="*/ 1627119 w 3254239"/>
                <a:gd name="connsiteY4" fmla="*/ 0 h 3254238"/>
                <a:gd name="connsiteX5" fmla="*/ 1627119 w 3254239"/>
                <a:gd name="connsiteY5" fmla="*/ 0 h 3254238"/>
                <a:gd name="connsiteX6" fmla="*/ 3254239 w 3254239"/>
                <a:gd name="connsiteY6" fmla="*/ 1627119 h 3254238"/>
                <a:gd name="connsiteX7" fmla="*/ 3254239 w 3254239"/>
                <a:gd name="connsiteY7" fmla="*/ 1627119 h 3254238"/>
                <a:gd name="connsiteX8" fmla="*/ 1627119 w 3254239"/>
                <a:gd name="connsiteY8" fmla="*/ 3254238 h 325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4239" h="3254238">
                  <a:moveTo>
                    <a:pt x="1627119" y="3254238"/>
                  </a:moveTo>
                  <a:lnTo>
                    <a:pt x="1627119" y="3254238"/>
                  </a:lnTo>
                  <a:cubicBezTo>
                    <a:pt x="728482" y="3254238"/>
                    <a:pt x="0" y="2525757"/>
                    <a:pt x="0" y="1627119"/>
                  </a:cubicBezTo>
                  <a:lnTo>
                    <a:pt x="0" y="1627119"/>
                  </a:lnTo>
                  <a:cubicBezTo>
                    <a:pt x="0" y="728481"/>
                    <a:pt x="728482" y="0"/>
                    <a:pt x="1627119" y="0"/>
                  </a:cubicBezTo>
                  <a:lnTo>
                    <a:pt x="1627119" y="0"/>
                  </a:lnTo>
                  <a:cubicBezTo>
                    <a:pt x="2525757" y="0"/>
                    <a:pt x="3254239" y="728481"/>
                    <a:pt x="3254239" y="1627119"/>
                  </a:cubicBezTo>
                  <a:lnTo>
                    <a:pt x="3254239" y="1627119"/>
                  </a:lnTo>
                  <a:cubicBezTo>
                    <a:pt x="3254998" y="2525757"/>
                    <a:pt x="2526517" y="3254238"/>
                    <a:pt x="1627119" y="3254238"/>
                  </a:cubicBezTo>
                  <a:close/>
                </a:path>
              </a:pathLst>
            </a:custGeom>
            <a:solidFill>
              <a:srgbClr val="ED4B88"/>
            </a:solidFill>
            <a:ln w="7596" cap="flat">
              <a:noFill/>
              <a:prstDash val="solid"/>
              <a:miter/>
            </a:ln>
          </p:spPr>
          <p:txBody>
            <a:bodyPr rtlCol="0" anchor="ctr"/>
            <a:lstStyle/>
            <a:p>
              <a:endParaRPr lang="en-ID"/>
            </a:p>
          </p:txBody>
        </p:sp>
        <p:grpSp>
          <p:nvGrpSpPr>
            <p:cNvPr id="60" name="Graphic 204">
              <a:extLst>
                <a:ext uri="{FF2B5EF4-FFF2-40B4-BE49-F238E27FC236}">
                  <a16:creationId xmlns:a16="http://schemas.microsoft.com/office/drawing/2014/main" id="{76659BBE-B4C1-44B0-8EC1-1637D7E9B612}"/>
                </a:ext>
              </a:extLst>
            </p:cNvPr>
            <p:cNvGrpSpPr/>
            <p:nvPr/>
          </p:nvGrpSpPr>
          <p:grpSpPr>
            <a:xfrm>
              <a:off x="2291891" y="6798474"/>
              <a:ext cx="752148" cy="783426"/>
              <a:chOff x="-737963" y="3128538"/>
              <a:chExt cx="1065874" cy="1110199"/>
            </a:xfrm>
          </p:grpSpPr>
          <p:sp>
            <p:nvSpPr>
              <p:cNvPr id="61" name="Freeform: Shape 60">
                <a:extLst>
                  <a:ext uri="{FF2B5EF4-FFF2-40B4-BE49-F238E27FC236}">
                    <a16:creationId xmlns:a16="http://schemas.microsoft.com/office/drawing/2014/main" id="{0F153EBD-9F81-434F-B89D-7B2FDF07D82B}"/>
                  </a:ext>
                </a:extLst>
              </p:cNvPr>
              <p:cNvSpPr/>
              <p:nvPr/>
            </p:nvSpPr>
            <p:spPr>
              <a:xfrm>
                <a:off x="-737963" y="3169913"/>
                <a:ext cx="1065874" cy="1068824"/>
              </a:xfrm>
              <a:custGeom>
                <a:avLst/>
                <a:gdLst>
                  <a:gd name="connsiteX0" fmla="*/ 1321118 w 1376362"/>
                  <a:gd name="connsiteY0" fmla="*/ 425768 h 1380172"/>
                  <a:gd name="connsiteX1" fmla="*/ 1259205 w 1376362"/>
                  <a:gd name="connsiteY1" fmla="*/ 306705 h 1380172"/>
                  <a:gd name="connsiteX2" fmla="*/ 1173480 w 1376362"/>
                  <a:gd name="connsiteY2" fmla="*/ 206693 h 1380172"/>
                  <a:gd name="connsiteX3" fmla="*/ 1068705 w 1376362"/>
                  <a:gd name="connsiteY3" fmla="*/ 116205 h 1380172"/>
                  <a:gd name="connsiteX4" fmla="*/ 954405 w 1376362"/>
                  <a:gd name="connsiteY4" fmla="*/ 54293 h 1380172"/>
                  <a:gd name="connsiteX5" fmla="*/ 825818 w 1376362"/>
                  <a:gd name="connsiteY5" fmla="*/ 16193 h 1380172"/>
                  <a:gd name="connsiteX6" fmla="*/ 681038 w 1376362"/>
                  <a:gd name="connsiteY6" fmla="*/ 0 h 1380172"/>
                  <a:gd name="connsiteX7" fmla="*/ 547688 w 1376362"/>
                  <a:gd name="connsiteY7" fmla="*/ 14288 h 1380172"/>
                  <a:gd name="connsiteX8" fmla="*/ 414338 w 1376362"/>
                  <a:gd name="connsiteY8" fmla="*/ 52388 h 1380172"/>
                  <a:gd name="connsiteX9" fmla="*/ 300038 w 1376362"/>
                  <a:gd name="connsiteY9" fmla="*/ 114300 h 1380172"/>
                  <a:gd name="connsiteX10" fmla="*/ 200025 w 1376362"/>
                  <a:gd name="connsiteY10" fmla="*/ 204788 h 1380172"/>
                  <a:gd name="connsiteX11" fmla="*/ 114300 w 1376362"/>
                  <a:gd name="connsiteY11" fmla="*/ 304800 h 1380172"/>
                  <a:gd name="connsiteX12" fmla="*/ 47625 w 1376362"/>
                  <a:gd name="connsiteY12" fmla="*/ 423863 h 1380172"/>
                  <a:gd name="connsiteX13" fmla="*/ 9525 w 1376362"/>
                  <a:gd name="connsiteY13" fmla="*/ 553403 h 1380172"/>
                  <a:gd name="connsiteX14" fmla="*/ 0 w 1376362"/>
                  <a:gd name="connsiteY14" fmla="*/ 692468 h 1380172"/>
                  <a:gd name="connsiteX15" fmla="*/ 9525 w 1376362"/>
                  <a:gd name="connsiteY15" fmla="*/ 836295 h 1380172"/>
                  <a:gd name="connsiteX16" fmla="*/ 47625 w 1376362"/>
                  <a:gd name="connsiteY16" fmla="*/ 965835 h 1380172"/>
                  <a:gd name="connsiteX17" fmla="*/ 114300 w 1376362"/>
                  <a:gd name="connsiteY17" fmla="*/ 1080135 h 1380172"/>
                  <a:gd name="connsiteX18" fmla="*/ 200025 w 1376362"/>
                  <a:gd name="connsiteY18" fmla="*/ 1184910 h 1380172"/>
                  <a:gd name="connsiteX19" fmla="*/ 300038 w 1376362"/>
                  <a:gd name="connsiteY19" fmla="*/ 1261110 h 1380172"/>
                  <a:gd name="connsiteX20" fmla="*/ 414338 w 1376362"/>
                  <a:gd name="connsiteY20" fmla="*/ 1327785 h 1380172"/>
                  <a:gd name="connsiteX21" fmla="*/ 547688 w 1376362"/>
                  <a:gd name="connsiteY21" fmla="*/ 1370648 h 1380172"/>
                  <a:gd name="connsiteX22" fmla="*/ 681038 w 1376362"/>
                  <a:gd name="connsiteY22" fmla="*/ 1380173 h 1380172"/>
                  <a:gd name="connsiteX23" fmla="*/ 823913 w 1376362"/>
                  <a:gd name="connsiteY23" fmla="*/ 1370648 h 1380172"/>
                  <a:gd name="connsiteX24" fmla="*/ 952500 w 1376362"/>
                  <a:gd name="connsiteY24" fmla="*/ 1327785 h 1380172"/>
                  <a:gd name="connsiteX25" fmla="*/ 1066800 w 1376362"/>
                  <a:gd name="connsiteY25" fmla="*/ 1261110 h 1380172"/>
                  <a:gd name="connsiteX26" fmla="*/ 1171575 w 1376362"/>
                  <a:gd name="connsiteY26" fmla="*/ 1184910 h 1380172"/>
                  <a:gd name="connsiteX27" fmla="*/ 1257300 w 1376362"/>
                  <a:gd name="connsiteY27" fmla="*/ 1080135 h 1380172"/>
                  <a:gd name="connsiteX28" fmla="*/ 1319213 w 1376362"/>
                  <a:gd name="connsiteY28" fmla="*/ 965835 h 1380172"/>
                  <a:gd name="connsiteX29" fmla="*/ 1362075 w 1376362"/>
                  <a:gd name="connsiteY29" fmla="*/ 836295 h 1380172"/>
                  <a:gd name="connsiteX30" fmla="*/ 1376363 w 1376362"/>
                  <a:gd name="connsiteY30" fmla="*/ 692468 h 1380172"/>
                  <a:gd name="connsiteX31" fmla="*/ 1362075 w 1376362"/>
                  <a:gd name="connsiteY31" fmla="*/ 553403 h 1380172"/>
                  <a:gd name="connsiteX32" fmla="*/ 1321118 w 1376362"/>
                  <a:gd name="connsiteY32" fmla="*/ 425768 h 1380172"/>
                  <a:gd name="connsiteX33" fmla="*/ 547688 w 1376362"/>
                  <a:gd name="connsiteY33" fmla="*/ 114300 h 1380172"/>
                  <a:gd name="connsiteX34" fmla="*/ 681038 w 1376362"/>
                  <a:gd name="connsiteY34" fmla="*/ 95250 h 1380172"/>
                  <a:gd name="connsiteX35" fmla="*/ 1077278 w 1376362"/>
                  <a:gd name="connsiteY35" fmla="*/ 248603 h 1380172"/>
                  <a:gd name="connsiteX36" fmla="*/ 766763 w 1376362"/>
                  <a:gd name="connsiteY36" fmla="*/ 463868 h 1380172"/>
                  <a:gd name="connsiteX37" fmla="*/ 547688 w 1376362"/>
                  <a:gd name="connsiteY37" fmla="*/ 114300 h 1380172"/>
                  <a:gd name="connsiteX38" fmla="*/ 542925 w 1376362"/>
                  <a:gd name="connsiteY38" fmla="*/ 123825 h 1380172"/>
                  <a:gd name="connsiteX39" fmla="*/ 547688 w 1376362"/>
                  <a:gd name="connsiteY39" fmla="*/ 114300 h 1380172"/>
                  <a:gd name="connsiteX40" fmla="*/ 441960 w 1376362"/>
                  <a:gd name="connsiteY40" fmla="*/ 153353 h 1380172"/>
                  <a:gd name="connsiteX41" fmla="*/ 647700 w 1376362"/>
                  <a:gd name="connsiteY41" fmla="*/ 497205 h 1380172"/>
                  <a:gd name="connsiteX42" fmla="*/ 103823 w 1376362"/>
                  <a:gd name="connsiteY42" fmla="*/ 573405 h 1380172"/>
                  <a:gd name="connsiteX43" fmla="*/ 441960 w 1376362"/>
                  <a:gd name="connsiteY43" fmla="*/ 153353 h 1380172"/>
                  <a:gd name="connsiteX44" fmla="*/ 251460 w 1376362"/>
                  <a:gd name="connsiteY44" fmla="*/ 1089660 h 1380172"/>
                  <a:gd name="connsiteX45" fmla="*/ 99060 w 1376362"/>
                  <a:gd name="connsiteY45" fmla="*/ 692468 h 1380172"/>
                  <a:gd name="connsiteX46" fmla="*/ 99060 w 1376362"/>
                  <a:gd name="connsiteY46" fmla="*/ 678180 h 1380172"/>
                  <a:gd name="connsiteX47" fmla="*/ 705803 w 1376362"/>
                  <a:gd name="connsiteY47" fmla="*/ 592455 h 1380172"/>
                  <a:gd name="connsiteX48" fmla="*/ 753428 w 1376362"/>
                  <a:gd name="connsiteY48" fmla="*/ 692468 h 1380172"/>
                  <a:gd name="connsiteX49" fmla="*/ 734378 w 1376362"/>
                  <a:gd name="connsiteY49" fmla="*/ 697230 h 1380172"/>
                  <a:gd name="connsiteX50" fmla="*/ 251460 w 1376362"/>
                  <a:gd name="connsiteY50" fmla="*/ 1089660 h 1380172"/>
                  <a:gd name="connsiteX51" fmla="*/ 681038 w 1376362"/>
                  <a:gd name="connsiteY51" fmla="*/ 1290638 h 1380172"/>
                  <a:gd name="connsiteX52" fmla="*/ 327660 w 1376362"/>
                  <a:gd name="connsiteY52" fmla="*/ 1156335 h 1380172"/>
                  <a:gd name="connsiteX53" fmla="*/ 327660 w 1376362"/>
                  <a:gd name="connsiteY53" fmla="*/ 1161098 h 1380172"/>
                  <a:gd name="connsiteX54" fmla="*/ 313373 w 1376362"/>
                  <a:gd name="connsiteY54" fmla="*/ 1142048 h 1380172"/>
                  <a:gd name="connsiteX55" fmla="*/ 327660 w 1376362"/>
                  <a:gd name="connsiteY55" fmla="*/ 1156335 h 1380172"/>
                  <a:gd name="connsiteX56" fmla="*/ 781050 w 1376362"/>
                  <a:gd name="connsiteY56" fmla="*/ 788670 h 1380172"/>
                  <a:gd name="connsiteX57" fmla="*/ 795338 w 1376362"/>
                  <a:gd name="connsiteY57" fmla="*/ 788670 h 1380172"/>
                  <a:gd name="connsiteX58" fmla="*/ 919163 w 1376362"/>
                  <a:gd name="connsiteY58" fmla="*/ 1238250 h 1380172"/>
                  <a:gd name="connsiteX59" fmla="*/ 681038 w 1376362"/>
                  <a:gd name="connsiteY59" fmla="*/ 1290638 h 1380172"/>
                  <a:gd name="connsiteX60" fmla="*/ 1015365 w 1376362"/>
                  <a:gd name="connsiteY60" fmla="*/ 1185863 h 1380172"/>
                  <a:gd name="connsiteX61" fmla="*/ 901065 w 1376362"/>
                  <a:gd name="connsiteY61" fmla="*/ 764858 h 1380172"/>
                  <a:gd name="connsiteX62" fmla="*/ 1268730 w 1376362"/>
                  <a:gd name="connsiteY62" fmla="*/ 788670 h 1380172"/>
                  <a:gd name="connsiteX63" fmla="*/ 1015365 w 1376362"/>
                  <a:gd name="connsiteY63" fmla="*/ 1185863 h 1380172"/>
                  <a:gd name="connsiteX64" fmla="*/ 862013 w 1376362"/>
                  <a:gd name="connsiteY64" fmla="*/ 669608 h 1380172"/>
                  <a:gd name="connsiteX65" fmla="*/ 842963 w 1376362"/>
                  <a:gd name="connsiteY65" fmla="*/ 636270 h 1380172"/>
                  <a:gd name="connsiteX66" fmla="*/ 814388 w 1376362"/>
                  <a:gd name="connsiteY66" fmla="*/ 555308 h 1380172"/>
                  <a:gd name="connsiteX67" fmla="*/ 1143953 w 1376362"/>
                  <a:gd name="connsiteY67" fmla="*/ 320993 h 1380172"/>
                  <a:gd name="connsiteX68" fmla="*/ 1277303 w 1376362"/>
                  <a:gd name="connsiteY68" fmla="*/ 688658 h 1380172"/>
                  <a:gd name="connsiteX69" fmla="*/ 862013 w 1376362"/>
                  <a:gd name="connsiteY69" fmla="*/ 669608 h 138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76362" h="1380172">
                    <a:moveTo>
                      <a:pt x="1321118" y="425768"/>
                    </a:moveTo>
                    <a:cubicBezTo>
                      <a:pt x="1306830" y="382905"/>
                      <a:pt x="1283018" y="344805"/>
                      <a:pt x="1259205" y="306705"/>
                    </a:cubicBezTo>
                    <a:cubicBezTo>
                      <a:pt x="1240155" y="268605"/>
                      <a:pt x="1206818" y="240030"/>
                      <a:pt x="1173480" y="206693"/>
                    </a:cubicBezTo>
                    <a:cubicBezTo>
                      <a:pt x="1144905" y="173355"/>
                      <a:pt x="1111568" y="149543"/>
                      <a:pt x="1068705" y="116205"/>
                    </a:cubicBezTo>
                    <a:cubicBezTo>
                      <a:pt x="1035368" y="92393"/>
                      <a:pt x="997268" y="78105"/>
                      <a:pt x="954405" y="54293"/>
                    </a:cubicBezTo>
                    <a:cubicBezTo>
                      <a:pt x="911543" y="35243"/>
                      <a:pt x="873443" y="20955"/>
                      <a:pt x="825818" y="16193"/>
                    </a:cubicBezTo>
                    <a:cubicBezTo>
                      <a:pt x="776288" y="0"/>
                      <a:pt x="733425" y="0"/>
                      <a:pt x="681038" y="0"/>
                    </a:cubicBezTo>
                    <a:cubicBezTo>
                      <a:pt x="642938" y="0"/>
                      <a:pt x="600075" y="0"/>
                      <a:pt x="547688" y="14288"/>
                    </a:cubicBezTo>
                    <a:cubicBezTo>
                      <a:pt x="504825" y="19050"/>
                      <a:pt x="461963" y="33338"/>
                      <a:pt x="414338" y="52388"/>
                    </a:cubicBezTo>
                    <a:cubicBezTo>
                      <a:pt x="376238" y="76200"/>
                      <a:pt x="333375" y="90488"/>
                      <a:pt x="300038" y="114300"/>
                    </a:cubicBezTo>
                    <a:cubicBezTo>
                      <a:pt x="261938" y="147638"/>
                      <a:pt x="233363" y="171450"/>
                      <a:pt x="200025" y="204788"/>
                    </a:cubicBezTo>
                    <a:cubicBezTo>
                      <a:pt x="171450" y="238125"/>
                      <a:pt x="138113" y="266700"/>
                      <a:pt x="114300" y="304800"/>
                    </a:cubicBezTo>
                    <a:cubicBezTo>
                      <a:pt x="95250" y="342900"/>
                      <a:pt x="66675" y="381000"/>
                      <a:pt x="47625" y="423863"/>
                    </a:cubicBezTo>
                    <a:cubicBezTo>
                      <a:pt x="38100" y="461963"/>
                      <a:pt x="19050" y="509588"/>
                      <a:pt x="9525" y="553403"/>
                    </a:cubicBezTo>
                    <a:cubicBezTo>
                      <a:pt x="4763" y="596265"/>
                      <a:pt x="0" y="648653"/>
                      <a:pt x="0" y="692468"/>
                    </a:cubicBezTo>
                    <a:cubicBezTo>
                      <a:pt x="0" y="744855"/>
                      <a:pt x="4763" y="787718"/>
                      <a:pt x="9525" y="836295"/>
                    </a:cubicBezTo>
                    <a:cubicBezTo>
                      <a:pt x="19050" y="874395"/>
                      <a:pt x="38100" y="922020"/>
                      <a:pt x="47625" y="965835"/>
                    </a:cubicBezTo>
                    <a:cubicBezTo>
                      <a:pt x="66675" y="1003935"/>
                      <a:pt x="95250" y="1042035"/>
                      <a:pt x="114300" y="1080135"/>
                    </a:cubicBezTo>
                    <a:cubicBezTo>
                      <a:pt x="138113" y="1108710"/>
                      <a:pt x="171450" y="1156335"/>
                      <a:pt x="200025" y="1184910"/>
                    </a:cubicBezTo>
                    <a:cubicBezTo>
                      <a:pt x="233363" y="1218248"/>
                      <a:pt x="261938" y="1237298"/>
                      <a:pt x="300038" y="1261110"/>
                    </a:cubicBezTo>
                    <a:cubicBezTo>
                      <a:pt x="333375" y="1294448"/>
                      <a:pt x="376238" y="1313498"/>
                      <a:pt x="414338" y="1327785"/>
                    </a:cubicBezTo>
                    <a:cubicBezTo>
                      <a:pt x="461963" y="1351598"/>
                      <a:pt x="504825" y="1356360"/>
                      <a:pt x="547688" y="1370648"/>
                    </a:cubicBezTo>
                    <a:cubicBezTo>
                      <a:pt x="600075" y="1380173"/>
                      <a:pt x="642938" y="1380173"/>
                      <a:pt x="681038" y="1380173"/>
                    </a:cubicBezTo>
                    <a:cubicBezTo>
                      <a:pt x="733425" y="1380173"/>
                      <a:pt x="776288" y="1380173"/>
                      <a:pt x="823913" y="1370648"/>
                    </a:cubicBezTo>
                    <a:cubicBezTo>
                      <a:pt x="871538" y="1356360"/>
                      <a:pt x="909638" y="1351598"/>
                      <a:pt x="952500" y="1327785"/>
                    </a:cubicBezTo>
                    <a:cubicBezTo>
                      <a:pt x="995363" y="1313498"/>
                      <a:pt x="1033463" y="1294448"/>
                      <a:pt x="1066800" y="1261110"/>
                    </a:cubicBezTo>
                    <a:cubicBezTo>
                      <a:pt x="1109663" y="1237298"/>
                      <a:pt x="1143000" y="1218248"/>
                      <a:pt x="1171575" y="1184910"/>
                    </a:cubicBezTo>
                    <a:cubicBezTo>
                      <a:pt x="1204913" y="1156335"/>
                      <a:pt x="1238250" y="1108710"/>
                      <a:pt x="1257300" y="1080135"/>
                    </a:cubicBezTo>
                    <a:cubicBezTo>
                      <a:pt x="1281113" y="1042035"/>
                      <a:pt x="1304925" y="1003935"/>
                      <a:pt x="1319213" y="965835"/>
                    </a:cubicBezTo>
                    <a:cubicBezTo>
                      <a:pt x="1338263" y="922973"/>
                      <a:pt x="1347788" y="875348"/>
                      <a:pt x="1362075" y="836295"/>
                    </a:cubicBezTo>
                    <a:cubicBezTo>
                      <a:pt x="1366838" y="788670"/>
                      <a:pt x="1376363" y="745808"/>
                      <a:pt x="1376363" y="692468"/>
                    </a:cubicBezTo>
                    <a:cubicBezTo>
                      <a:pt x="1376363" y="649605"/>
                      <a:pt x="1366838" y="597218"/>
                      <a:pt x="1362075" y="553403"/>
                    </a:cubicBezTo>
                    <a:cubicBezTo>
                      <a:pt x="1349693" y="511493"/>
                      <a:pt x="1340168" y="463868"/>
                      <a:pt x="1321118" y="425768"/>
                    </a:cubicBezTo>
                    <a:close/>
                    <a:moveTo>
                      <a:pt x="547688" y="114300"/>
                    </a:moveTo>
                    <a:cubicBezTo>
                      <a:pt x="600075" y="109538"/>
                      <a:pt x="638175" y="95250"/>
                      <a:pt x="681038" y="95250"/>
                    </a:cubicBezTo>
                    <a:cubicBezTo>
                      <a:pt x="833438" y="95250"/>
                      <a:pt x="972503" y="152400"/>
                      <a:pt x="1077278" y="248603"/>
                    </a:cubicBezTo>
                    <a:cubicBezTo>
                      <a:pt x="1077278" y="248603"/>
                      <a:pt x="991553" y="378143"/>
                      <a:pt x="766763" y="463868"/>
                    </a:cubicBezTo>
                    <a:cubicBezTo>
                      <a:pt x="666750" y="281940"/>
                      <a:pt x="552450" y="129540"/>
                      <a:pt x="547688" y="114300"/>
                    </a:cubicBezTo>
                    <a:cubicBezTo>
                      <a:pt x="547688" y="123825"/>
                      <a:pt x="542925" y="123825"/>
                      <a:pt x="542925" y="123825"/>
                    </a:cubicBezTo>
                    <a:cubicBezTo>
                      <a:pt x="542925" y="123825"/>
                      <a:pt x="541973" y="123825"/>
                      <a:pt x="547688" y="114300"/>
                    </a:cubicBezTo>
                    <a:close/>
                    <a:moveTo>
                      <a:pt x="441960" y="153353"/>
                    </a:moveTo>
                    <a:cubicBezTo>
                      <a:pt x="446723" y="172403"/>
                      <a:pt x="546735" y="311468"/>
                      <a:pt x="647700" y="497205"/>
                    </a:cubicBezTo>
                    <a:cubicBezTo>
                      <a:pt x="365760" y="573405"/>
                      <a:pt x="122873" y="573405"/>
                      <a:pt x="103823" y="573405"/>
                    </a:cubicBezTo>
                    <a:cubicBezTo>
                      <a:pt x="140970" y="382905"/>
                      <a:pt x="270510" y="239078"/>
                      <a:pt x="441960" y="153353"/>
                    </a:cubicBezTo>
                    <a:close/>
                    <a:moveTo>
                      <a:pt x="251460" y="1089660"/>
                    </a:moveTo>
                    <a:cubicBezTo>
                      <a:pt x="156210" y="984885"/>
                      <a:pt x="99060" y="845820"/>
                      <a:pt x="99060" y="692468"/>
                    </a:cubicBezTo>
                    <a:cubicBezTo>
                      <a:pt x="99060" y="687705"/>
                      <a:pt x="99060" y="678180"/>
                      <a:pt x="99060" y="678180"/>
                    </a:cubicBezTo>
                    <a:cubicBezTo>
                      <a:pt x="103823" y="678180"/>
                      <a:pt x="395288" y="678180"/>
                      <a:pt x="705803" y="592455"/>
                    </a:cubicBezTo>
                    <a:cubicBezTo>
                      <a:pt x="720090" y="621030"/>
                      <a:pt x="739140" y="654368"/>
                      <a:pt x="753428" y="692468"/>
                    </a:cubicBezTo>
                    <a:cubicBezTo>
                      <a:pt x="743903" y="692468"/>
                      <a:pt x="739140" y="692468"/>
                      <a:pt x="734378" y="697230"/>
                    </a:cubicBezTo>
                    <a:cubicBezTo>
                      <a:pt x="408623" y="807720"/>
                      <a:pt x="251460" y="1089660"/>
                      <a:pt x="251460" y="1089660"/>
                    </a:cubicBezTo>
                    <a:close/>
                    <a:moveTo>
                      <a:pt x="681038" y="1290638"/>
                    </a:moveTo>
                    <a:cubicBezTo>
                      <a:pt x="547688" y="1290638"/>
                      <a:pt x="427673" y="1238250"/>
                      <a:pt x="327660" y="1156335"/>
                    </a:cubicBezTo>
                    <a:cubicBezTo>
                      <a:pt x="327660" y="1161098"/>
                      <a:pt x="327660" y="1161098"/>
                      <a:pt x="327660" y="1161098"/>
                    </a:cubicBezTo>
                    <a:cubicBezTo>
                      <a:pt x="327660" y="1161098"/>
                      <a:pt x="318135" y="1156335"/>
                      <a:pt x="313373" y="1142048"/>
                    </a:cubicBezTo>
                    <a:cubicBezTo>
                      <a:pt x="318135" y="1146810"/>
                      <a:pt x="322898" y="1151573"/>
                      <a:pt x="327660" y="1156335"/>
                    </a:cubicBezTo>
                    <a:cubicBezTo>
                      <a:pt x="346710" y="1118235"/>
                      <a:pt x="470535" y="902970"/>
                      <a:pt x="781050" y="788670"/>
                    </a:cubicBezTo>
                    <a:cubicBezTo>
                      <a:pt x="781050" y="788670"/>
                      <a:pt x="781050" y="788670"/>
                      <a:pt x="795338" y="788670"/>
                    </a:cubicBezTo>
                    <a:cubicBezTo>
                      <a:pt x="871538" y="1003935"/>
                      <a:pt x="900113" y="1185863"/>
                      <a:pt x="919163" y="1238250"/>
                    </a:cubicBezTo>
                    <a:cubicBezTo>
                      <a:pt x="842963" y="1262063"/>
                      <a:pt x="766763" y="1290638"/>
                      <a:pt x="681038" y="1290638"/>
                    </a:cubicBezTo>
                    <a:close/>
                    <a:moveTo>
                      <a:pt x="1015365" y="1185863"/>
                    </a:moveTo>
                    <a:cubicBezTo>
                      <a:pt x="1005840" y="1143000"/>
                      <a:pt x="972503" y="970598"/>
                      <a:pt x="901065" y="764858"/>
                    </a:cubicBezTo>
                    <a:cubicBezTo>
                      <a:pt x="1092518" y="731520"/>
                      <a:pt x="1259205" y="783908"/>
                      <a:pt x="1268730" y="788670"/>
                    </a:cubicBezTo>
                    <a:cubicBezTo>
                      <a:pt x="1243965" y="951548"/>
                      <a:pt x="1148715" y="1099185"/>
                      <a:pt x="1015365" y="1185863"/>
                    </a:cubicBezTo>
                    <a:close/>
                    <a:moveTo>
                      <a:pt x="862013" y="669608"/>
                    </a:moveTo>
                    <a:cubicBezTo>
                      <a:pt x="862013" y="655320"/>
                      <a:pt x="857250" y="650558"/>
                      <a:pt x="842963" y="636270"/>
                    </a:cubicBezTo>
                    <a:cubicBezTo>
                      <a:pt x="838200" y="602933"/>
                      <a:pt x="823913" y="583883"/>
                      <a:pt x="814388" y="555308"/>
                    </a:cubicBezTo>
                    <a:cubicBezTo>
                      <a:pt x="1048703" y="460058"/>
                      <a:pt x="1143953" y="320993"/>
                      <a:pt x="1143953" y="320993"/>
                    </a:cubicBezTo>
                    <a:cubicBezTo>
                      <a:pt x="1224915" y="416243"/>
                      <a:pt x="1277303" y="541020"/>
                      <a:pt x="1277303" y="688658"/>
                    </a:cubicBezTo>
                    <a:cubicBezTo>
                      <a:pt x="1267778" y="688658"/>
                      <a:pt x="1067753" y="650558"/>
                      <a:pt x="862013" y="669608"/>
                    </a:cubicBezTo>
                    <a:close/>
                  </a:path>
                </a:pathLst>
              </a:custGeom>
              <a:solidFill>
                <a:schemeClr val="bg2"/>
              </a:solidFill>
              <a:ln w="9525" cap="flat">
                <a:noFill/>
                <a:prstDash val="solid"/>
                <a:miter/>
              </a:ln>
            </p:spPr>
            <p:txBody>
              <a:bodyPr rtlCol="0" anchor="ctr"/>
              <a:lstStyle/>
              <a:p>
                <a:endParaRPr lang="en-ID"/>
              </a:p>
            </p:txBody>
          </p:sp>
          <p:sp>
            <p:nvSpPr>
              <p:cNvPr id="62" name="Freeform: Shape 61">
                <a:extLst>
                  <a:ext uri="{FF2B5EF4-FFF2-40B4-BE49-F238E27FC236}">
                    <a16:creationId xmlns:a16="http://schemas.microsoft.com/office/drawing/2014/main" id="{189655B6-A8FB-49D2-95ED-FDD2F3ABB17A}"/>
                  </a:ext>
                </a:extLst>
              </p:cNvPr>
              <p:cNvSpPr/>
              <p:nvPr/>
            </p:nvSpPr>
            <p:spPr>
              <a:xfrm>
                <a:off x="-579835" y="4157238"/>
                <a:ext cx="14287" cy="19050"/>
              </a:xfrm>
              <a:custGeom>
                <a:avLst/>
                <a:gdLst>
                  <a:gd name="connsiteX0" fmla="*/ 14288 w 14287"/>
                  <a:gd name="connsiteY0" fmla="*/ 19050 h 19050"/>
                  <a:gd name="connsiteX1" fmla="*/ 14288 w 14287"/>
                  <a:gd name="connsiteY1" fmla="*/ 14288 h 19050"/>
                  <a:gd name="connsiteX2" fmla="*/ 0 w 14287"/>
                  <a:gd name="connsiteY2" fmla="*/ 0 h 19050"/>
                  <a:gd name="connsiteX3" fmla="*/ 14288 w 14287"/>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4287" h="19050">
                    <a:moveTo>
                      <a:pt x="14288" y="19050"/>
                    </a:moveTo>
                    <a:cubicBezTo>
                      <a:pt x="14288" y="19050"/>
                      <a:pt x="14288" y="19050"/>
                      <a:pt x="14288" y="14288"/>
                    </a:cubicBezTo>
                    <a:cubicBezTo>
                      <a:pt x="9525" y="9525"/>
                      <a:pt x="4763" y="4763"/>
                      <a:pt x="0" y="0"/>
                    </a:cubicBezTo>
                    <a:cubicBezTo>
                      <a:pt x="4763" y="14288"/>
                      <a:pt x="14288" y="19050"/>
                      <a:pt x="14288" y="19050"/>
                    </a:cubicBezTo>
                    <a:close/>
                  </a:path>
                </a:pathLst>
              </a:custGeom>
              <a:solidFill>
                <a:srgbClr val="FF7BF9"/>
              </a:solidFill>
              <a:ln w="9525" cap="flat">
                <a:noFill/>
                <a:prstDash val="solid"/>
                <a:miter/>
              </a:ln>
            </p:spPr>
            <p:txBody>
              <a:bodyPr rtlCol="0" anchor="ctr"/>
              <a:lstStyle/>
              <a:p>
                <a:endParaRPr lang="en-ID"/>
              </a:p>
            </p:txBody>
          </p:sp>
          <p:sp>
            <p:nvSpPr>
              <p:cNvPr id="63" name="Freeform: Shape 62">
                <a:extLst>
                  <a:ext uri="{FF2B5EF4-FFF2-40B4-BE49-F238E27FC236}">
                    <a16:creationId xmlns:a16="http://schemas.microsoft.com/office/drawing/2014/main" id="{C8DF8F22-8A25-47BD-9021-32FBC6CFA79F}"/>
                  </a:ext>
                </a:extLst>
              </p:cNvPr>
              <p:cNvSpPr/>
              <p:nvPr/>
            </p:nvSpPr>
            <p:spPr>
              <a:xfrm>
                <a:off x="-350282" y="3128538"/>
                <a:ext cx="4762" cy="9525"/>
              </a:xfrm>
              <a:custGeom>
                <a:avLst/>
                <a:gdLst>
                  <a:gd name="connsiteX0" fmla="*/ 4763 w 4762"/>
                  <a:gd name="connsiteY0" fmla="*/ 0 h 9525"/>
                  <a:gd name="connsiteX1" fmla="*/ 0 w 4762"/>
                  <a:gd name="connsiteY1" fmla="*/ 9525 h 9525"/>
                  <a:gd name="connsiteX2" fmla="*/ 4763 w 4762"/>
                  <a:gd name="connsiteY2" fmla="*/ 0 h 9525"/>
                </a:gdLst>
                <a:ahLst/>
                <a:cxnLst>
                  <a:cxn ang="0">
                    <a:pos x="connsiteX0" y="connsiteY0"/>
                  </a:cxn>
                  <a:cxn ang="0">
                    <a:pos x="connsiteX1" y="connsiteY1"/>
                  </a:cxn>
                  <a:cxn ang="0">
                    <a:pos x="connsiteX2" y="connsiteY2"/>
                  </a:cxn>
                </a:cxnLst>
                <a:rect l="l" t="t" r="r" b="b"/>
                <a:pathLst>
                  <a:path w="4762" h="9525">
                    <a:moveTo>
                      <a:pt x="4763" y="0"/>
                    </a:moveTo>
                    <a:cubicBezTo>
                      <a:pt x="0" y="9525"/>
                      <a:pt x="0" y="9525"/>
                      <a:pt x="0" y="9525"/>
                    </a:cubicBezTo>
                    <a:cubicBezTo>
                      <a:pt x="0" y="9525"/>
                      <a:pt x="4763" y="9525"/>
                      <a:pt x="4763" y="0"/>
                    </a:cubicBezTo>
                    <a:close/>
                  </a:path>
                </a:pathLst>
              </a:custGeom>
              <a:solidFill>
                <a:srgbClr val="FF7BF9"/>
              </a:solidFill>
              <a:ln w="9525" cap="flat">
                <a:noFill/>
                <a:prstDash val="solid"/>
                <a:miter/>
              </a:ln>
            </p:spPr>
            <p:txBody>
              <a:bodyPr rtlCol="0" anchor="ctr"/>
              <a:lstStyle/>
              <a:p>
                <a:endParaRPr lang="en-ID"/>
              </a:p>
            </p:txBody>
          </p:sp>
        </p:grpSp>
      </p:grpSp>
      <p:grpSp>
        <p:nvGrpSpPr>
          <p:cNvPr id="2052" name="Group 2051">
            <a:extLst>
              <a:ext uri="{FF2B5EF4-FFF2-40B4-BE49-F238E27FC236}">
                <a16:creationId xmlns:a16="http://schemas.microsoft.com/office/drawing/2014/main" id="{B9B0EC05-2961-43AF-8541-E3877730D6BA}"/>
              </a:ext>
            </a:extLst>
          </p:cNvPr>
          <p:cNvGrpSpPr/>
          <p:nvPr/>
        </p:nvGrpSpPr>
        <p:grpSpPr>
          <a:xfrm>
            <a:off x="3305046" y="2064415"/>
            <a:ext cx="1178054" cy="383307"/>
            <a:chOff x="3228846" y="1949247"/>
            <a:chExt cx="1178054" cy="383307"/>
          </a:xfrm>
        </p:grpSpPr>
        <p:cxnSp>
          <p:nvCxnSpPr>
            <p:cNvPr id="2048" name="Straight Connector 2047">
              <a:extLst>
                <a:ext uri="{FF2B5EF4-FFF2-40B4-BE49-F238E27FC236}">
                  <a16:creationId xmlns:a16="http://schemas.microsoft.com/office/drawing/2014/main" id="{7392FAFA-BD40-46B9-B586-33F71FF84AE7}"/>
                </a:ext>
              </a:extLst>
            </p:cNvPr>
            <p:cNvCxnSpPr/>
            <p:nvPr/>
          </p:nvCxnSpPr>
          <p:spPr>
            <a:xfrm flipH="1" flipV="1">
              <a:off x="4023593" y="1949247"/>
              <a:ext cx="383307" cy="383307"/>
            </a:xfrm>
            <a:prstGeom prst="line">
              <a:avLst/>
            </a:prstGeom>
            <a:ln w="25400">
              <a:solidFill>
                <a:srgbClr val="3A559F"/>
              </a:solidFill>
              <a:headEnd type="oval"/>
            </a:ln>
          </p:spPr>
          <p:style>
            <a:lnRef idx="1">
              <a:schemeClr val="accent1"/>
            </a:lnRef>
            <a:fillRef idx="0">
              <a:schemeClr val="accent1"/>
            </a:fillRef>
            <a:effectRef idx="0">
              <a:schemeClr val="accent1"/>
            </a:effectRef>
            <a:fontRef idx="minor">
              <a:schemeClr val="tx1"/>
            </a:fontRef>
          </p:style>
        </p:cxnSp>
        <p:cxnSp>
          <p:nvCxnSpPr>
            <p:cNvPr id="2051" name="Straight Connector 2050">
              <a:extLst>
                <a:ext uri="{FF2B5EF4-FFF2-40B4-BE49-F238E27FC236}">
                  <a16:creationId xmlns:a16="http://schemas.microsoft.com/office/drawing/2014/main" id="{ADEA8CFC-F9ED-43C3-A4CC-75E012E3A2E5}"/>
                </a:ext>
              </a:extLst>
            </p:cNvPr>
            <p:cNvCxnSpPr/>
            <p:nvPr/>
          </p:nvCxnSpPr>
          <p:spPr>
            <a:xfrm flipH="1">
              <a:off x="3228846" y="1953012"/>
              <a:ext cx="804271" cy="0"/>
            </a:xfrm>
            <a:prstGeom prst="line">
              <a:avLst/>
            </a:prstGeom>
            <a:ln w="25400">
              <a:solidFill>
                <a:srgbClr val="3A559F"/>
              </a:solidFill>
              <a:tailEnd type="oval"/>
            </a:ln>
          </p:spPr>
          <p:style>
            <a:lnRef idx="1">
              <a:schemeClr val="accent1"/>
            </a:lnRef>
            <a:fillRef idx="0">
              <a:schemeClr val="accent1"/>
            </a:fillRef>
            <a:effectRef idx="0">
              <a:schemeClr val="accent1"/>
            </a:effectRef>
            <a:fontRef idx="minor">
              <a:schemeClr val="tx1"/>
            </a:fontRef>
          </p:style>
        </p:cxnSp>
      </p:grpSp>
      <p:sp>
        <p:nvSpPr>
          <p:cNvPr id="69" name="Title 1">
            <a:extLst>
              <a:ext uri="{FF2B5EF4-FFF2-40B4-BE49-F238E27FC236}">
                <a16:creationId xmlns:a16="http://schemas.microsoft.com/office/drawing/2014/main" id="{F37B71BE-832E-4988-B498-5FA606B52C6B}"/>
              </a:ext>
            </a:extLst>
          </p:cNvPr>
          <p:cNvSpPr txBox="1"/>
          <p:nvPr/>
        </p:nvSpPr>
        <p:spPr>
          <a:xfrm>
            <a:off x="640299" y="1565883"/>
            <a:ext cx="2625749" cy="400110"/>
          </a:xfrm>
          <a:prstGeom prst="rect">
            <a:avLst/>
          </a:prstGeom>
          <a:noFill/>
        </p:spPr>
        <p:txBody>
          <a:bodyPr wrap="square" rtlCol="0">
            <a:spAutoFit/>
          </a:bodyPr>
          <a:lstStyle/>
          <a:p>
            <a:pPr algn="r"/>
            <a:r>
              <a:rPr lang="en-US" sz="2000" b="1" dirty="0">
                <a:latin typeface="+mj-lt"/>
              </a:rPr>
              <a:t>Facebook</a:t>
            </a:r>
            <a:endParaRPr lang="id-ID" sz="2000" b="1" dirty="0">
              <a:latin typeface="+mj-lt"/>
            </a:endParaRPr>
          </a:p>
        </p:txBody>
      </p:sp>
      <p:sp>
        <p:nvSpPr>
          <p:cNvPr id="74" name="TextBox 73">
            <a:extLst>
              <a:ext uri="{FF2B5EF4-FFF2-40B4-BE49-F238E27FC236}">
                <a16:creationId xmlns:a16="http://schemas.microsoft.com/office/drawing/2014/main" id="{297EC138-A387-4596-8EED-86F17CDC7E69}"/>
              </a:ext>
            </a:extLst>
          </p:cNvPr>
          <p:cNvSpPr txBox="1"/>
          <p:nvPr/>
        </p:nvSpPr>
        <p:spPr>
          <a:xfrm>
            <a:off x="1423396" y="1893859"/>
            <a:ext cx="1744301" cy="646331"/>
          </a:xfrm>
          <a:prstGeom prst="rect">
            <a:avLst/>
          </a:prstGeom>
          <a:noFill/>
        </p:spPr>
        <p:txBody>
          <a:bodyPr wrap="square" rtlCol="0" anchor="ctr">
            <a:spAutoFit/>
          </a:bodyPr>
          <a:lstStyle/>
          <a:p>
            <a:pPr algn="r"/>
            <a:r>
              <a:rPr lang="en-US" b="1" dirty="0"/>
              <a:t>Irish Pop: 70% </a:t>
            </a:r>
          </a:p>
          <a:p>
            <a:pPr algn="r"/>
            <a:r>
              <a:rPr lang="en-US" b="1" dirty="0" err="1"/>
              <a:t>Adland</a:t>
            </a:r>
            <a:r>
              <a:rPr lang="en-US" b="1" dirty="0"/>
              <a:t>: 75%</a:t>
            </a:r>
          </a:p>
        </p:txBody>
      </p:sp>
      <p:grpSp>
        <p:nvGrpSpPr>
          <p:cNvPr id="75" name="Group 74">
            <a:extLst>
              <a:ext uri="{FF2B5EF4-FFF2-40B4-BE49-F238E27FC236}">
                <a16:creationId xmlns:a16="http://schemas.microsoft.com/office/drawing/2014/main" id="{AC428ABC-0464-4A95-8CE0-A8852BD5B2B3}"/>
              </a:ext>
            </a:extLst>
          </p:cNvPr>
          <p:cNvGrpSpPr/>
          <p:nvPr/>
        </p:nvGrpSpPr>
        <p:grpSpPr>
          <a:xfrm flipV="1">
            <a:off x="3076365" y="3985869"/>
            <a:ext cx="930163" cy="383307"/>
            <a:chOff x="3476737" y="1949247"/>
            <a:chExt cx="930163" cy="383307"/>
          </a:xfrm>
        </p:grpSpPr>
        <p:cxnSp>
          <p:nvCxnSpPr>
            <p:cNvPr id="76" name="Straight Connector 75">
              <a:extLst>
                <a:ext uri="{FF2B5EF4-FFF2-40B4-BE49-F238E27FC236}">
                  <a16:creationId xmlns:a16="http://schemas.microsoft.com/office/drawing/2014/main" id="{AF8AE0A4-B974-4DA5-9A41-E267CB382B5B}"/>
                </a:ext>
              </a:extLst>
            </p:cNvPr>
            <p:cNvCxnSpPr/>
            <p:nvPr/>
          </p:nvCxnSpPr>
          <p:spPr>
            <a:xfrm flipH="1" flipV="1">
              <a:off x="4023593" y="1949247"/>
              <a:ext cx="383307" cy="383307"/>
            </a:xfrm>
            <a:prstGeom prst="line">
              <a:avLst/>
            </a:prstGeom>
            <a:ln w="25400">
              <a:solidFill>
                <a:srgbClr val="1DA1F2"/>
              </a:solidFill>
              <a:headEnd type="ova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01FBF6B-B494-49EE-BBCC-D504255CCBF3}"/>
                </a:ext>
              </a:extLst>
            </p:cNvPr>
            <p:cNvCxnSpPr>
              <a:cxnSpLocks/>
            </p:cNvCxnSpPr>
            <p:nvPr/>
          </p:nvCxnSpPr>
          <p:spPr>
            <a:xfrm flipH="1" flipV="1">
              <a:off x="3476737" y="1953012"/>
              <a:ext cx="556381" cy="0"/>
            </a:xfrm>
            <a:prstGeom prst="line">
              <a:avLst/>
            </a:prstGeom>
            <a:ln w="25400">
              <a:solidFill>
                <a:srgbClr val="1DA1F2"/>
              </a:solidFill>
              <a:tailEnd type="ova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AD96C1D1-C4AC-4311-BD73-F29F1971FD54}"/>
              </a:ext>
            </a:extLst>
          </p:cNvPr>
          <p:cNvGrpSpPr/>
          <p:nvPr/>
        </p:nvGrpSpPr>
        <p:grpSpPr>
          <a:xfrm flipH="1" flipV="1">
            <a:off x="6178548" y="4637130"/>
            <a:ext cx="1288406" cy="741550"/>
            <a:chOff x="3476737" y="1949247"/>
            <a:chExt cx="1288406" cy="741550"/>
          </a:xfrm>
        </p:grpSpPr>
        <p:cxnSp>
          <p:nvCxnSpPr>
            <p:cNvPr id="80" name="Straight Connector 79">
              <a:extLst>
                <a:ext uri="{FF2B5EF4-FFF2-40B4-BE49-F238E27FC236}">
                  <a16:creationId xmlns:a16="http://schemas.microsoft.com/office/drawing/2014/main" id="{4C555FED-6DE9-4609-A8C7-577C3E6D9297}"/>
                </a:ext>
              </a:extLst>
            </p:cNvPr>
            <p:cNvCxnSpPr>
              <a:cxnSpLocks/>
            </p:cNvCxnSpPr>
            <p:nvPr/>
          </p:nvCxnSpPr>
          <p:spPr>
            <a:xfrm flipH="1" flipV="1">
              <a:off x="4023593" y="1949247"/>
              <a:ext cx="741550" cy="741550"/>
            </a:xfrm>
            <a:prstGeom prst="line">
              <a:avLst/>
            </a:prstGeom>
            <a:ln w="25400">
              <a:solidFill>
                <a:srgbClr val="0077B7"/>
              </a:solidFill>
              <a:headEnd type="ova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16D85D2-EDCC-4236-852D-DEE602FED0C2}"/>
                </a:ext>
              </a:extLst>
            </p:cNvPr>
            <p:cNvCxnSpPr>
              <a:cxnSpLocks/>
            </p:cNvCxnSpPr>
            <p:nvPr/>
          </p:nvCxnSpPr>
          <p:spPr>
            <a:xfrm flipH="1" flipV="1">
              <a:off x="3476737" y="1953012"/>
              <a:ext cx="556381" cy="0"/>
            </a:xfrm>
            <a:prstGeom prst="line">
              <a:avLst/>
            </a:prstGeom>
            <a:ln w="25400">
              <a:solidFill>
                <a:srgbClr val="0077B7"/>
              </a:solidFill>
              <a:tailEnd type="oval"/>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F9BD3A33-6ED4-4894-AE77-501BB1A33293}"/>
              </a:ext>
            </a:extLst>
          </p:cNvPr>
          <p:cNvGrpSpPr/>
          <p:nvPr/>
        </p:nvGrpSpPr>
        <p:grpSpPr>
          <a:xfrm flipH="1">
            <a:off x="7559512" y="1984337"/>
            <a:ext cx="1178054" cy="383307"/>
            <a:chOff x="3228846" y="1949247"/>
            <a:chExt cx="1178054" cy="383307"/>
          </a:xfrm>
        </p:grpSpPr>
        <p:cxnSp>
          <p:nvCxnSpPr>
            <p:cNvPr id="88" name="Straight Connector 87">
              <a:extLst>
                <a:ext uri="{FF2B5EF4-FFF2-40B4-BE49-F238E27FC236}">
                  <a16:creationId xmlns:a16="http://schemas.microsoft.com/office/drawing/2014/main" id="{7D65C1A3-2EDC-4790-B537-401C05708EFF}"/>
                </a:ext>
              </a:extLst>
            </p:cNvPr>
            <p:cNvCxnSpPr/>
            <p:nvPr/>
          </p:nvCxnSpPr>
          <p:spPr>
            <a:xfrm flipH="1" flipV="1">
              <a:off x="4023593" y="1949247"/>
              <a:ext cx="383307" cy="383307"/>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14F49C21-108F-4074-99CF-F855DD855217}"/>
                </a:ext>
              </a:extLst>
            </p:cNvPr>
            <p:cNvCxnSpPr/>
            <p:nvPr/>
          </p:nvCxnSpPr>
          <p:spPr>
            <a:xfrm flipH="1">
              <a:off x="3228846" y="1953012"/>
              <a:ext cx="804271" cy="0"/>
            </a:xfrm>
            <a:prstGeom prst="line">
              <a:avLst/>
            </a:prstGeom>
            <a:ln>
              <a:tailEnd type="oval"/>
            </a:ln>
          </p:spPr>
          <p:style>
            <a:lnRef idx="1">
              <a:schemeClr val="dk1"/>
            </a:lnRef>
            <a:fillRef idx="0">
              <a:schemeClr val="dk1"/>
            </a:fillRef>
            <a:effectRef idx="0">
              <a:schemeClr val="dk1"/>
            </a:effectRef>
            <a:fontRef idx="minor">
              <a:schemeClr val="tx1"/>
            </a:fontRef>
          </p:style>
        </p:cxnSp>
      </p:grpSp>
      <p:grpSp>
        <p:nvGrpSpPr>
          <p:cNvPr id="93" name="Group 92">
            <a:extLst>
              <a:ext uri="{FF2B5EF4-FFF2-40B4-BE49-F238E27FC236}">
                <a16:creationId xmlns:a16="http://schemas.microsoft.com/office/drawing/2014/main" id="{371F707D-214E-41DA-870B-7E3C2192614C}"/>
              </a:ext>
            </a:extLst>
          </p:cNvPr>
          <p:cNvGrpSpPr/>
          <p:nvPr/>
        </p:nvGrpSpPr>
        <p:grpSpPr>
          <a:xfrm flipH="1">
            <a:off x="8263002" y="3538671"/>
            <a:ext cx="949258" cy="383307"/>
            <a:chOff x="3457642" y="1949247"/>
            <a:chExt cx="949258" cy="383307"/>
          </a:xfrm>
        </p:grpSpPr>
        <p:cxnSp>
          <p:nvCxnSpPr>
            <p:cNvPr id="94" name="Straight Connector 93">
              <a:extLst>
                <a:ext uri="{FF2B5EF4-FFF2-40B4-BE49-F238E27FC236}">
                  <a16:creationId xmlns:a16="http://schemas.microsoft.com/office/drawing/2014/main" id="{E2B75FF4-A979-433A-892F-4CF138A5CE54}"/>
                </a:ext>
              </a:extLst>
            </p:cNvPr>
            <p:cNvCxnSpPr/>
            <p:nvPr/>
          </p:nvCxnSpPr>
          <p:spPr>
            <a:xfrm flipH="1" flipV="1">
              <a:off x="4023593" y="1949247"/>
              <a:ext cx="383307" cy="383307"/>
            </a:xfrm>
            <a:prstGeom prst="line">
              <a:avLst/>
            </a:prstGeom>
            <a:ln w="25400">
              <a:gradFill>
                <a:gsLst>
                  <a:gs pos="0">
                    <a:srgbClr val="5C6CB3"/>
                  </a:gs>
                  <a:gs pos="39000">
                    <a:srgbClr val="B7358D"/>
                  </a:gs>
                  <a:gs pos="69000">
                    <a:srgbClr val="D94766"/>
                  </a:gs>
                  <a:gs pos="92000">
                    <a:srgbClr val="F1905F"/>
                  </a:gs>
                </a:gsLst>
                <a:lin ang="5400000" scaled="1"/>
              </a:gradFill>
              <a:headEnd type="ova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1AC4505-C855-4CE6-B302-31F1FA84E025}"/>
                </a:ext>
              </a:extLst>
            </p:cNvPr>
            <p:cNvCxnSpPr>
              <a:cxnSpLocks/>
            </p:cNvCxnSpPr>
            <p:nvPr/>
          </p:nvCxnSpPr>
          <p:spPr>
            <a:xfrm flipH="1">
              <a:off x="3457642" y="1953012"/>
              <a:ext cx="575475" cy="0"/>
            </a:xfrm>
            <a:prstGeom prst="line">
              <a:avLst/>
            </a:prstGeom>
            <a:ln w="25400">
              <a:gradFill flip="none" rotWithShape="1">
                <a:gsLst>
                  <a:gs pos="0">
                    <a:srgbClr val="5C6CB3"/>
                  </a:gs>
                  <a:gs pos="28000">
                    <a:srgbClr val="B7358D"/>
                  </a:gs>
                  <a:gs pos="47000">
                    <a:srgbClr val="D94766"/>
                  </a:gs>
                  <a:gs pos="75000">
                    <a:srgbClr val="F1905F"/>
                  </a:gs>
                </a:gsLst>
                <a:lin ang="8100000" scaled="1"/>
                <a:tileRect/>
              </a:gradFill>
              <a:tailEnd type="ova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1CD6A80A-AFA1-4BA0-8229-8B6D8E1DAB39}"/>
              </a:ext>
            </a:extLst>
          </p:cNvPr>
          <p:cNvSpPr txBox="1"/>
          <p:nvPr/>
        </p:nvSpPr>
        <p:spPr>
          <a:xfrm>
            <a:off x="701963" y="6471251"/>
            <a:ext cx="10788073" cy="307777"/>
          </a:xfrm>
          <a:prstGeom prst="rect">
            <a:avLst/>
          </a:prstGeom>
          <a:noFill/>
        </p:spPr>
        <p:txBody>
          <a:bodyPr wrap="square" rtlCol="0">
            <a:spAutoFit/>
          </a:bodyPr>
          <a:lstStyle/>
          <a:p>
            <a:r>
              <a:rPr lang="en-IE" sz="1400" i="1" dirty="0">
                <a:solidFill>
                  <a:schemeClr val="tx2"/>
                </a:solidFill>
              </a:rPr>
              <a:t>Source: B&amp;A Sign of the Times 2021-Which of the following do you use?</a:t>
            </a:r>
          </a:p>
        </p:txBody>
      </p:sp>
      <p:sp>
        <p:nvSpPr>
          <p:cNvPr id="103" name="Title 1">
            <a:extLst>
              <a:ext uri="{FF2B5EF4-FFF2-40B4-BE49-F238E27FC236}">
                <a16:creationId xmlns:a16="http://schemas.microsoft.com/office/drawing/2014/main" id="{D929435F-1D94-4FA2-9919-04957E43D46A}"/>
              </a:ext>
            </a:extLst>
          </p:cNvPr>
          <p:cNvSpPr txBox="1"/>
          <p:nvPr/>
        </p:nvSpPr>
        <p:spPr>
          <a:xfrm>
            <a:off x="7987762" y="3094150"/>
            <a:ext cx="2625749" cy="400110"/>
          </a:xfrm>
          <a:prstGeom prst="rect">
            <a:avLst/>
          </a:prstGeom>
          <a:noFill/>
        </p:spPr>
        <p:txBody>
          <a:bodyPr wrap="square" rtlCol="0">
            <a:spAutoFit/>
          </a:bodyPr>
          <a:lstStyle/>
          <a:p>
            <a:pPr algn="r"/>
            <a:r>
              <a:rPr lang="en-US" sz="2000" b="1" dirty="0">
                <a:latin typeface="+mj-lt"/>
              </a:rPr>
              <a:t>Instagram</a:t>
            </a:r>
            <a:endParaRPr lang="id-ID" sz="2000" b="1" dirty="0">
              <a:latin typeface="+mj-lt"/>
            </a:endParaRPr>
          </a:p>
        </p:txBody>
      </p:sp>
      <p:sp>
        <p:nvSpPr>
          <p:cNvPr id="104" name="TextBox 103">
            <a:extLst>
              <a:ext uri="{FF2B5EF4-FFF2-40B4-BE49-F238E27FC236}">
                <a16:creationId xmlns:a16="http://schemas.microsoft.com/office/drawing/2014/main" id="{B2E5B175-0DBF-454F-BF0B-C3494B60E1C5}"/>
              </a:ext>
            </a:extLst>
          </p:cNvPr>
          <p:cNvSpPr txBox="1"/>
          <p:nvPr/>
        </p:nvSpPr>
        <p:spPr>
          <a:xfrm>
            <a:off x="7598249" y="5511619"/>
            <a:ext cx="1744301" cy="646331"/>
          </a:xfrm>
          <a:prstGeom prst="rect">
            <a:avLst/>
          </a:prstGeom>
          <a:noFill/>
        </p:spPr>
        <p:txBody>
          <a:bodyPr wrap="square" rtlCol="0" anchor="ctr">
            <a:spAutoFit/>
          </a:bodyPr>
          <a:lstStyle/>
          <a:p>
            <a:pPr algn="r"/>
            <a:r>
              <a:rPr lang="en-US" b="1" dirty="0"/>
              <a:t>Irish Pop: 19% </a:t>
            </a:r>
          </a:p>
          <a:p>
            <a:pPr algn="r"/>
            <a:r>
              <a:rPr lang="en-US" b="1" dirty="0" err="1"/>
              <a:t>Adland</a:t>
            </a:r>
            <a:r>
              <a:rPr lang="en-US" b="1" dirty="0"/>
              <a:t>: 96%</a:t>
            </a:r>
          </a:p>
        </p:txBody>
      </p:sp>
      <p:sp>
        <p:nvSpPr>
          <p:cNvPr id="105" name="Title 1">
            <a:extLst>
              <a:ext uri="{FF2B5EF4-FFF2-40B4-BE49-F238E27FC236}">
                <a16:creationId xmlns:a16="http://schemas.microsoft.com/office/drawing/2014/main" id="{686CAA2B-45A5-4B60-B783-4A90955233D3}"/>
              </a:ext>
            </a:extLst>
          </p:cNvPr>
          <p:cNvSpPr txBox="1"/>
          <p:nvPr/>
        </p:nvSpPr>
        <p:spPr>
          <a:xfrm>
            <a:off x="476014" y="3865741"/>
            <a:ext cx="2625749" cy="400110"/>
          </a:xfrm>
          <a:prstGeom prst="rect">
            <a:avLst/>
          </a:prstGeom>
          <a:noFill/>
        </p:spPr>
        <p:txBody>
          <a:bodyPr wrap="square" rtlCol="0">
            <a:spAutoFit/>
          </a:bodyPr>
          <a:lstStyle/>
          <a:p>
            <a:pPr algn="r"/>
            <a:r>
              <a:rPr lang="en-US" sz="2000" b="1" dirty="0">
                <a:latin typeface="+mj-lt"/>
              </a:rPr>
              <a:t>Twitter</a:t>
            </a:r>
            <a:endParaRPr lang="id-ID" sz="2000" b="1" dirty="0">
              <a:latin typeface="+mj-lt"/>
            </a:endParaRPr>
          </a:p>
        </p:txBody>
      </p:sp>
      <p:sp>
        <p:nvSpPr>
          <p:cNvPr id="106" name="TextBox 105">
            <a:extLst>
              <a:ext uri="{FF2B5EF4-FFF2-40B4-BE49-F238E27FC236}">
                <a16:creationId xmlns:a16="http://schemas.microsoft.com/office/drawing/2014/main" id="{0B1FC86A-CA78-477A-9B62-9E45A63AEA40}"/>
              </a:ext>
            </a:extLst>
          </p:cNvPr>
          <p:cNvSpPr txBox="1"/>
          <p:nvPr/>
        </p:nvSpPr>
        <p:spPr>
          <a:xfrm>
            <a:off x="1259111" y="4193717"/>
            <a:ext cx="1744301" cy="646331"/>
          </a:xfrm>
          <a:prstGeom prst="rect">
            <a:avLst/>
          </a:prstGeom>
          <a:noFill/>
        </p:spPr>
        <p:txBody>
          <a:bodyPr wrap="square" rtlCol="0" anchor="ctr">
            <a:spAutoFit/>
          </a:bodyPr>
          <a:lstStyle/>
          <a:p>
            <a:pPr algn="r"/>
            <a:r>
              <a:rPr lang="en-US" b="1" dirty="0"/>
              <a:t>Irish Pop: 21% </a:t>
            </a:r>
          </a:p>
          <a:p>
            <a:pPr algn="r"/>
            <a:r>
              <a:rPr lang="en-US" b="1" dirty="0" err="1"/>
              <a:t>Adland</a:t>
            </a:r>
            <a:r>
              <a:rPr lang="en-US" b="1" dirty="0"/>
              <a:t>: 87%</a:t>
            </a:r>
          </a:p>
        </p:txBody>
      </p:sp>
      <p:sp>
        <p:nvSpPr>
          <p:cNvPr id="107" name="Title 1">
            <a:extLst>
              <a:ext uri="{FF2B5EF4-FFF2-40B4-BE49-F238E27FC236}">
                <a16:creationId xmlns:a16="http://schemas.microsoft.com/office/drawing/2014/main" id="{4A165E11-2928-4CBB-96C4-0DB99D60870A}"/>
              </a:ext>
            </a:extLst>
          </p:cNvPr>
          <p:cNvSpPr txBox="1"/>
          <p:nvPr/>
        </p:nvSpPr>
        <p:spPr>
          <a:xfrm>
            <a:off x="6358374" y="5169433"/>
            <a:ext cx="2625749" cy="400110"/>
          </a:xfrm>
          <a:prstGeom prst="rect">
            <a:avLst/>
          </a:prstGeom>
          <a:noFill/>
        </p:spPr>
        <p:txBody>
          <a:bodyPr wrap="square" rtlCol="0">
            <a:spAutoFit/>
          </a:bodyPr>
          <a:lstStyle/>
          <a:p>
            <a:pPr algn="r"/>
            <a:r>
              <a:rPr lang="en-US" sz="2000" b="1" dirty="0">
                <a:latin typeface="+mj-lt"/>
              </a:rPr>
              <a:t>LinkedIn</a:t>
            </a:r>
            <a:endParaRPr lang="id-ID" sz="2000" b="1" dirty="0">
              <a:latin typeface="+mj-lt"/>
            </a:endParaRPr>
          </a:p>
        </p:txBody>
      </p:sp>
      <p:sp>
        <p:nvSpPr>
          <p:cNvPr id="108" name="TextBox 107">
            <a:extLst>
              <a:ext uri="{FF2B5EF4-FFF2-40B4-BE49-F238E27FC236}">
                <a16:creationId xmlns:a16="http://schemas.microsoft.com/office/drawing/2014/main" id="{40F093AF-0DD7-4118-B4D2-E7ECDB2A45C8}"/>
              </a:ext>
            </a:extLst>
          </p:cNvPr>
          <p:cNvSpPr txBox="1"/>
          <p:nvPr/>
        </p:nvSpPr>
        <p:spPr>
          <a:xfrm>
            <a:off x="9181683" y="3389034"/>
            <a:ext cx="1744301" cy="646331"/>
          </a:xfrm>
          <a:prstGeom prst="rect">
            <a:avLst/>
          </a:prstGeom>
          <a:noFill/>
        </p:spPr>
        <p:txBody>
          <a:bodyPr wrap="square" rtlCol="0" anchor="ctr">
            <a:spAutoFit/>
          </a:bodyPr>
          <a:lstStyle/>
          <a:p>
            <a:pPr algn="r"/>
            <a:r>
              <a:rPr lang="en-US" b="1" dirty="0"/>
              <a:t>Irish Pop: 44% </a:t>
            </a:r>
          </a:p>
          <a:p>
            <a:pPr algn="r"/>
            <a:r>
              <a:rPr lang="en-US" b="1" dirty="0" err="1"/>
              <a:t>Adland</a:t>
            </a:r>
            <a:r>
              <a:rPr lang="en-US" b="1" dirty="0"/>
              <a:t>: 87%</a:t>
            </a:r>
          </a:p>
        </p:txBody>
      </p:sp>
      <p:sp>
        <p:nvSpPr>
          <p:cNvPr id="109" name="Title 1">
            <a:extLst>
              <a:ext uri="{FF2B5EF4-FFF2-40B4-BE49-F238E27FC236}">
                <a16:creationId xmlns:a16="http://schemas.microsoft.com/office/drawing/2014/main" id="{4C727D29-0CF9-41C9-A17A-B1E7EABCCD31}"/>
              </a:ext>
            </a:extLst>
          </p:cNvPr>
          <p:cNvSpPr txBox="1"/>
          <p:nvPr/>
        </p:nvSpPr>
        <p:spPr>
          <a:xfrm>
            <a:off x="8029060" y="1590639"/>
            <a:ext cx="2625749" cy="400110"/>
          </a:xfrm>
          <a:prstGeom prst="rect">
            <a:avLst/>
          </a:prstGeom>
          <a:noFill/>
        </p:spPr>
        <p:txBody>
          <a:bodyPr wrap="square" rtlCol="0">
            <a:spAutoFit/>
          </a:bodyPr>
          <a:lstStyle/>
          <a:p>
            <a:pPr algn="r"/>
            <a:r>
              <a:rPr lang="en-US" sz="2000" b="1" dirty="0" err="1">
                <a:latin typeface="+mj-lt"/>
              </a:rPr>
              <a:t>TicTok</a:t>
            </a:r>
            <a:endParaRPr lang="id-ID" sz="2000" b="1" dirty="0">
              <a:latin typeface="+mj-lt"/>
            </a:endParaRPr>
          </a:p>
        </p:txBody>
      </p:sp>
      <p:sp>
        <p:nvSpPr>
          <p:cNvPr id="110" name="TextBox 109">
            <a:extLst>
              <a:ext uri="{FF2B5EF4-FFF2-40B4-BE49-F238E27FC236}">
                <a16:creationId xmlns:a16="http://schemas.microsoft.com/office/drawing/2014/main" id="{104E9100-52CA-48B0-9E28-0C9626436708}"/>
              </a:ext>
            </a:extLst>
          </p:cNvPr>
          <p:cNvSpPr txBox="1"/>
          <p:nvPr/>
        </p:nvSpPr>
        <p:spPr>
          <a:xfrm>
            <a:off x="8812157" y="1918615"/>
            <a:ext cx="1744301" cy="646331"/>
          </a:xfrm>
          <a:prstGeom prst="rect">
            <a:avLst/>
          </a:prstGeom>
          <a:noFill/>
        </p:spPr>
        <p:txBody>
          <a:bodyPr wrap="square" rtlCol="0" anchor="ctr">
            <a:spAutoFit/>
          </a:bodyPr>
          <a:lstStyle/>
          <a:p>
            <a:pPr algn="r"/>
            <a:r>
              <a:rPr lang="en-US" b="1" dirty="0"/>
              <a:t>Irish Pop: 16% </a:t>
            </a:r>
          </a:p>
          <a:p>
            <a:pPr algn="r"/>
            <a:r>
              <a:rPr lang="en-US" b="1" dirty="0" err="1"/>
              <a:t>Adland</a:t>
            </a:r>
            <a:r>
              <a:rPr lang="en-US" b="1" dirty="0"/>
              <a:t>: 40%</a:t>
            </a:r>
          </a:p>
        </p:txBody>
      </p:sp>
      <p:pic>
        <p:nvPicPr>
          <p:cNvPr id="2050" name="Picture 2049">
            <a:extLst>
              <a:ext uri="{FF2B5EF4-FFF2-40B4-BE49-F238E27FC236}">
                <a16:creationId xmlns:a16="http://schemas.microsoft.com/office/drawing/2014/main" id="{0AD9CAB5-54A8-462E-BAE9-BF5C55DBB871}"/>
              </a:ext>
            </a:extLst>
          </p:cNvPr>
          <p:cNvPicPr>
            <a:picLocks noChangeAspect="1"/>
          </p:cNvPicPr>
          <p:nvPr/>
        </p:nvPicPr>
        <p:blipFill>
          <a:blip r:embed="rId3"/>
          <a:stretch>
            <a:fillRect/>
          </a:stretch>
        </p:blipFill>
        <p:spPr>
          <a:xfrm>
            <a:off x="6962515" y="2259267"/>
            <a:ext cx="974726" cy="974726"/>
          </a:xfrm>
          <a:prstGeom prst="ellipse">
            <a:avLst/>
          </a:prstGeom>
        </p:spPr>
      </p:pic>
      <p:sp>
        <p:nvSpPr>
          <p:cNvPr id="111" name="TextBox 110">
            <a:extLst>
              <a:ext uri="{FF2B5EF4-FFF2-40B4-BE49-F238E27FC236}">
                <a16:creationId xmlns:a16="http://schemas.microsoft.com/office/drawing/2014/main" id="{864F7307-D7D5-446A-975A-70FCEFAB22D8}"/>
              </a:ext>
            </a:extLst>
          </p:cNvPr>
          <p:cNvSpPr txBox="1"/>
          <p:nvPr/>
        </p:nvSpPr>
        <p:spPr>
          <a:xfrm>
            <a:off x="448851" y="924524"/>
            <a:ext cx="10246858" cy="523220"/>
          </a:xfrm>
          <a:prstGeom prst="rect">
            <a:avLst/>
          </a:prstGeom>
          <a:noFill/>
        </p:spPr>
        <p:txBody>
          <a:bodyPr wrap="square" rtlCol="0">
            <a:spAutoFit/>
          </a:bodyPr>
          <a:lstStyle/>
          <a:p>
            <a:r>
              <a:rPr lang="en-IE"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Adlanders</a:t>
            </a:r>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love Social Media </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341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2052"/>
                                        </p:tgtEl>
                                        <p:attrNameLst>
                                          <p:attrName>style.visibility</p:attrName>
                                        </p:attrNameLst>
                                      </p:cBhvr>
                                      <p:to>
                                        <p:strVal val="visible"/>
                                      </p:to>
                                    </p:set>
                                    <p:animEffect transition="in" filter="wipe(right)">
                                      <p:cBhvr>
                                        <p:cTn id="24" dur="500"/>
                                        <p:tgtEl>
                                          <p:spTgt spid="2052"/>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par>
                          <p:cTn id="33" fill="hold">
                            <p:stCondLst>
                              <p:cond delay="3500"/>
                            </p:stCondLst>
                            <p:childTnLst>
                              <p:par>
                                <p:cTn id="34" presetID="22" presetClass="entr" presetSubtype="2"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wipe(right)">
                                      <p:cBhvr>
                                        <p:cTn id="36" dur="500"/>
                                        <p:tgtEl>
                                          <p:spTgt spid="7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wipe(left)">
                                      <p:cBhvr>
                                        <p:cTn id="47" dur="500"/>
                                        <p:tgtEl>
                                          <p:spTgt spid="79"/>
                                        </p:tgtEl>
                                      </p:cBhvr>
                                    </p:animEffect>
                                  </p:childTnLst>
                                </p:cTn>
                              </p:par>
                            </p:childTnLst>
                          </p:cTn>
                        </p:par>
                        <p:par>
                          <p:cTn id="48" fill="hold">
                            <p:stCondLst>
                              <p:cond delay="5000"/>
                            </p:stCondLst>
                            <p:childTnLst>
                              <p:par>
                                <p:cTn id="49" presetID="10" presetClass="entr" presetSubtype="0"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5500"/>
                            </p:stCondLst>
                            <p:childTnLst>
                              <p:par>
                                <p:cTn id="53" presetID="22" presetClass="entr" presetSubtype="8"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wipe(left)">
                                      <p:cBhvr>
                                        <p:cTn id="55" dur="500"/>
                                        <p:tgtEl>
                                          <p:spTgt spid="93"/>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500"/>
                                        <p:tgtEl>
                                          <p:spTgt spid="58"/>
                                        </p:tgtEl>
                                      </p:cBhvr>
                                    </p:animEffect>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wipe(left)">
                                      <p:cBhvr>
                                        <p:cTn id="63" dur="500"/>
                                        <p:tgtEl>
                                          <p:spTgt spid="87"/>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103"/>
                                        </p:tgtEl>
                                        <p:attrNameLst>
                                          <p:attrName>style.visibility</p:attrName>
                                        </p:attrNameLst>
                                      </p:cBhvr>
                                      <p:to>
                                        <p:strVal val="visible"/>
                                      </p:to>
                                    </p:set>
                                    <p:animEffect transition="in" filter="fade">
                                      <p:cBhvr>
                                        <p:cTn id="67" dur="500"/>
                                        <p:tgtEl>
                                          <p:spTgt spid="10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fade">
                                      <p:cBhvr>
                                        <p:cTn id="70" dur="500"/>
                                        <p:tgtEl>
                                          <p:spTgt spid="104"/>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105"/>
                                        </p:tgtEl>
                                        <p:attrNameLst>
                                          <p:attrName>style.visibility</p:attrName>
                                        </p:attrNameLst>
                                      </p:cBhvr>
                                      <p:to>
                                        <p:strVal val="visible"/>
                                      </p:to>
                                    </p:set>
                                    <p:animEffect transition="in" filter="fade">
                                      <p:cBhvr>
                                        <p:cTn id="74" dur="500"/>
                                        <p:tgtEl>
                                          <p:spTgt spid="10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fade">
                                      <p:cBhvr>
                                        <p:cTn id="77" dur="500"/>
                                        <p:tgtEl>
                                          <p:spTgt spid="106"/>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fade">
                                      <p:cBhvr>
                                        <p:cTn id="81" dur="500"/>
                                        <p:tgtEl>
                                          <p:spTgt spid="10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8"/>
                                        </p:tgtEl>
                                        <p:attrNameLst>
                                          <p:attrName>style.visibility</p:attrName>
                                        </p:attrNameLst>
                                      </p:cBhvr>
                                      <p:to>
                                        <p:strVal val="visible"/>
                                      </p:to>
                                    </p:set>
                                    <p:animEffect transition="in" filter="fade">
                                      <p:cBhvr>
                                        <p:cTn id="84" dur="500"/>
                                        <p:tgtEl>
                                          <p:spTgt spid="108"/>
                                        </p:tgtEl>
                                      </p:cBhvr>
                                    </p:animEffect>
                                  </p:childTnLst>
                                </p:cTn>
                              </p:par>
                            </p:childTnLst>
                          </p:cTn>
                        </p:par>
                        <p:par>
                          <p:cTn id="85" fill="hold">
                            <p:stCondLst>
                              <p:cond delay="8500"/>
                            </p:stCondLst>
                            <p:childTnLst>
                              <p:par>
                                <p:cTn id="86" presetID="10" presetClass="entr" presetSubtype="0" fill="hold" grpId="0" nodeType="afterEffect">
                                  <p:stCondLst>
                                    <p:cond delay="0"/>
                                  </p:stCondLst>
                                  <p:childTnLst>
                                    <p:set>
                                      <p:cBhvr>
                                        <p:cTn id="87" dur="1" fill="hold">
                                          <p:stCondLst>
                                            <p:cond delay="0"/>
                                          </p:stCondLst>
                                        </p:cTn>
                                        <p:tgtEl>
                                          <p:spTgt spid="109"/>
                                        </p:tgtEl>
                                        <p:attrNameLst>
                                          <p:attrName>style.visibility</p:attrName>
                                        </p:attrNameLst>
                                      </p:cBhvr>
                                      <p:to>
                                        <p:strVal val="visible"/>
                                      </p:to>
                                    </p:set>
                                    <p:animEffect transition="in" filter="fade">
                                      <p:cBhvr>
                                        <p:cTn id="88" dur="500"/>
                                        <p:tgtEl>
                                          <p:spTgt spid="10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animEffect transition="in" filter="fade">
                                      <p:cBhvr>
                                        <p:cTn id="9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animBg="1"/>
      <p:bldP spid="69" grpId="0"/>
      <p:bldP spid="74" grpId="0"/>
      <p:bldP spid="103" grpId="0"/>
      <p:bldP spid="104" grpId="0"/>
      <p:bldP spid="105" grpId="0"/>
      <p:bldP spid="106" grpId="0"/>
      <p:bldP spid="107" grpId="0"/>
      <p:bldP spid="108" grpId="0"/>
      <p:bldP spid="109" grpId="0"/>
      <p:bldP spid="1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D9CA3-130D-4C80-B364-78F9AF6418C9}"/>
              </a:ext>
            </a:extLst>
          </p:cNvPr>
          <p:cNvSpPr>
            <a:spLocks noGrp="1"/>
          </p:cNvSpPr>
          <p:nvPr>
            <p:ph idx="1"/>
          </p:nvPr>
        </p:nvSpPr>
        <p:spPr/>
        <p:txBody>
          <a:bodyPr>
            <a:normAutofit/>
          </a:bodyPr>
          <a:lstStyle/>
          <a:p>
            <a:pPr marL="0" indent="0">
              <a:buNone/>
            </a:pPr>
            <a:r>
              <a:rPr lang="en-IE" sz="2800" dirty="0">
                <a:solidFill>
                  <a:srgbClr val="0C2A3E"/>
                </a:solidFill>
                <a:latin typeface="Montserrat Light"/>
              </a:rPr>
              <a:t>This </a:t>
            </a:r>
            <a:r>
              <a:rPr lang="en-IE" sz="2800" dirty="0" err="1">
                <a:solidFill>
                  <a:srgbClr val="0C2A3E"/>
                </a:solidFill>
                <a:latin typeface="Montserrat Light"/>
              </a:rPr>
              <a:t>Adland</a:t>
            </a:r>
            <a:r>
              <a:rPr lang="en-IE" sz="2800" dirty="0">
                <a:solidFill>
                  <a:srgbClr val="0C2A3E"/>
                </a:solidFill>
                <a:latin typeface="Montserrat Light"/>
              </a:rPr>
              <a:t> 2021 Survey highlights how we must exercise caution when we think about planning campaigns for the Irish public.  </a:t>
            </a:r>
          </a:p>
          <a:p>
            <a:pPr marL="0" indent="0">
              <a:buNone/>
            </a:pPr>
            <a:r>
              <a:rPr lang="en-IE" sz="2800" dirty="0">
                <a:solidFill>
                  <a:srgbClr val="0C2A3E"/>
                </a:solidFill>
                <a:latin typeface="Montserrat Light"/>
              </a:rPr>
              <a:t>It’s very easy to think that Ireland is a small country and that everyone is the same. However, media habits/ practices of those who work in </a:t>
            </a:r>
            <a:r>
              <a:rPr lang="en-IE" sz="2800" dirty="0" err="1">
                <a:solidFill>
                  <a:srgbClr val="0C2A3E"/>
                </a:solidFill>
                <a:latin typeface="Montserrat Light"/>
              </a:rPr>
              <a:t>Adland</a:t>
            </a:r>
            <a:r>
              <a:rPr lang="en-IE" sz="2800" dirty="0">
                <a:solidFill>
                  <a:srgbClr val="0C2A3E"/>
                </a:solidFill>
                <a:latin typeface="Montserrat Light"/>
              </a:rPr>
              <a:t> continue to be markedly different from that of the public and we need to avoid letting this impact our judgment. </a:t>
            </a:r>
          </a:p>
          <a:p>
            <a:pPr marL="0" indent="0">
              <a:buNone/>
            </a:pPr>
            <a:r>
              <a:rPr lang="en-IE" sz="2800" dirty="0">
                <a:solidFill>
                  <a:srgbClr val="0C2A3E"/>
                </a:solidFill>
                <a:latin typeface="Montserrat Light"/>
              </a:rPr>
              <a:t>We need to use data and not rely on gut feel or instinct.</a:t>
            </a:r>
          </a:p>
          <a:p>
            <a:endParaRPr lang="en-IE" dirty="0"/>
          </a:p>
        </p:txBody>
      </p:sp>
      <p:pic>
        <p:nvPicPr>
          <p:cNvPr id="5" name="Picture 4">
            <a:extLst>
              <a:ext uri="{FF2B5EF4-FFF2-40B4-BE49-F238E27FC236}">
                <a16:creationId xmlns:a16="http://schemas.microsoft.com/office/drawing/2014/main" id="{FD76DBA7-4923-4410-95ED-0D692AFD3751}"/>
              </a:ext>
            </a:extLst>
          </p:cNvPr>
          <p:cNvPicPr>
            <a:picLocks noChangeAspect="1"/>
          </p:cNvPicPr>
          <p:nvPr/>
        </p:nvPicPr>
        <p:blipFill>
          <a:blip r:embed="rId2"/>
          <a:stretch>
            <a:fillRect/>
          </a:stretch>
        </p:blipFill>
        <p:spPr>
          <a:xfrm>
            <a:off x="0" y="1959829"/>
            <a:ext cx="853514" cy="804742"/>
          </a:xfrm>
          <a:prstGeom prst="rect">
            <a:avLst/>
          </a:prstGeom>
        </p:spPr>
      </p:pic>
      <p:pic>
        <p:nvPicPr>
          <p:cNvPr id="6" name="Picture 5">
            <a:extLst>
              <a:ext uri="{FF2B5EF4-FFF2-40B4-BE49-F238E27FC236}">
                <a16:creationId xmlns:a16="http://schemas.microsoft.com/office/drawing/2014/main" id="{9D65F352-229D-4994-AF3B-F5A6B1043325}"/>
              </a:ext>
            </a:extLst>
          </p:cNvPr>
          <p:cNvPicPr>
            <a:picLocks noChangeAspect="1"/>
          </p:cNvPicPr>
          <p:nvPr/>
        </p:nvPicPr>
        <p:blipFill>
          <a:blip r:embed="rId2"/>
          <a:stretch>
            <a:fillRect/>
          </a:stretch>
        </p:blipFill>
        <p:spPr>
          <a:xfrm>
            <a:off x="-15314" y="3033712"/>
            <a:ext cx="853514" cy="804742"/>
          </a:xfrm>
          <a:prstGeom prst="rect">
            <a:avLst/>
          </a:prstGeom>
        </p:spPr>
      </p:pic>
      <p:pic>
        <p:nvPicPr>
          <p:cNvPr id="7" name="Picture 6">
            <a:extLst>
              <a:ext uri="{FF2B5EF4-FFF2-40B4-BE49-F238E27FC236}">
                <a16:creationId xmlns:a16="http://schemas.microsoft.com/office/drawing/2014/main" id="{7FEC60A7-4979-4550-8280-CD14CFB76438}"/>
              </a:ext>
            </a:extLst>
          </p:cNvPr>
          <p:cNvPicPr>
            <a:picLocks noChangeAspect="1"/>
          </p:cNvPicPr>
          <p:nvPr/>
        </p:nvPicPr>
        <p:blipFill>
          <a:blip r:embed="rId2"/>
          <a:stretch>
            <a:fillRect/>
          </a:stretch>
        </p:blipFill>
        <p:spPr>
          <a:xfrm>
            <a:off x="-15314" y="5041696"/>
            <a:ext cx="853514" cy="804742"/>
          </a:xfrm>
          <a:prstGeom prst="rect">
            <a:avLst/>
          </a:prstGeom>
        </p:spPr>
      </p:pic>
      <p:sp>
        <p:nvSpPr>
          <p:cNvPr id="8" name="TextBox 7">
            <a:extLst>
              <a:ext uri="{FF2B5EF4-FFF2-40B4-BE49-F238E27FC236}">
                <a16:creationId xmlns:a16="http://schemas.microsoft.com/office/drawing/2014/main" id="{EF776359-2868-4182-9181-953B35F81111}"/>
              </a:ext>
            </a:extLst>
          </p:cNvPr>
          <p:cNvSpPr txBox="1"/>
          <p:nvPr/>
        </p:nvSpPr>
        <p:spPr>
          <a:xfrm>
            <a:off x="448851" y="924524"/>
            <a:ext cx="10246858" cy="523220"/>
          </a:xfrm>
          <a:prstGeom prst="rect">
            <a:avLst/>
          </a:prstGeom>
          <a:noFill/>
        </p:spPr>
        <p:txBody>
          <a:bodyPr wrap="square" rtlCol="0">
            <a:spAutoFit/>
          </a:bodyPr>
          <a:lstStyle/>
          <a:p>
            <a:r>
              <a:rPr lang="en-IE" sz="2800" b="1" dirty="0" err="1">
                <a:solidFill>
                  <a:srgbClr val="213445"/>
                </a:solidFill>
                <a:latin typeface="Montserrat SemiBold" panose="00000700000000000000" pitchFamily="2" charset="0"/>
                <a:ea typeface="Open Sans" panose="020B0606030504020204" pitchFamily="34" charset="0"/>
                <a:cs typeface="Open Sans" panose="020B0606030504020204" pitchFamily="34" charset="0"/>
              </a:rPr>
              <a:t>Adland</a:t>
            </a:r>
            <a:r>
              <a:rPr lang="en-IE"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rPr>
              <a:t> 2021 Survey Summary</a:t>
            </a:r>
            <a:endParaRPr lang="en-US" sz="2800" b="1" dirty="0">
              <a:solidFill>
                <a:srgbClr val="213445"/>
              </a:solidFill>
              <a:latin typeface="Montserrat SemiBold" panose="000007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35035836"/>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sld>
</file>

<file path=ppt/theme/theme1.xml><?xml version="1.0" encoding="utf-8"?>
<a:theme xmlns:a="http://schemas.openxmlformats.org/drawingml/2006/main" name="Office Theme">
  <a:themeElements>
    <a:clrScheme name="TAM 2020 Colours">
      <a:dk1>
        <a:srgbClr val="0C2A3E"/>
      </a:dk1>
      <a:lt1>
        <a:srgbClr val="0C2A3E"/>
      </a:lt1>
      <a:dk2>
        <a:srgbClr val="818DA0"/>
      </a:dk2>
      <a:lt2>
        <a:srgbClr val="D9DFE3"/>
      </a:lt2>
      <a:accent1>
        <a:srgbClr val="0C2A3E"/>
      </a:accent1>
      <a:accent2>
        <a:srgbClr val="E7B42B"/>
      </a:accent2>
      <a:accent3>
        <a:srgbClr val="818DA0"/>
      </a:accent3>
      <a:accent4>
        <a:srgbClr val="D9DFE3"/>
      </a:accent4>
      <a:accent5>
        <a:srgbClr val="E7B42B"/>
      </a:accent5>
      <a:accent6>
        <a:srgbClr val="AEABAB"/>
      </a:accent6>
      <a:hlink>
        <a:srgbClr val="E7B42B"/>
      </a:hlink>
      <a:folHlink>
        <a:srgbClr val="E7B42B"/>
      </a:folHlink>
    </a:clrScheme>
    <a:fontScheme name="TAM 2020">
      <a:majorFont>
        <a:latin typeface="Montserrat SemiBold"/>
        <a:ea typeface=""/>
        <a:cs typeface=""/>
      </a:majorFont>
      <a:minorFont>
        <a:latin typeface="Montserrat Light"/>
        <a:ea typeface=""/>
        <a:cs typeface=""/>
      </a:minorFont>
    </a:fontScheme>
    <a:fmtScheme name="Inset">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a:bevelT w="101600" h="25400" prst="softRound"/>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сновная_3">
      <a:dk1>
        <a:sysClr val="windowText" lastClr="000000"/>
      </a:dk1>
      <a:lt1>
        <a:sysClr val="window" lastClr="FFFFFF"/>
      </a:lt1>
      <a:dk2>
        <a:srgbClr val="44546A"/>
      </a:dk2>
      <a:lt2>
        <a:srgbClr val="E7E6E6"/>
      </a:lt2>
      <a:accent1>
        <a:srgbClr val="FF6692"/>
      </a:accent1>
      <a:accent2>
        <a:srgbClr val="FFC800"/>
      </a:accent2>
      <a:accent3>
        <a:srgbClr val="00D3B5"/>
      </a:accent3>
      <a:accent4>
        <a:srgbClr val="00D6E4"/>
      </a:accent4>
      <a:accent5>
        <a:srgbClr val="CA65F6"/>
      </a:accent5>
      <a:accent6>
        <a:srgbClr val="FF952E"/>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8879</TotalTime>
  <Words>1464</Words>
  <Application>Microsoft Office PowerPoint</Application>
  <PresentationFormat>Widescreen</PresentationFormat>
  <Paragraphs>87</Paragraphs>
  <Slides>10</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Calibri Light</vt:lpstr>
      <vt:lpstr>Montserrat Light</vt:lpstr>
      <vt:lpstr>Montserrat SemiBold</vt:lpstr>
      <vt:lpstr>Office Theme</vt: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Reddy</dc:creator>
  <cp:lastModifiedBy>Eimear Keane</cp:lastModifiedBy>
  <cp:revision>119</cp:revision>
  <dcterms:created xsi:type="dcterms:W3CDTF">2020-07-23T08:51:53Z</dcterms:created>
  <dcterms:modified xsi:type="dcterms:W3CDTF">2021-04-22T11:39:44Z</dcterms:modified>
</cp:coreProperties>
</file>