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849" r:id="rId4"/>
    <p:sldId id="803" r:id="rId5"/>
    <p:sldId id="342" r:id="rId6"/>
    <p:sldId id="857" r:id="rId7"/>
    <p:sldId id="858" r:id="rId8"/>
    <p:sldId id="859" r:id="rId9"/>
    <p:sldId id="860" r:id="rId10"/>
    <p:sldId id="861" r:id="rId11"/>
    <p:sldId id="8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77" y="1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75.8%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May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2884961390695726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77.099999999999994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54.5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57.5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73.900000000000006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Virgin Media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Tesco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Diageo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Vodafone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National Lottery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Coca Cola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Heineken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Sky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Virgin Media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Tesco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Diageo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Sky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National Lottery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Coca Cola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Heineken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Vodafone Ireland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01/07/2021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758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74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01/07/2021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76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01/07/2021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amireland.ie/top-programm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ireland.ie/top-programme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amireland.ie/top-programm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amireland.ie/top-program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7893"/>
            <a:ext cx="12192000" cy="6985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2021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2021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4" y="1693398"/>
            <a:ext cx="794175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73.2% of individuals each week in May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2021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140 minutes (2 hours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minutes) each day in May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2021. This is a 8% decrease on May 2020 which had registered huge uplifts in viewing due to the Covid-19 lockdown.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1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RTE News: Nine O Clock 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on RTÉ One on May 23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rd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viewed programme of the month. An average of 526,100 individuals tuned in to the broadcast.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Across the Sky Media network of channels, Friends: The Reunion on Sky One was the most viewed programme of the month with an average of 278,800 individuals tuning in.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99" y="1861585"/>
            <a:ext cx="2655365" cy="1487004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98" y="3963487"/>
            <a:ext cx="2729493" cy="1535089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0550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3980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RTE News: Nine </a:t>
            </a:r>
            <a:r>
              <a:rPr lang="en-IE" sz="1800" b="1" dirty="0" err="1">
                <a:solidFill>
                  <a:schemeClr val="tx2"/>
                </a:solidFill>
              </a:rPr>
              <a:t>O'Clock</a:t>
            </a:r>
            <a:r>
              <a:rPr lang="en-IE" sz="1800" b="1" dirty="0">
                <a:solidFill>
                  <a:schemeClr val="tx2"/>
                </a:solidFill>
              </a:rPr>
              <a:t>		23-05-2021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Reeling In The Years - 2013	02-05-2021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Dr Cassidy's Casebook		17-05-2021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Late </a:t>
            </a:r>
            <a:r>
              <a:rPr lang="en-IE" sz="1800" b="1" dirty="0" err="1">
                <a:solidFill>
                  <a:schemeClr val="tx2"/>
                </a:solidFill>
              </a:rPr>
              <a:t>Late</a:t>
            </a:r>
            <a:r>
              <a:rPr lang="en-IE" sz="1800" b="1" dirty="0">
                <a:solidFill>
                  <a:schemeClr val="tx2"/>
                </a:solidFill>
              </a:rPr>
              <a:t> Show, The		28-05-2021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RTE News: Six One		03-05-2021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8544E52-9CD7-4857-A2CD-A7BB962AB49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9" r="12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CORONATION STREET	07-05-2021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UCL: MCI V CHE LIVE	29-05-2021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UEL: VIL V MUN LIVE	26-05-2021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EMMERDALE 		10-05-2021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UCL: TROPHY LIFT	29-05-2021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ADE76E-6B93-4237-8BC6-8FB3575A76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b="10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FRIENDS: THE REUNION		27-05-2021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PL: MAN UNITED V LIVERPOOL	13-05-2021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RENAULT SUPER SUNDAY	02-05-2021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PL: CHELSEA V LEICESTER	18-05-2021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LIVE SNF: L’POOL V S’HAMPTON	08-05-2021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56C9023-0A8F-4CBF-91D4-6370C74039C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r="207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/>
              <a:t>- GOGGLEBOX			14-05-2021</a:t>
            </a:r>
          </a:p>
          <a:p>
            <a:pPr marL="0" indent="0">
              <a:buNone/>
            </a:pPr>
            <a:r>
              <a:rPr lang="en-IE" sz="1800" dirty="0"/>
              <a:t>DAVINA MCCALL: SEX, MYTHS &amp; THE MENOPAUS	</a:t>
            </a:r>
          </a:p>
          <a:p>
            <a:pPr marL="0" indent="0">
              <a:buNone/>
            </a:pPr>
            <a:r>
              <a:rPr lang="en-IE" sz="1800" dirty="0"/>
              <a:t>				12-05-2021</a:t>
            </a:r>
          </a:p>
          <a:p>
            <a:pPr marL="0" indent="0">
              <a:buNone/>
            </a:pPr>
            <a:r>
              <a:rPr lang="en-IE" sz="1800" dirty="0"/>
              <a:t>LOCATION, LOCATION, LOCATION	26-05-2021</a:t>
            </a:r>
          </a:p>
          <a:p>
            <a:pPr marL="0" indent="0">
              <a:buNone/>
            </a:pPr>
            <a:r>
              <a:rPr lang="en-IE" sz="1800" dirty="0"/>
              <a:t>GOGGLEBOX			14-05-2021</a:t>
            </a:r>
          </a:p>
          <a:p>
            <a:pPr marL="0" indent="0">
              <a:buNone/>
            </a:pPr>
            <a:r>
              <a:rPr lang="en-IE" sz="1800" dirty="0"/>
              <a:t>SAS: WHO DARES WINS		16-05-2021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F99A4A9-744E-43B9-8F4D-5252E427F5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r="11154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GAA BEO 2021 - 2022	23-05-2021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Laochra</a:t>
            </a:r>
            <a:r>
              <a:rPr lang="en-IE" sz="1800" b="1" dirty="0">
                <a:solidFill>
                  <a:schemeClr val="tx2"/>
                </a:solidFill>
              </a:rPr>
              <a:t> Gael 2017	22-05-2021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NUACHT TG4 2021	16-05-2021</a:t>
            </a:r>
          </a:p>
          <a:p>
            <a:pPr marL="285750" indent="-285750">
              <a:buFontTx/>
              <a:buChar char="-"/>
            </a:pPr>
            <a:r>
              <a:rPr lang="en-IE" sz="1800" b="1" dirty="0" err="1">
                <a:solidFill>
                  <a:schemeClr val="tx2"/>
                </a:solidFill>
              </a:rPr>
              <a:t>Rugbaí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Beo</a:t>
            </a:r>
            <a:r>
              <a:rPr lang="en-IE" sz="1800" b="1" dirty="0">
                <a:solidFill>
                  <a:schemeClr val="tx2"/>
                </a:solidFill>
              </a:rPr>
              <a:t> Pro 14 	28-05-2021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Viva </a:t>
            </a:r>
            <a:r>
              <a:rPr lang="en-IE" sz="1800" b="1" dirty="0" err="1">
                <a:solidFill>
                  <a:schemeClr val="tx2"/>
                </a:solidFill>
              </a:rPr>
              <a:t>Ceol</a:t>
            </a:r>
            <a:r>
              <a:rPr lang="en-IE" sz="1800" b="1" dirty="0">
                <a:solidFill>
                  <a:schemeClr val="tx2"/>
                </a:solidFill>
              </a:rPr>
              <a:t> </a:t>
            </a:r>
            <a:r>
              <a:rPr lang="en-IE" sz="1800" b="1" dirty="0" err="1">
                <a:solidFill>
                  <a:schemeClr val="tx2"/>
                </a:solidFill>
              </a:rPr>
              <a:t>Tíre</a:t>
            </a:r>
            <a:r>
              <a:rPr lang="en-IE" sz="1800" b="1" dirty="0">
                <a:solidFill>
                  <a:schemeClr val="tx2"/>
                </a:solidFill>
              </a:rPr>
              <a:t>		08-05-2021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3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C6A7867-E480-4584-81BB-47D277E070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r="206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BABY SHARK'S BIG SHOW		30-05-2021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FILM: THE PROPOSAL (2009)	09-05-2021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FILM: JURASSIC PARK (1993)	09-05-2021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FRIENDS			17-05-2021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PAW PATROL			30-05-2021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1CD283-4FDE-6143-A2D9-9F3C73230B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5" r="15745"/>
          <a:stretch/>
        </p:blipFill>
        <p:spPr>
          <a:xfrm>
            <a:off x="6007894" y="-9729"/>
            <a:ext cx="6184106" cy="594836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VIACOM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A5B8E-2107-4854-AEA0-27EADA6E3EE7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ALLIANZ HURLING LEAGUES 2	08-05-2021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ALLIANZ FOOTBALL LEAGUES	15-05-2021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THE RAINBOW CUP 2021 		14-05-2021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FA CUP 2020/21 ENG		15-05-2021</a:t>
            </a:r>
          </a:p>
          <a:p>
            <a:pPr marL="285750" indent="-285750">
              <a:buFontTx/>
              <a:buChar char="-"/>
            </a:pPr>
            <a:r>
              <a:rPr lang="en-IE" sz="1800" b="1" dirty="0">
                <a:solidFill>
                  <a:schemeClr val="tx2"/>
                </a:solidFill>
              </a:rPr>
              <a:t>BOXING CLASSICS		22-05-2021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EIR SPORT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May 2021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5E8C393-A18E-4C65-A47D-4D9C69999B7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4" r="20764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1E8DC6-D6E2-4223-8DA8-A610FEAA463E}"/>
              </a:ext>
            </a:extLst>
          </p:cNvPr>
          <p:cNvSpPr txBox="1"/>
          <p:nvPr/>
        </p:nvSpPr>
        <p:spPr>
          <a:xfrm>
            <a:off x="103310" y="4257056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A breakdown of the Top 10 programmes by station for May 2021 can be found </a:t>
            </a:r>
            <a:r>
              <a:rPr lang="en-IE" sz="1400" dirty="0">
                <a:solidFill>
                  <a:schemeClr val="tx1"/>
                </a:solidFill>
                <a:latin typeface="Montserrat Light" panose="00000400000000000000" pitchFamily="2" charset="0"/>
                <a:hlinkClick r:id="rId4"/>
              </a:rPr>
              <a:t>here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1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3516</TotalTime>
  <Words>1007</Words>
  <Application>Microsoft Office PowerPoint</Application>
  <PresentationFormat>Widescreen</PresentationFormat>
  <Paragraphs>121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</cp:lastModifiedBy>
  <cp:revision>104</cp:revision>
  <dcterms:created xsi:type="dcterms:W3CDTF">2020-09-08T09:03:26Z</dcterms:created>
  <dcterms:modified xsi:type="dcterms:W3CDTF">2021-07-01T11:19:37Z</dcterms:modified>
</cp:coreProperties>
</file>