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856" r:id="rId4"/>
    <p:sldId id="803" r:id="rId5"/>
    <p:sldId id="342" r:id="rId6"/>
    <p:sldId id="857" r:id="rId7"/>
    <p:sldId id="858" r:id="rId8"/>
    <p:sldId id="859" r:id="rId9"/>
    <p:sldId id="860" r:id="rId10"/>
    <p:sldId id="8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FDBF2C69-5EC5-4AFB-9F54-12BA4FBCC8BF}"/>
    <pc:docChg chg="delSld">
      <pc:chgData name="Eimear Keane" userId="eef31a02-fc57-41c7-a1dc-9c55ab6f1315" providerId="ADAL" clId="{FDBF2C69-5EC5-4AFB-9F54-12BA4FBCC8BF}" dt="2021-09-14T14:01:17.234" v="2" actId="47"/>
      <pc:docMkLst>
        <pc:docMk/>
      </pc:docMkLst>
      <pc:sldChg chg="del">
        <pc:chgData name="Eimear Keane" userId="eef31a02-fc57-41c7-a1dc-9c55ab6f1315" providerId="ADAL" clId="{FDBF2C69-5EC5-4AFB-9F54-12BA4FBCC8BF}" dt="2021-09-14T14:01:14.118" v="0" actId="47"/>
        <pc:sldMkLst>
          <pc:docMk/>
          <pc:sldMk cId="3537998363" sldId="805"/>
        </pc:sldMkLst>
      </pc:sldChg>
      <pc:sldChg chg="del">
        <pc:chgData name="Eimear Keane" userId="eef31a02-fc57-41c7-a1dc-9c55ab6f1315" providerId="ADAL" clId="{FDBF2C69-5EC5-4AFB-9F54-12BA4FBCC8BF}" dt="2021-09-14T14:01:17.234" v="2" actId="47"/>
        <pc:sldMkLst>
          <pc:docMk/>
          <pc:sldMk cId="2374608695" sldId="849"/>
        </pc:sldMkLst>
      </pc:sldChg>
      <pc:sldChg chg="del">
        <pc:chgData name="Eimear Keane" userId="eef31a02-fc57-41c7-a1dc-9c55ab6f1315" providerId="ADAL" clId="{FDBF2C69-5EC5-4AFB-9F54-12BA4FBCC8BF}" dt="2021-09-14T14:01:14.703" v="1" actId="47"/>
        <pc:sldMkLst>
          <pc:docMk/>
          <pc:sldMk cId="871123484" sldId="85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130</c:v>
                </c:pt>
                <c:pt idx="1">
                  <c:v>114</c:v>
                </c:pt>
                <c:pt idx="2">
                  <c:v>40</c:v>
                </c:pt>
                <c:pt idx="3">
                  <c:v>65</c:v>
                </c:pt>
                <c:pt idx="4">
                  <c:v>111</c:v>
                </c:pt>
                <c:pt idx="5">
                  <c:v>220</c:v>
                </c:pt>
                <c:pt idx="6">
                  <c:v>165</c:v>
                </c:pt>
                <c:pt idx="7">
                  <c:v>99</c:v>
                </c:pt>
                <c:pt idx="8">
                  <c:v>37</c:v>
                </c:pt>
                <c:pt idx="9">
                  <c:v>129</c:v>
                </c:pt>
                <c:pt idx="10">
                  <c:v>131</c:v>
                </c:pt>
                <c:pt idx="11">
                  <c:v>76</c:v>
                </c:pt>
                <c:pt idx="12">
                  <c:v>174</c:v>
                </c:pt>
                <c:pt idx="13">
                  <c:v>52</c:v>
                </c:pt>
                <c:pt idx="14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23</c:v>
                </c:pt>
                <c:pt idx="1">
                  <c:v>21</c:v>
                </c:pt>
                <c:pt idx="2">
                  <c:v>11</c:v>
                </c:pt>
                <c:pt idx="3">
                  <c:v>19</c:v>
                </c:pt>
                <c:pt idx="4">
                  <c:v>27</c:v>
                </c:pt>
                <c:pt idx="5">
                  <c:v>27</c:v>
                </c:pt>
                <c:pt idx="6">
                  <c:v>28</c:v>
                </c:pt>
                <c:pt idx="7">
                  <c:v>30</c:v>
                </c:pt>
                <c:pt idx="8">
                  <c:v>12</c:v>
                </c:pt>
                <c:pt idx="9">
                  <c:v>20</c:v>
                </c:pt>
                <c:pt idx="10">
                  <c:v>27</c:v>
                </c:pt>
                <c:pt idx="11">
                  <c:v>21</c:v>
                </c:pt>
                <c:pt idx="12">
                  <c:v>27</c:v>
                </c:pt>
                <c:pt idx="13">
                  <c:v>15</c:v>
                </c:pt>
                <c:pt idx="1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 dirty="0">
                    <a:solidFill>
                      <a:schemeClr val="bg2"/>
                    </a:solidFill>
                  </a:rPr>
                  <a:t>Daily Minutes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Vodafone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Diageo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National Lottery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Three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Virgin Media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Vodafone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Diageo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National Lottery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Three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Virgin Media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14/09/2021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3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5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5011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14/09/2021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14/09/2021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amireland.ie/top-programm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893"/>
            <a:ext cx="12192000" cy="6985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2021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13237" y="836204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2021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72.7% of individuals each week in August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2021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136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16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August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2021. This is the same figure a August 2020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Saturday Game Live-All Ireland Hurling Semi Final-Post Match 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RTÉ 2 on August 14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887,800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i="1" dirty="0" err="1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Googlebox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Channel 4 on August 6</a:t>
            </a:r>
            <a:r>
              <a:rPr lang="en-IE" baseline="30000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top performing programming for 4Sales with an average of 59,200 individuals tuning in.  Coronation Street and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Love Island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occupied the top two spots on the Virgin Media suite of stations.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200" y="1861585"/>
            <a:ext cx="2643562" cy="1487003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311" y="3963487"/>
            <a:ext cx="2123466" cy="1535089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2059556"/>
              </p:ext>
            </p:extLst>
          </p:nvPr>
        </p:nvGraphicFramePr>
        <p:xfrm>
          <a:off x="838200" y="1825625"/>
          <a:ext cx="1008770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5313" y="6538912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28286-6B2A-449E-9CF3-2E67122338D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2021: AVERAGE DAILY MINUTES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6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71272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Saturday Game Live - Post Match - Football Semi Fi	14-08-2021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Sunday GAA Live - Live Play - All-Ireland Hurling	22-08-2021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Saturday Game Live - Live Play - Football Semi Fin	14-08-2021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Sunday GAA Live - Post Match - All-Ireland Hurling	22-08-2021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Sunday GAA Live - Live Play - Hurling Semi Final -	08-08-2021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picture containing person, sport, outdoor, player&#10;&#10;Description automatically generated">
            <a:extLst>
              <a:ext uri="{FF2B5EF4-FFF2-40B4-BE49-F238E27FC236}">
                <a16:creationId xmlns:a16="http://schemas.microsoft.com/office/drawing/2014/main" id="{7A519B0D-E2C4-489C-8FFD-9D58654D17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CORONATION STREET 20	11-08-2021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LOVE ISLAND S7		23-08-2021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EMMERDALE 2021	16-08-2021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NEWS AT 5:30 (2021)	20-08-2021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USC: CHE V VIL EX TI	11-08-2021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38542BF-B8D4-477E-9040-8425862CDA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9" r="110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RENAULT SUPER SUNDAY	29-08-2021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FNF: BRENTFORD V ARSENAL	13-08-2021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SNF: LIVERPOOL V CHELSEA	28-08-2021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9-1-1				09-08-2021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S.AFRICA V LIONS:THE DECIDER	07-08-2021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A81E43B-6510-4D64-9322-B32E2E062AE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5" r="227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GOGGLEBOX			06-08-2021</a:t>
            </a:r>
          </a:p>
          <a:p>
            <a:pPr marL="0" indent="0">
              <a:buNone/>
            </a:pPr>
            <a:r>
              <a:rPr lang="en-IE" sz="1800" dirty="0"/>
              <a:t>24 HOURS IN POLICE CUSTODY	09-08-2021</a:t>
            </a:r>
          </a:p>
          <a:p>
            <a:pPr marL="0" indent="0">
              <a:buNone/>
            </a:pPr>
            <a:r>
              <a:rPr lang="en-IE" sz="1800" dirty="0"/>
              <a:t>GOGGLEBOX			18-08-2021</a:t>
            </a:r>
          </a:p>
          <a:p>
            <a:pPr marL="0" indent="0">
              <a:buNone/>
            </a:pPr>
            <a:r>
              <a:rPr lang="en-IE" sz="1800" dirty="0"/>
              <a:t>DECEIT				13-08-2021</a:t>
            </a:r>
          </a:p>
          <a:p>
            <a:pPr marL="0" indent="0">
              <a:buNone/>
            </a:pPr>
            <a:r>
              <a:rPr lang="en-IE" sz="1800" dirty="0"/>
              <a:t>GEORGE CLARKE'S REMARKABLE RENOVATIONS	04-08-2021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F99A4A9-744E-43B9-8F4D-5252E427F5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r="11154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GAA BEO 2021 - 2022		15-08-2021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Peil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na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mBan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Beo</a:t>
            </a:r>
            <a:r>
              <a:rPr lang="en-IE" sz="1800" b="1" dirty="0">
                <a:solidFill>
                  <a:schemeClr val="tx2"/>
                </a:solidFill>
              </a:rPr>
              <a:t> 2021		15-08-2021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Fleadhfest</a:t>
            </a:r>
            <a:r>
              <a:rPr lang="en-IE" sz="1800" b="1" dirty="0">
                <a:solidFill>
                  <a:schemeClr val="tx2"/>
                </a:solidFill>
              </a:rPr>
              <a:t> 21			06-08-2021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Opry</a:t>
            </a:r>
            <a:r>
              <a:rPr lang="en-IE" sz="1800" b="1" dirty="0">
                <a:solidFill>
                  <a:schemeClr val="tx2"/>
                </a:solidFill>
              </a:rPr>
              <a:t> an </a:t>
            </a:r>
            <a:r>
              <a:rPr lang="en-IE" sz="1800" b="1" dirty="0" err="1">
                <a:solidFill>
                  <a:schemeClr val="tx2"/>
                </a:solidFill>
              </a:rPr>
              <a:t>Iúir</a:t>
            </a:r>
            <a:r>
              <a:rPr lang="en-IE" sz="1800" b="1" dirty="0">
                <a:solidFill>
                  <a:schemeClr val="tx2"/>
                </a:solidFill>
              </a:rPr>
              <a:t> 5			24-08-2021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Togha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Opry</a:t>
            </a:r>
            <a:r>
              <a:rPr lang="en-IE" sz="1800" b="1" dirty="0">
                <a:solidFill>
                  <a:schemeClr val="tx2"/>
                </a:solidFill>
              </a:rPr>
              <a:t> an </a:t>
            </a:r>
            <a:r>
              <a:rPr lang="en-IE" sz="1800" b="1" dirty="0" err="1">
                <a:solidFill>
                  <a:schemeClr val="tx2"/>
                </a:solidFill>
              </a:rPr>
              <a:t>Iúir</a:t>
            </a:r>
            <a:r>
              <a:rPr lang="en-IE" sz="1800" b="1" dirty="0">
                <a:solidFill>
                  <a:schemeClr val="tx2"/>
                </a:solidFill>
              </a:rPr>
              <a:t> 5		31-08-2021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2C71D9C-E5BA-4949-9075-664243336F0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r="153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FILM: AMERICAN PIE: THE REUNION (2012)	</a:t>
            </a:r>
          </a:p>
          <a:p>
            <a:pPr marL="0" indent="0">
              <a:buNone/>
            </a:pPr>
            <a:r>
              <a:rPr lang="en-IE" sz="1800" b="1" dirty="0">
                <a:solidFill>
                  <a:schemeClr val="tx2"/>
                </a:solidFill>
              </a:rPr>
              <a:t>				24-08-2021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GEORDIE OGS			03-08-2021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BEN &amp; HOLLY'S LITTLE KINGDOM	14-08-2021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FRIENDS			13-08-2021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BAYWATCH			11-08-2021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5" r="15745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A5B8E-2107-4854-AEA0-27EADA6E3EE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3640</TotalTime>
  <Words>904</Words>
  <Application>Microsoft Office PowerPoint</Application>
  <PresentationFormat>Widescreen</PresentationFormat>
  <Paragraphs>108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108</cp:revision>
  <dcterms:created xsi:type="dcterms:W3CDTF">2020-09-08T09:03:26Z</dcterms:created>
  <dcterms:modified xsi:type="dcterms:W3CDTF">2021-09-14T14:01:24Z</dcterms:modified>
</cp:coreProperties>
</file>