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849" r:id="rId4"/>
    <p:sldId id="803" r:id="rId5"/>
    <p:sldId id="342" r:id="rId6"/>
    <p:sldId id="857" r:id="rId7"/>
    <p:sldId id="858" r:id="rId8"/>
    <p:sldId id="859" r:id="rId9"/>
    <p:sldId id="861" r:id="rId10"/>
    <p:sldId id="8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616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B921E0CD-F39E-4B84-9781-7E49D0DEA00F}"/>
    <pc:docChg chg="delSld">
      <pc:chgData name="Eimear Keane" userId="eef31a02-fc57-41c7-a1dc-9c55ab6f1315" providerId="ADAL" clId="{B921E0CD-F39E-4B84-9781-7E49D0DEA00F}" dt="2022-04-25T11:36:12.310" v="1" actId="47"/>
      <pc:docMkLst>
        <pc:docMk/>
      </pc:docMkLst>
      <pc:sldChg chg="del">
        <pc:chgData name="Eimear Keane" userId="eef31a02-fc57-41c7-a1dc-9c55ab6f1315" providerId="ADAL" clId="{B921E0CD-F39E-4B84-9781-7E49D0DEA00F}" dt="2022-04-25T11:36:12.310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B921E0CD-F39E-4B84-9781-7E49D0DEA00F}" dt="2022-04-25T11:36:10.356" v="0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B921E0CD-F39E-4B84-9781-7E49D0DEA00F}" dt="2022-04-25T11:36:10.356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B921E0CD-F39E-4B84-9781-7E49D0DEA00F}" dt="2022-04-25T11:36:10.356" v="0" actId="47"/>
          <pc:sldLayoutMkLst>
            <pc:docMk/>
            <pc:sldMasterMk cId="102754929" sldId="2147483660"/>
            <pc:sldLayoutMk cId="1305011724" sldId="214748367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78.7% of Housekeepers with kids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March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78.7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74.599999999999994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49.3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L’Oréal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Supervalu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Diageo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HSE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Heineken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National Lottery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AIB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L’Oréal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Supervalu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Diageo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Heineken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National Lottery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AIB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HSE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25/04/2022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25/04/2022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3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25/04/2022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2022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2022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76.7% of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Adults 15+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each week in March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2022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Adults 15+ watched an average of 165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45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March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2022 (Live + </a:t>
            </a:r>
            <a:r>
              <a:rPr lang="en-IE" dirty="0" err="1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Timeshifted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viewing)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6 Nations Live England V Ireland on RTÉ 2 on March 12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month. An average of 778,500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Six Nations Ireland V Scotland on Virgin Media One was the second most viewed programme of the month with an average of 683,600 individuals watching the game.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1940662"/>
            <a:ext cx="2655366" cy="1736516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50" y="4215878"/>
            <a:ext cx="2687264" cy="1774669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10692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March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8773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March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1	Six Nations - Live Play - England V Ireland				12-03-2022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2	Six Nations - Post Match - England V Ireland				12-03-2022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3	RTE News: Nine </a:t>
            </a:r>
            <a:r>
              <a:rPr lang="en-US" sz="1800" dirty="0" err="1">
                <a:solidFill>
                  <a:schemeClr val="tx2"/>
                </a:solidFill>
              </a:rPr>
              <a:t>O'Clock</a:t>
            </a:r>
            <a:r>
              <a:rPr lang="en-US" sz="1800" dirty="0">
                <a:solidFill>
                  <a:schemeClr val="tx2"/>
                </a:solidFill>
              </a:rPr>
              <a:t>	06-03-2022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4	Room To Improve		06-03-2022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5	Late </a:t>
            </a:r>
            <a:r>
              <a:rPr lang="en-US" sz="1800" dirty="0" err="1">
                <a:solidFill>
                  <a:schemeClr val="tx2"/>
                </a:solidFill>
              </a:rPr>
              <a:t>Late</a:t>
            </a:r>
            <a:r>
              <a:rPr lang="en-US" sz="1800" dirty="0">
                <a:solidFill>
                  <a:schemeClr val="tx2"/>
                </a:solidFill>
              </a:rPr>
              <a:t> Show, The	04-03-2022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7" b="14017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6 Nations Live Ireland V Scotland	</a:t>
            </a:r>
          </a:p>
          <a:p>
            <a:pPr marL="0" indent="0">
              <a:buNone/>
            </a:pPr>
            <a:r>
              <a:rPr lang="en-US" sz="1800" dirty="0"/>
              <a:t>				19-03-2022</a:t>
            </a:r>
          </a:p>
          <a:p>
            <a:pPr marL="0" indent="0">
              <a:buNone/>
            </a:pPr>
            <a:r>
              <a:rPr lang="en-US" sz="1800" dirty="0"/>
              <a:t>2    Coronation Street 2022		18-03-2022</a:t>
            </a:r>
          </a:p>
          <a:p>
            <a:pPr marL="0" indent="0">
              <a:buNone/>
            </a:pPr>
            <a:r>
              <a:rPr lang="en-US" sz="1800" dirty="0"/>
              <a:t>3    6 Nations Post Ireland V Scotland	19-03-2022</a:t>
            </a:r>
          </a:p>
          <a:p>
            <a:pPr marL="0" indent="0">
              <a:buNone/>
            </a:pPr>
            <a:r>
              <a:rPr lang="en-US" sz="1800" dirty="0"/>
              <a:t>4    Emmerdale 2022		04-03-2022</a:t>
            </a:r>
          </a:p>
          <a:p>
            <a:pPr marL="0" indent="0">
              <a:buNone/>
            </a:pPr>
            <a:r>
              <a:rPr lang="en-US" sz="1800" dirty="0"/>
              <a:t>5    Cheltenham Gold Cup Live	18-03-2022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6" r="1600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RENAULT SUPER SUNDAY	</a:t>
            </a:r>
          </a:p>
          <a:p>
            <a:pPr marL="0" indent="0">
              <a:buNone/>
            </a:pPr>
            <a:r>
              <a:rPr lang="en-US" sz="1800" dirty="0"/>
              <a:t>				06-03-2022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LIVE SNF: LIVERPOOL V WEST HAM	</a:t>
            </a:r>
          </a:p>
          <a:p>
            <a:pPr marL="0" indent="0">
              <a:buNone/>
            </a:pPr>
            <a:r>
              <a:rPr lang="en-US" sz="1800" dirty="0"/>
              <a:t>				05-03-2022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LIVE PL: ARSENAL V LIVERPOOL	</a:t>
            </a:r>
          </a:p>
          <a:p>
            <a:pPr marL="0" indent="0">
              <a:buNone/>
            </a:pPr>
            <a:r>
              <a:rPr lang="en-US" sz="1800" dirty="0"/>
              <a:t>				16-03-2022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SKY NEWS AT NINE WITH ANNA BOTTING	</a:t>
            </a:r>
          </a:p>
          <a:p>
            <a:pPr marL="0" indent="0">
              <a:buNone/>
            </a:pPr>
            <a:r>
              <a:rPr lang="en-US" sz="1800" dirty="0"/>
              <a:t>				02-03-2022</a:t>
            </a:r>
          </a:p>
          <a:p>
            <a:pPr marL="0" indent="0">
              <a:buNone/>
            </a:pPr>
            <a:r>
              <a:rPr lang="en-US" sz="1800" dirty="0"/>
              <a:t>5    EQUALIZER, THE		01-03-2022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6" r="2278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GOGGLEBOX		04-03-2022</a:t>
            </a:r>
          </a:p>
          <a:p>
            <a:pPr marL="0" indent="0">
              <a:buNone/>
            </a:pPr>
            <a:r>
              <a:rPr lang="en-US" sz="1800" dirty="0"/>
              <a:t>2	THE GREAT CELEBRITY BAKE OFF FOR SU2C				22-03-2022</a:t>
            </a:r>
          </a:p>
          <a:p>
            <a:pPr marL="0" indent="0">
              <a:buNone/>
            </a:pPr>
            <a:r>
              <a:rPr lang="en-US" sz="1800" dirty="0"/>
              <a:t>3	JEREMY KYLE SHOW: DEATH ON DAYTIME				13-03-2022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           THE GREAT POTTERY THROW DOWN	</a:t>
            </a:r>
          </a:p>
          <a:p>
            <a:pPr marL="0" indent="0">
              <a:buNone/>
            </a:pPr>
            <a:r>
              <a:rPr lang="en-US" sz="1800" dirty="0"/>
              <a:t>				06-03-2022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LOVE IT OR LIST IT: BRILLIANT BUILDS	</a:t>
            </a:r>
          </a:p>
          <a:p>
            <a:pPr marL="0" indent="0">
              <a:buNone/>
            </a:pPr>
            <a:r>
              <a:rPr lang="en-US" sz="1800" dirty="0"/>
              <a:t>				09-03-2022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Feb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 descr="A group of people standing in front of a stack of wood&#10;&#10;Description automatically generated with low confidence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 r="153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           BEN &amp; HOLLY'S LITTLE KINGDOM	</a:t>
            </a:r>
          </a:p>
          <a:p>
            <a:pPr marL="0" indent="0">
              <a:buNone/>
            </a:pPr>
            <a:r>
              <a:rPr lang="en-US" sz="1800" dirty="0"/>
              <a:t>				25-03-2022</a:t>
            </a:r>
          </a:p>
          <a:p>
            <a:pPr marL="0" indent="0">
              <a:buNone/>
            </a:pPr>
            <a:r>
              <a:rPr lang="en-US" sz="1800" dirty="0"/>
              <a:t>2	PAW PATROL		11-03-2022</a:t>
            </a:r>
          </a:p>
          <a:p>
            <a:pPr marL="0" indent="0">
              <a:buNone/>
            </a:pPr>
            <a:r>
              <a:rPr lang="en-US" sz="1800" dirty="0"/>
              <a:t>3	SOUTH PARK		18-03-2022</a:t>
            </a:r>
          </a:p>
          <a:p>
            <a:pPr marL="0" indent="0">
              <a:buNone/>
            </a:pPr>
            <a:r>
              <a:rPr lang="en-US" sz="1800" dirty="0"/>
              <a:t>4	FRIENDS			02-03-2022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           BLAZE AND THE MONSTER MACHINES	</a:t>
            </a:r>
          </a:p>
          <a:p>
            <a:pPr marL="0" indent="0">
              <a:buNone/>
            </a:pPr>
            <a:r>
              <a:rPr lang="en-US" sz="1800" dirty="0"/>
              <a:t>				30-03-2022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March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GAA BEO 2021 - 2022	13-03-2022</a:t>
            </a:r>
          </a:p>
          <a:p>
            <a:pPr marL="0" indent="0">
              <a:buNone/>
            </a:pPr>
            <a:r>
              <a:rPr lang="en-US" sz="1800" dirty="0"/>
              <a:t>2	Kill the Irishman		07-03-2022</a:t>
            </a:r>
          </a:p>
          <a:p>
            <a:pPr marL="0" indent="0">
              <a:buNone/>
            </a:pPr>
            <a:r>
              <a:rPr lang="en-US" sz="1800" dirty="0"/>
              <a:t>3	Contractors		26-03-2022</a:t>
            </a:r>
          </a:p>
          <a:p>
            <a:pPr marL="0" indent="0">
              <a:buNone/>
            </a:pPr>
            <a:r>
              <a:rPr lang="en-US" sz="1800" dirty="0"/>
              <a:t>4	Opry le Daniel 10		29-03-2022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           The Dubliners - The Parting Glass	</a:t>
            </a:r>
          </a:p>
          <a:p>
            <a:pPr marL="0" indent="0">
              <a:buNone/>
            </a:pPr>
            <a:r>
              <a:rPr lang="en-US" sz="1800" dirty="0"/>
              <a:t>				17-03-2022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2022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large crowd of people at a sporting event&#10;&#10;Description automatically generated with low confidence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" b="19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3161</TotalTime>
  <Words>877</Words>
  <Application>Microsoft Office PowerPoint</Application>
  <PresentationFormat>Widescreen</PresentationFormat>
  <Paragraphs>117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71</cp:revision>
  <dcterms:created xsi:type="dcterms:W3CDTF">2020-09-08T09:03:26Z</dcterms:created>
  <dcterms:modified xsi:type="dcterms:W3CDTF">2022-04-25T11:36:15Z</dcterms:modified>
</cp:coreProperties>
</file>