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handoutMasterIdLst>
    <p:handoutMasterId r:id="rId17"/>
  </p:handoutMasterIdLst>
  <p:sldIdLst>
    <p:sldId id="2142533351" r:id="rId2"/>
    <p:sldId id="2142533350" r:id="rId3"/>
    <p:sldId id="2142533337" r:id="rId4"/>
    <p:sldId id="2142533340" r:id="rId5"/>
    <p:sldId id="2142533310" r:id="rId6"/>
    <p:sldId id="287" r:id="rId7"/>
    <p:sldId id="2142533320" r:id="rId8"/>
    <p:sldId id="2142533341" r:id="rId9"/>
    <p:sldId id="2142533347" r:id="rId10"/>
    <p:sldId id="2142533348" r:id="rId11"/>
    <p:sldId id="2142533326" r:id="rId12"/>
    <p:sldId id="2142533349" r:id="rId13"/>
    <p:sldId id="2142533346" r:id="rId14"/>
    <p:sldId id="214253335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B61E"/>
    <a:srgbClr val="2134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A819FE-7215-42A8-850F-D843C5AF9B1F}" v="564" dt="2023-07-20T13:14:31.0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11" autoAdjust="0"/>
    <p:restoredTop sz="73519" autoAdjust="0"/>
  </p:normalViewPr>
  <p:slideViewPr>
    <p:cSldViewPr snapToGrid="0" showGuides="1">
      <p:cViewPr varScale="1">
        <p:scale>
          <a:sx n="81" d="100"/>
          <a:sy n="81" d="100"/>
        </p:scale>
        <p:origin x="1716" y="84"/>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2453"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mear Keane" userId="eef31a02-fc57-41c7-a1dc-9c55ab6f1315" providerId="ADAL" clId="{1FA819FE-7215-42A8-850F-D843C5AF9B1F}"/>
    <pc:docChg chg="undo redo custSel addSld delSld modSld sldOrd">
      <pc:chgData name="Eimear Keane" userId="eef31a02-fc57-41c7-a1dc-9c55ab6f1315" providerId="ADAL" clId="{1FA819FE-7215-42A8-850F-D843C5AF9B1F}" dt="2023-07-20T13:14:44.195" v="7778" actId="20577"/>
      <pc:docMkLst>
        <pc:docMk/>
      </pc:docMkLst>
      <pc:sldChg chg="del">
        <pc:chgData name="Eimear Keane" userId="eef31a02-fc57-41c7-a1dc-9c55ab6f1315" providerId="ADAL" clId="{1FA819FE-7215-42A8-850F-D843C5AF9B1F}" dt="2023-07-11T14:01:34.037" v="3488" actId="47"/>
        <pc:sldMkLst>
          <pc:docMk/>
          <pc:sldMk cId="0" sldId="259"/>
        </pc:sldMkLst>
      </pc:sldChg>
      <pc:sldChg chg="del">
        <pc:chgData name="Eimear Keane" userId="eef31a02-fc57-41c7-a1dc-9c55ab6f1315" providerId="ADAL" clId="{1FA819FE-7215-42A8-850F-D843C5AF9B1F}" dt="2023-07-11T14:43:03.116" v="4196" actId="47"/>
        <pc:sldMkLst>
          <pc:docMk/>
          <pc:sldMk cId="3882234991" sldId="268"/>
        </pc:sldMkLst>
      </pc:sldChg>
      <pc:sldChg chg="del">
        <pc:chgData name="Eimear Keane" userId="eef31a02-fc57-41c7-a1dc-9c55ab6f1315" providerId="ADAL" clId="{1FA819FE-7215-42A8-850F-D843C5AF9B1F}" dt="2023-07-11T14:42:36.810" v="4176" actId="47"/>
        <pc:sldMkLst>
          <pc:docMk/>
          <pc:sldMk cId="7737227" sldId="272"/>
        </pc:sldMkLst>
      </pc:sldChg>
      <pc:sldChg chg="del">
        <pc:chgData name="Eimear Keane" userId="eef31a02-fc57-41c7-a1dc-9c55ab6f1315" providerId="ADAL" clId="{1FA819FE-7215-42A8-850F-D843C5AF9B1F}" dt="2023-07-11T14:42:43.641" v="4178" actId="47"/>
        <pc:sldMkLst>
          <pc:docMk/>
          <pc:sldMk cId="1628649807" sldId="273"/>
        </pc:sldMkLst>
      </pc:sldChg>
      <pc:sldChg chg="del">
        <pc:chgData name="Eimear Keane" userId="eef31a02-fc57-41c7-a1dc-9c55ab6f1315" providerId="ADAL" clId="{1FA819FE-7215-42A8-850F-D843C5AF9B1F}" dt="2023-07-11T14:42:46.428" v="4181" actId="47"/>
        <pc:sldMkLst>
          <pc:docMk/>
          <pc:sldMk cId="4129622651" sldId="274"/>
        </pc:sldMkLst>
      </pc:sldChg>
      <pc:sldChg chg="del">
        <pc:chgData name="Eimear Keane" userId="eef31a02-fc57-41c7-a1dc-9c55ab6f1315" providerId="ADAL" clId="{1FA819FE-7215-42A8-850F-D843C5AF9B1F}" dt="2023-07-11T14:42:42.245" v="4177" actId="47"/>
        <pc:sldMkLst>
          <pc:docMk/>
          <pc:sldMk cId="696043740" sldId="275"/>
        </pc:sldMkLst>
      </pc:sldChg>
      <pc:sldChg chg="del">
        <pc:chgData name="Eimear Keane" userId="eef31a02-fc57-41c7-a1dc-9c55ab6f1315" providerId="ADAL" clId="{1FA819FE-7215-42A8-850F-D843C5AF9B1F}" dt="2023-07-11T14:42:47.713" v="4182" actId="47"/>
        <pc:sldMkLst>
          <pc:docMk/>
          <pc:sldMk cId="4051805186" sldId="276"/>
        </pc:sldMkLst>
      </pc:sldChg>
      <pc:sldChg chg="del">
        <pc:chgData name="Eimear Keane" userId="eef31a02-fc57-41c7-a1dc-9c55ab6f1315" providerId="ADAL" clId="{1FA819FE-7215-42A8-850F-D843C5AF9B1F}" dt="2023-07-11T14:42:53.315" v="4187" actId="47"/>
        <pc:sldMkLst>
          <pc:docMk/>
          <pc:sldMk cId="692014559" sldId="277"/>
        </pc:sldMkLst>
      </pc:sldChg>
      <pc:sldChg chg="del">
        <pc:chgData name="Eimear Keane" userId="eef31a02-fc57-41c7-a1dc-9c55ab6f1315" providerId="ADAL" clId="{1FA819FE-7215-42A8-850F-D843C5AF9B1F}" dt="2023-07-11T14:42:54.151" v="4188" actId="47"/>
        <pc:sldMkLst>
          <pc:docMk/>
          <pc:sldMk cId="1483033780" sldId="278"/>
        </pc:sldMkLst>
      </pc:sldChg>
      <pc:sldChg chg="del">
        <pc:chgData name="Eimear Keane" userId="eef31a02-fc57-41c7-a1dc-9c55ab6f1315" providerId="ADAL" clId="{1FA819FE-7215-42A8-850F-D843C5AF9B1F}" dt="2023-07-11T14:42:55.802" v="4189" actId="47"/>
        <pc:sldMkLst>
          <pc:docMk/>
          <pc:sldMk cId="3188260722" sldId="279"/>
        </pc:sldMkLst>
      </pc:sldChg>
      <pc:sldChg chg="del">
        <pc:chgData name="Eimear Keane" userId="eef31a02-fc57-41c7-a1dc-9c55ab6f1315" providerId="ADAL" clId="{1FA819FE-7215-42A8-850F-D843C5AF9B1F}" dt="2023-07-11T14:42:57.698" v="4190" actId="47"/>
        <pc:sldMkLst>
          <pc:docMk/>
          <pc:sldMk cId="3973541230" sldId="280"/>
        </pc:sldMkLst>
      </pc:sldChg>
      <pc:sldChg chg="del">
        <pc:chgData name="Eimear Keane" userId="eef31a02-fc57-41c7-a1dc-9c55ab6f1315" providerId="ADAL" clId="{1FA819FE-7215-42A8-850F-D843C5AF9B1F}" dt="2023-07-11T14:43:00.629" v="4193" actId="47"/>
        <pc:sldMkLst>
          <pc:docMk/>
          <pc:sldMk cId="850325508" sldId="283"/>
        </pc:sldMkLst>
      </pc:sldChg>
      <pc:sldChg chg="del">
        <pc:chgData name="Eimear Keane" userId="eef31a02-fc57-41c7-a1dc-9c55ab6f1315" providerId="ADAL" clId="{1FA819FE-7215-42A8-850F-D843C5AF9B1F}" dt="2023-07-11T14:43:01.612" v="4194" actId="47"/>
        <pc:sldMkLst>
          <pc:docMk/>
          <pc:sldMk cId="1564582202" sldId="284"/>
        </pc:sldMkLst>
      </pc:sldChg>
      <pc:sldChg chg="del">
        <pc:chgData name="Eimear Keane" userId="eef31a02-fc57-41c7-a1dc-9c55ab6f1315" providerId="ADAL" clId="{1FA819FE-7215-42A8-850F-D843C5AF9B1F}" dt="2023-07-11T14:42:51.915" v="4185" actId="47"/>
        <pc:sldMkLst>
          <pc:docMk/>
          <pc:sldMk cId="1814675560" sldId="285"/>
        </pc:sldMkLst>
      </pc:sldChg>
      <pc:sldChg chg="del">
        <pc:chgData name="Eimear Keane" userId="eef31a02-fc57-41c7-a1dc-9c55ab6f1315" providerId="ADAL" clId="{1FA819FE-7215-42A8-850F-D843C5AF9B1F}" dt="2023-07-11T14:42:52.757" v="4186" actId="47"/>
        <pc:sldMkLst>
          <pc:docMk/>
          <pc:sldMk cId="2537734893" sldId="286"/>
        </pc:sldMkLst>
      </pc:sldChg>
      <pc:sldChg chg="addSp delSp modSp mod ord modNotesTx">
        <pc:chgData name="Eimear Keane" userId="eef31a02-fc57-41c7-a1dc-9c55ab6f1315" providerId="ADAL" clId="{1FA819FE-7215-42A8-850F-D843C5AF9B1F}" dt="2023-07-18T11:21:27.381" v="7735" actId="27918"/>
        <pc:sldMkLst>
          <pc:docMk/>
          <pc:sldMk cId="4084468480" sldId="287"/>
        </pc:sldMkLst>
        <pc:spChg chg="add mod">
          <ac:chgData name="Eimear Keane" userId="eef31a02-fc57-41c7-a1dc-9c55ab6f1315" providerId="ADAL" clId="{1FA819FE-7215-42A8-850F-D843C5AF9B1F}" dt="2023-07-11T15:24:15.430" v="4859" actId="20577"/>
          <ac:spMkLst>
            <pc:docMk/>
            <pc:sldMk cId="4084468480" sldId="287"/>
            <ac:spMk id="2" creationId="{7ED07CF5-87DA-105D-CAE6-D43CECD44D38}"/>
          </ac:spMkLst>
        </pc:spChg>
        <pc:spChg chg="del">
          <ac:chgData name="Eimear Keane" userId="eef31a02-fc57-41c7-a1dc-9c55ab6f1315" providerId="ADAL" clId="{1FA819FE-7215-42A8-850F-D843C5AF9B1F}" dt="2023-07-10T13:49:30.422" v="1417"/>
          <ac:spMkLst>
            <pc:docMk/>
            <pc:sldMk cId="4084468480" sldId="287"/>
            <ac:spMk id="3" creationId="{90E83D57-A51B-C012-57A7-9DF2B5D71639}"/>
          </ac:spMkLst>
        </pc:spChg>
        <pc:spChg chg="mod">
          <ac:chgData name="Eimear Keane" userId="eef31a02-fc57-41c7-a1dc-9c55ab6f1315" providerId="ADAL" clId="{1FA819FE-7215-42A8-850F-D843C5AF9B1F}" dt="2023-07-10T14:25:17.933" v="1877" actId="20577"/>
          <ac:spMkLst>
            <pc:docMk/>
            <pc:sldMk cId="4084468480" sldId="287"/>
            <ac:spMk id="8" creationId="{E6BB83DB-FE51-4827-8328-39760D7B3016}"/>
          </ac:spMkLst>
        </pc:spChg>
        <pc:spChg chg="del">
          <ac:chgData name="Eimear Keane" userId="eef31a02-fc57-41c7-a1dc-9c55ab6f1315" providerId="ADAL" clId="{1FA819FE-7215-42A8-850F-D843C5AF9B1F}" dt="2023-07-10T13:37:41.396" v="903" actId="478"/>
          <ac:spMkLst>
            <pc:docMk/>
            <pc:sldMk cId="4084468480" sldId="287"/>
            <ac:spMk id="15" creationId="{D444B358-5351-468E-A15D-CC722C342011}"/>
          </ac:spMkLst>
        </pc:spChg>
        <pc:graphicFrameChg chg="mod">
          <ac:chgData name="Eimear Keane" userId="eef31a02-fc57-41c7-a1dc-9c55ab6f1315" providerId="ADAL" clId="{1FA819FE-7215-42A8-850F-D843C5AF9B1F}" dt="2023-07-17T11:24:21.889" v="7469" actId="404"/>
          <ac:graphicFrameMkLst>
            <pc:docMk/>
            <pc:sldMk cId="4084468480" sldId="287"/>
            <ac:graphicFrameMk id="14" creationId="{2A400018-F626-43BC-A864-0C5BE4B8D31F}"/>
          </ac:graphicFrameMkLst>
        </pc:graphicFrameChg>
      </pc:sldChg>
      <pc:sldChg chg="del">
        <pc:chgData name="Eimear Keane" userId="eef31a02-fc57-41c7-a1dc-9c55ab6f1315" providerId="ADAL" clId="{1FA819FE-7215-42A8-850F-D843C5AF9B1F}" dt="2023-07-11T14:43:08.112" v="4197" actId="47"/>
        <pc:sldMkLst>
          <pc:docMk/>
          <pc:sldMk cId="2753863487" sldId="289"/>
        </pc:sldMkLst>
      </pc:sldChg>
      <pc:sldChg chg="del">
        <pc:chgData name="Eimear Keane" userId="eef31a02-fc57-41c7-a1dc-9c55ab6f1315" providerId="ADAL" clId="{1FA819FE-7215-42A8-850F-D843C5AF9B1F}" dt="2023-07-11T14:42:59.734" v="4192" actId="47"/>
        <pc:sldMkLst>
          <pc:docMk/>
          <pc:sldMk cId="1851367873" sldId="290"/>
        </pc:sldMkLst>
      </pc:sldChg>
      <pc:sldChg chg="del">
        <pc:chgData name="Eimear Keane" userId="eef31a02-fc57-41c7-a1dc-9c55ab6f1315" providerId="ADAL" clId="{1FA819FE-7215-42A8-850F-D843C5AF9B1F}" dt="2023-07-11T14:42:44.719" v="4179" actId="47"/>
        <pc:sldMkLst>
          <pc:docMk/>
          <pc:sldMk cId="4078186437" sldId="291"/>
        </pc:sldMkLst>
      </pc:sldChg>
      <pc:sldChg chg="del">
        <pc:chgData name="Eimear Keane" userId="eef31a02-fc57-41c7-a1dc-9c55ab6f1315" providerId="ADAL" clId="{1FA819FE-7215-42A8-850F-D843C5AF9B1F}" dt="2023-07-11T14:42:45.496" v="4180" actId="47"/>
        <pc:sldMkLst>
          <pc:docMk/>
          <pc:sldMk cId="538761643" sldId="292"/>
        </pc:sldMkLst>
      </pc:sldChg>
      <pc:sldChg chg="del">
        <pc:chgData name="Eimear Keane" userId="eef31a02-fc57-41c7-a1dc-9c55ab6f1315" providerId="ADAL" clId="{1FA819FE-7215-42A8-850F-D843C5AF9B1F}" dt="2023-07-11T14:42:34.538" v="4174" actId="47"/>
        <pc:sldMkLst>
          <pc:docMk/>
          <pc:sldMk cId="60777261" sldId="298"/>
        </pc:sldMkLst>
      </pc:sldChg>
      <pc:sldChg chg="del">
        <pc:chgData name="Eimear Keane" userId="eef31a02-fc57-41c7-a1dc-9c55ab6f1315" providerId="ADAL" clId="{1FA819FE-7215-42A8-850F-D843C5AF9B1F}" dt="2023-07-11T14:42:35.699" v="4175" actId="47"/>
        <pc:sldMkLst>
          <pc:docMk/>
          <pc:sldMk cId="0" sldId="299"/>
        </pc:sldMkLst>
      </pc:sldChg>
      <pc:sldChg chg="del">
        <pc:chgData name="Eimear Keane" userId="eef31a02-fc57-41c7-a1dc-9c55ab6f1315" providerId="ADAL" clId="{1FA819FE-7215-42A8-850F-D843C5AF9B1F}" dt="2023-07-11T14:42:59.069" v="4191" actId="47"/>
        <pc:sldMkLst>
          <pc:docMk/>
          <pc:sldMk cId="2792945290" sldId="300"/>
        </pc:sldMkLst>
      </pc:sldChg>
      <pc:sldChg chg="del">
        <pc:chgData name="Eimear Keane" userId="eef31a02-fc57-41c7-a1dc-9c55ab6f1315" providerId="ADAL" clId="{1FA819FE-7215-42A8-850F-D843C5AF9B1F}" dt="2023-07-11T14:43:02.361" v="4195" actId="47"/>
        <pc:sldMkLst>
          <pc:docMk/>
          <pc:sldMk cId="2057148391" sldId="301"/>
        </pc:sldMkLst>
      </pc:sldChg>
      <pc:sldChg chg="del">
        <pc:chgData name="Eimear Keane" userId="eef31a02-fc57-41c7-a1dc-9c55ab6f1315" providerId="ADAL" clId="{1FA819FE-7215-42A8-850F-D843C5AF9B1F}" dt="2023-07-11T14:42:50.709" v="4184" actId="47"/>
        <pc:sldMkLst>
          <pc:docMk/>
          <pc:sldMk cId="0" sldId="302"/>
        </pc:sldMkLst>
      </pc:sldChg>
      <pc:sldChg chg="del">
        <pc:chgData name="Eimear Keane" userId="eef31a02-fc57-41c7-a1dc-9c55ab6f1315" providerId="ADAL" clId="{1FA819FE-7215-42A8-850F-D843C5AF9B1F}" dt="2023-07-11T14:42:48.721" v="4183" actId="47"/>
        <pc:sldMkLst>
          <pc:docMk/>
          <pc:sldMk cId="0" sldId="303"/>
        </pc:sldMkLst>
      </pc:sldChg>
      <pc:sldChg chg="delSp modSp mod">
        <pc:chgData name="Eimear Keane" userId="eef31a02-fc57-41c7-a1dc-9c55ab6f1315" providerId="ADAL" clId="{1FA819FE-7215-42A8-850F-D843C5AF9B1F}" dt="2023-07-17T11:02:56.632" v="6702" actId="27107"/>
        <pc:sldMkLst>
          <pc:docMk/>
          <pc:sldMk cId="3547310217" sldId="2142533310"/>
        </pc:sldMkLst>
        <pc:spChg chg="mod">
          <ac:chgData name="Eimear Keane" userId="eef31a02-fc57-41c7-a1dc-9c55ab6f1315" providerId="ADAL" clId="{1FA819FE-7215-42A8-850F-D843C5AF9B1F}" dt="2023-07-17T11:02:56.632" v="6702" actId="27107"/>
          <ac:spMkLst>
            <pc:docMk/>
            <pc:sldMk cId="3547310217" sldId="2142533310"/>
            <ac:spMk id="6" creationId="{5FD96053-9EE9-04FB-761E-E4493FC9B17B}"/>
          </ac:spMkLst>
        </pc:spChg>
        <pc:spChg chg="del">
          <ac:chgData name="Eimear Keane" userId="eef31a02-fc57-41c7-a1dc-9c55ab6f1315" providerId="ADAL" clId="{1FA819FE-7215-42A8-850F-D843C5AF9B1F}" dt="2023-07-10T11:57:33.329" v="602" actId="478"/>
          <ac:spMkLst>
            <pc:docMk/>
            <pc:sldMk cId="3547310217" sldId="2142533310"/>
            <ac:spMk id="8" creationId="{41A26C64-D20B-930E-DA8B-4638598C8F67}"/>
          </ac:spMkLst>
        </pc:spChg>
        <pc:picChg chg="del">
          <ac:chgData name="Eimear Keane" userId="eef31a02-fc57-41c7-a1dc-9c55ab6f1315" providerId="ADAL" clId="{1FA819FE-7215-42A8-850F-D843C5AF9B1F}" dt="2023-07-10T11:57:35.660" v="603" actId="478"/>
          <ac:picMkLst>
            <pc:docMk/>
            <pc:sldMk cId="3547310217" sldId="2142533310"/>
            <ac:picMk id="2" creationId="{3B620399-F4E9-7DEC-E502-B6BA554D8EE0}"/>
          </ac:picMkLst>
        </pc:picChg>
        <pc:picChg chg="mod">
          <ac:chgData name="Eimear Keane" userId="eef31a02-fc57-41c7-a1dc-9c55ab6f1315" providerId="ADAL" clId="{1FA819FE-7215-42A8-850F-D843C5AF9B1F}" dt="2023-07-10T13:00:25.468" v="604" actId="14826"/>
          <ac:picMkLst>
            <pc:docMk/>
            <pc:sldMk cId="3547310217" sldId="2142533310"/>
            <ac:picMk id="7" creationId="{D041C80D-C12B-18EE-8C53-32488F9FC4F2}"/>
          </ac:picMkLst>
        </pc:picChg>
      </pc:sldChg>
      <pc:sldChg chg="addSp delSp modSp add del mod modClrScheme chgLayout">
        <pc:chgData name="Eimear Keane" userId="eef31a02-fc57-41c7-a1dc-9c55ab6f1315" providerId="ADAL" clId="{1FA819FE-7215-42A8-850F-D843C5AF9B1F}" dt="2023-07-11T14:02:21.407" v="3489" actId="47"/>
        <pc:sldMkLst>
          <pc:docMk/>
          <pc:sldMk cId="1299687128" sldId="2142533311"/>
        </pc:sldMkLst>
        <pc:spChg chg="add del mod">
          <ac:chgData name="Eimear Keane" userId="eef31a02-fc57-41c7-a1dc-9c55ab6f1315" providerId="ADAL" clId="{1FA819FE-7215-42A8-850F-D843C5AF9B1F}" dt="2023-07-10T13:06:19.798" v="810" actId="700"/>
          <ac:spMkLst>
            <pc:docMk/>
            <pc:sldMk cId="1299687128" sldId="2142533311"/>
            <ac:spMk id="3" creationId="{A87599CB-D6A7-551F-A332-BF7D115E4DC1}"/>
          </ac:spMkLst>
        </pc:spChg>
        <pc:spChg chg="add mod">
          <ac:chgData name="Eimear Keane" userId="eef31a02-fc57-41c7-a1dc-9c55ab6f1315" providerId="ADAL" clId="{1FA819FE-7215-42A8-850F-D843C5AF9B1F}" dt="2023-07-10T13:05:49.217" v="805" actId="14100"/>
          <ac:spMkLst>
            <pc:docMk/>
            <pc:sldMk cId="1299687128" sldId="2142533311"/>
            <ac:spMk id="4" creationId="{81B680A9-FF3A-A339-EC07-2545CC68523F}"/>
          </ac:spMkLst>
        </pc:spChg>
        <pc:spChg chg="del mod">
          <ac:chgData name="Eimear Keane" userId="eef31a02-fc57-41c7-a1dc-9c55ab6f1315" providerId="ADAL" clId="{1FA819FE-7215-42A8-850F-D843C5AF9B1F}" dt="2023-07-10T13:02:50.660" v="653" actId="478"/>
          <ac:spMkLst>
            <pc:docMk/>
            <pc:sldMk cId="1299687128" sldId="2142533311"/>
            <ac:spMk id="5" creationId="{EF239AA1-5EBE-4607-AF24-1A115B7C7C26}"/>
          </ac:spMkLst>
        </pc:spChg>
        <pc:spChg chg="del">
          <ac:chgData name="Eimear Keane" userId="eef31a02-fc57-41c7-a1dc-9c55ab6f1315" providerId="ADAL" clId="{1FA819FE-7215-42A8-850F-D843C5AF9B1F}" dt="2023-07-10T13:06:10.383" v="807" actId="478"/>
          <ac:spMkLst>
            <pc:docMk/>
            <pc:sldMk cId="1299687128" sldId="2142533311"/>
            <ac:spMk id="6" creationId="{9D9F9A78-8591-4449-61ED-A3538F93130A}"/>
          </ac:spMkLst>
        </pc:spChg>
        <pc:spChg chg="del">
          <ac:chgData name="Eimear Keane" userId="eef31a02-fc57-41c7-a1dc-9c55ab6f1315" providerId="ADAL" clId="{1FA819FE-7215-42A8-850F-D843C5AF9B1F}" dt="2023-07-10T13:06:24.672" v="811" actId="478"/>
          <ac:spMkLst>
            <pc:docMk/>
            <pc:sldMk cId="1299687128" sldId="2142533311"/>
            <ac:spMk id="10" creationId="{0E5C563C-05BF-0B2D-89F6-0D5327A7D4D8}"/>
          </ac:spMkLst>
        </pc:spChg>
        <pc:spChg chg="add del mod">
          <ac:chgData name="Eimear Keane" userId="eef31a02-fc57-41c7-a1dc-9c55ab6f1315" providerId="ADAL" clId="{1FA819FE-7215-42A8-850F-D843C5AF9B1F}" dt="2023-07-10T13:06:14.915" v="809" actId="478"/>
          <ac:spMkLst>
            <pc:docMk/>
            <pc:sldMk cId="1299687128" sldId="2142533311"/>
            <ac:spMk id="11" creationId="{1889710C-736A-097D-2D8F-4292F3953AB2}"/>
          </ac:spMkLst>
        </pc:spChg>
        <pc:spChg chg="add mod ord">
          <ac:chgData name="Eimear Keane" userId="eef31a02-fc57-41c7-a1dc-9c55ab6f1315" providerId="ADAL" clId="{1FA819FE-7215-42A8-850F-D843C5AF9B1F}" dt="2023-07-10T13:06:32.238" v="828" actId="313"/>
          <ac:spMkLst>
            <pc:docMk/>
            <pc:sldMk cId="1299687128" sldId="2142533311"/>
            <ac:spMk id="12" creationId="{B439920F-5931-5989-897E-18335C0AB0DD}"/>
          </ac:spMkLst>
        </pc:spChg>
        <pc:spChg chg="add del mod ord">
          <ac:chgData name="Eimear Keane" userId="eef31a02-fc57-41c7-a1dc-9c55ab6f1315" providerId="ADAL" clId="{1FA819FE-7215-42A8-850F-D843C5AF9B1F}" dt="2023-07-10T13:07:11.318" v="840" actId="1957"/>
          <ac:spMkLst>
            <pc:docMk/>
            <pc:sldMk cId="1299687128" sldId="2142533311"/>
            <ac:spMk id="13" creationId="{B420CA4F-BE46-025E-53EB-47BC9330AE24}"/>
          </ac:spMkLst>
        </pc:spChg>
        <pc:spChg chg="add del mod ord">
          <ac:chgData name="Eimear Keane" userId="eef31a02-fc57-41c7-a1dc-9c55ab6f1315" providerId="ADAL" clId="{1FA819FE-7215-42A8-850F-D843C5AF9B1F}" dt="2023-07-10T14:47:34.319" v="2622" actId="478"/>
          <ac:spMkLst>
            <pc:docMk/>
            <pc:sldMk cId="1299687128" sldId="2142533311"/>
            <ac:spMk id="14" creationId="{1889BDE5-A3BF-D12C-0E77-E83F96AE6821}"/>
          </ac:spMkLst>
        </pc:spChg>
        <pc:spChg chg="add del mod ord">
          <ac:chgData name="Eimear Keane" userId="eef31a02-fc57-41c7-a1dc-9c55ab6f1315" providerId="ADAL" clId="{1FA819FE-7215-42A8-850F-D843C5AF9B1F}" dt="2023-07-10T13:22:25.612" v="859"/>
          <ac:spMkLst>
            <pc:docMk/>
            <pc:sldMk cId="1299687128" sldId="2142533311"/>
            <ac:spMk id="15" creationId="{F0394375-A924-30EF-3D4D-F6EB38A01B8D}"/>
          </ac:spMkLst>
        </pc:spChg>
        <pc:spChg chg="add del mod">
          <ac:chgData name="Eimear Keane" userId="eef31a02-fc57-41c7-a1dc-9c55ab6f1315" providerId="ADAL" clId="{1FA819FE-7215-42A8-850F-D843C5AF9B1F}" dt="2023-07-10T14:47:36.924" v="2624" actId="478"/>
          <ac:spMkLst>
            <pc:docMk/>
            <pc:sldMk cId="1299687128" sldId="2142533311"/>
            <ac:spMk id="21" creationId="{E21E8A49-1AE6-44A0-B8B9-881369AC774A}"/>
          </ac:spMkLst>
        </pc:spChg>
        <pc:spChg chg="add del mod">
          <ac:chgData name="Eimear Keane" userId="eef31a02-fc57-41c7-a1dc-9c55ab6f1315" providerId="ADAL" clId="{1FA819FE-7215-42A8-850F-D843C5AF9B1F}" dt="2023-07-10T14:47:35.819" v="2623" actId="478"/>
          <ac:spMkLst>
            <pc:docMk/>
            <pc:sldMk cId="1299687128" sldId="2142533311"/>
            <ac:spMk id="23" creationId="{C4C5F715-15FB-5368-8E95-81D688F6682F}"/>
          </ac:spMkLst>
        </pc:spChg>
        <pc:graphicFrameChg chg="del">
          <ac:chgData name="Eimear Keane" userId="eef31a02-fc57-41c7-a1dc-9c55ab6f1315" providerId="ADAL" clId="{1FA819FE-7215-42A8-850F-D843C5AF9B1F}" dt="2023-07-10T13:06:08.188" v="806" actId="478"/>
          <ac:graphicFrameMkLst>
            <pc:docMk/>
            <pc:sldMk cId="1299687128" sldId="2142533311"/>
            <ac:graphicFrameMk id="7" creationId="{74DDA876-6890-141E-11E3-A46CC3CA1895}"/>
          </ac:graphicFrameMkLst>
        </pc:graphicFrameChg>
        <pc:graphicFrameChg chg="add mod">
          <ac:chgData name="Eimear Keane" userId="eef31a02-fc57-41c7-a1dc-9c55ab6f1315" providerId="ADAL" clId="{1FA819FE-7215-42A8-850F-D843C5AF9B1F}" dt="2023-07-10T14:47:39.359" v="2625" actId="14100"/>
          <ac:graphicFrameMkLst>
            <pc:docMk/>
            <pc:sldMk cId="1299687128" sldId="2142533311"/>
            <ac:graphicFrameMk id="18" creationId="{12997FAF-7148-F967-F40D-98E3B938DDC6}"/>
          </ac:graphicFrameMkLst>
        </pc:graphicFrameChg>
        <pc:graphicFrameChg chg="add del mod">
          <ac:chgData name="Eimear Keane" userId="eef31a02-fc57-41c7-a1dc-9c55ab6f1315" providerId="ADAL" clId="{1FA819FE-7215-42A8-850F-D843C5AF9B1F}" dt="2023-07-10T14:47:28.082" v="2621" actId="478"/>
          <ac:graphicFrameMkLst>
            <pc:docMk/>
            <pc:sldMk cId="1299687128" sldId="2142533311"/>
            <ac:graphicFrameMk id="19" creationId="{D888A5B2-434C-7DBB-A3D5-DFBFE6158F9B}"/>
          </ac:graphicFrameMkLst>
        </pc:graphicFrameChg>
        <pc:cxnChg chg="del">
          <ac:chgData name="Eimear Keane" userId="eef31a02-fc57-41c7-a1dc-9c55ab6f1315" providerId="ADAL" clId="{1FA819FE-7215-42A8-850F-D843C5AF9B1F}" dt="2023-07-10T13:06:11.552" v="808" actId="478"/>
          <ac:cxnSpMkLst>
            <pc:docMk/>
            <pc:sldMk cId="1299687128" sldId="2142533311"/>
            <ac:cxnSpMk id="9" creationId="{D3BE75D1-F69A-7A99-4802-B1AAE9541DC9}"/>
          </ac:cxnSpMkLst>
        </pc:cxnChg>
      </pc:sldChg>
      <pc:sldChg chg="addSp delSp modSp add del mod">
        <pc:chgData name="Eimear Keane" userId="eef31a02-fc57-41c7-a1dc-9c55ab6f1315" providerId="ADAL" clId="{1FA819FE-7215-42A8-850F-D843C5AF9B1F}" dt="2023-07-11T15:08:14.975" v="4305" actId="47"/>
        <pc:sldMkLst>
          <pc:docMk/>
          <pc:sldMk cId="3528508989" sldId="2142533314"/>
        </pc:sldMkLst>
        <pc:spChg chg="mod">
          <ac:chgData name="Eimear Keane" userId="eef31a02-fc57-41c7-a1dc-9c55ab6f1315" providerId="ADAL" clId="{1FA819FE-7215-42A8-850F-D843C5AF9B1F}" dt="2023-07-11T14:59:36.710" v="4297"/>
          <ac:spMkLst>
            <pc:docMk/>
            <pc:sldMk cId="3528508989" sldId="2142533314"/>
            <ac:spMk id="2" creationId="{27E71CAA-C213-D344-EE93-EB2069B2DC81}"/>
          </ac:spMkLst>
        </pc:spChg>
        <pc:spChg chg="add del">
          <ac:chgData name="Eimear Keane" userId="eef31a02-fc57-41c7-a1dc-9c55ab6f1315" providerId="ADAL" clId="{1FA819FE-7215-42A8-850F-D843C5AF9B1F}" dt="2023-07-11T14:59:40.731" v="4298" actId="478"/>
          <ac:spMkLst>
            <pc:docMk/>
            <pc:sldMk cId="3528508989" sldId="2142533314"/>
            <ac:spMk id="3" creationId="{998CD010-1C0A-51D4-1B9B-EAE8B0FD0B3A}"/>
          </ac:spMkLst>
        </pc:spChg>
        <pc:spChg chg="mod">
          <ac:chgData name="Eimear Keane" userId="eef31a02-fc57-41c7-a1dc-9c55ab6f1315" providerId="ADAL" clId="{1FA819FE-7215-42A8-850F-D843C5AF9B1F}" dt="2023-07-11T14:43:43.940" v="4203" actId="1076"/>
          <ac:spMkLst>
            <pc:docMk/>
            <pc:sldMk cId="3528508989" sldId="2142533314"/>
            <ac:spMk id="6" creationId="{BA0D1958-ABA4-70BF-96DA-B0CDE0F0CF3E}"/>
          </ac:spMkLst>
        </pc:spChg>
        <pc:spChg chg="add del mod">
          <ac:chgData name="Eimear Keane" userId="eef31a02-fc57-41c7-a1dc-9c55ab6f1315" providerId="ADAL" clId="{1FA819FE-7215-42A8-850F-D843C5AF9B1F}" dt="2023-07-11T14:59:40.731" v="4298" actId="478"/>
          <ac:spMkLst>
            <pc:docMk/>
            <pc:sldMk cId="3528508989" sldId="2142533314"/>
            <ac:spMk id="14" creationId="{15A0845B-AF7C-0C46-6F56-C50DB3AEEA6F}"/>
          </ac:spMkLst>
        </pc:spChg>
        <pc:graphicFrameChg chg="mod">
          <ac:chgData name="Eimear Keane" userId="eef31a02-fc57-41c7-a1dc-9c55ab6f1315" providerId="ADAL" clId="{1FA819FE-7215-42A8-850F-D843C5AF9B1F}" dt="2023-07-11T14:59:41.814" v="4299" actId="1076"/>
          <ac:graphicFrameMkLst>
            <pc:docMk/>
            <pc:sldMk cId="3528508989" sldId="2142533314"/>
            <ac:graphicFrameMk id="5" creationId="{236196B3-CDDB-9727-0E06-E77AEA824388}"/>
          </ac:graphicFrameMkLst>
        </pc:graphicFrameChg>
      </pc:sldChg>
      <pc:sldChg chg="addSp delSp modSp del mod">
        <pc:chgData name="Eimear Keane" userId="eef31a02-fc57-41c7-a1dc-9c55ab6f1315" providerId="ADAL" clId="{1FA819FE-7215-42A8-850F-D843C5AF9B1F}" dt="2023-07-11T14:42:33.192" v="4173" actId="47"/>
        <pc:sldMkLst>
          <pc:docMk/>
          <pc:sldMk cId="2745218420" sldId="2142533318"/>
        </pc:sldMkLst>
        <pc:spChg chg="add del mod">
          <ac:chgData name="Eimear Keane" userId="eef31a02-fc57-41c7-a1dc-9c55ab6f1315" providerId="ADAL" clId="{1FA819FE-7215-42A8-850F-D843C5AF9B1F}" dt="2023-07-10T14:46:20.118" v="2617" actId="478"/>
          <ac:spMkLst>
            <pc:docMk/>
            <pc:sldMk cId="2745218420" sldId="2142533318"/>
            <ac:spMk id="3" creationId="{408E6F8D-8306-ABDC-F392-B32F3672146A}"/>
          </ac:spMkLst>
        </pc:spChg>
        <pc:spChg chg="mod">
          <ac:chgData name="Eimear Keane" userId="eef31a02-fc57-41c7-a1dc-9c55ab6f1315" providerId="ADAL" clId="{1FA819FE-7215-42A8-850F-D843C5AF9B1F}" dt="2023-07-10T14:45:30.953" v="2592" actId="27636"/>
          <ac:spMkLst>
            <pc:docMk/>
            <pc:sldMk cId="2745218420" sldId="2142533318"/>
            <ac:spMk id="5" creationId="{F02AED81-20A2-4DAD-8E1B-6618E729B09D}"/>
          </ac:spMkLst>
        </pc:spChg>
        <pc:spChg chg="add del">
          <ac:chgData name="Eimear Keane" userId="eef31a02-fc57-41c7-a1dc-9c55ab6f1315" providerId="ADAL" clId="{1FA819FE-7215-42A8-850F-D843C5AF9B1F}" dt="2023-07-10T14:46:20.118" v="2617" actId="478"/>
          <ac:spMkLst>
            <pc:docMk/>
            <pc:sldMk cId="2745218420" sldId="2142533318"/>
            <ac:spMk id="6" creationId="{EECA42D3-7ADF-69CD-FA21-948EBC9CE41F}"/>
          </ac:spMkLst>
        </pc:spChg>
        <pc:spChg chg="mod">
          <ac:chgData name="Eimear Keane" userId="eef31a02-fc57-41c7-a1dc-9c55ab6f1315" providerId="ADAL" clId="{1FA819FE-7215-42A8-850F-D843C5AF9B1F}" dt="2023-07-10T14:46:14.524" v="2606" actId="1076"/>
          <ac:spMkLst>
            <pc:docMk/>
            <pc:sldMk cId="2745218420" sldId="2142533318"/>
            <ac:spMk id="7" creationId="{1DC37E98-72D5-83CF-D7B2-452B9EC2B653}"/>
          </ac:spMkLst>
        </pc:spChg>
        <pc:spChg chg="add del">
          <ac:chgData name="Eimear Keane" userId="eef31a02-fc57-41c7-a1dc-9c55ab6f1315" providerId="ADAL" clId="{1FA819FE-7215-42A8-850F-D843C5AF9B1F}" dt="2023-07-10T14:46:15.470" v="2608" actId="478"/>
          <ac:spMkLst>
            <pc:docMk/>
            <pc:sldMk cId="2745218420" sldId="2142533318"/>
            <ac:spMk id="23" creationId="{C4294DC0-72BE-9C1C-C542-71DA651A2128}"/>
          </ac:spMkLst>
        </pc:spChg>
        <pc:spChg chg="add del">
          <ac:chgData name="Eimear Keane" userId="eef31a02-fc57-41c7-a1dc-9c55ab6f1315" providerId="ADAL" clId="{1FA819FE-7215-42A8-850F-D843C5AF9B1F}" dt="2023-07-10T14:46:16.300" v="2610" actId="478"/>
          <ac:spMkLst>
            <pc:docMk/>
            <pc:sldMk cId="2745218420" sldId="2142533318"/>
            <ac:spMk id="24" creationId="{5605447B-D34B-6715-8E01-E717B83317F6}"/>
          </ac:spMkLst>
        </pc:spChg>
        <pc:spChg chg="add del">
          <ac:chgData name="Eimear Keane" userId="eef31a02-fc57-41c7-a1dc-9c55ab6f1315" providerId="ADAL" clId="{1FA819FE-7215-42A8-850F-D843C5AF9B1F}" dt="2023-07-10T14:46:17.414" v="2612" actId="478"/>
          <ac:spMkLst>
            <pc:docMk/>
            <pc:sldMk cId="2745218420" sldId="2142533318"/>
            <ac:spMk id="25" creationId="{F7E47AB8-57A7-D8E1-1219-AE9BCDAFEE1E}"/>
          </ac:spMkLst>
        </pc:spChg>
        <pc:spChg chg="add del mod">
          <ac:chgData name="Eimear Keane" userId="eef31a02-fc57-41c7-a1dc-9c55ab6f1315" providerId="ADAL" clId="{1FA819FE-7215-42A8-850F-D843C5AF9B1F}" dt="2023-07-10T14:46:18.976" v="2615" actId="1076"/>
          <ac:spMkLst>
            <pc:docMk/>
            <pc:sldMk cId="2745218420" sldId="2142533318"/>
            <ac:spMk id="26" creationId="{F31B3AA1-3019-F688-396A-110545BAA5D1}"/>
          </ac:spMkLst>
        </pc:spChg>
        <pc:spChg chg="add del mod">
          <ac:chgData name="Eimear Keane" userId="eef31a02-fc57-41c7-a1dc-9c55ab6f1315" providerId="ADAL" clId="{1FA819FE-7215-42A8-850F-D843C5AF9B1F}" dt="2023-07-10T14:46:17.867" v="2613" actId="6549"/>
          <ac:spMkLst>
            <pc:docMk/>
            <pc:sldMk cId="2745218420" sldId="2142533318"/>
            <ac:spMk id="27" creationId="{57E7C207-BD5F-168E-305F-77E11B0CC832}"/>
          </ac:spMkLst>
        </pc:spChg>
        <pc:spChg chg="add del">
          <ac:chgData name="Eimear Keane" userId="eef31a02-fc57-41c7-a1dc-9c55ab6f1315" providerId="ADAL" clId="{1FA819FE-7215-42A8-850F-D843C5AF9B1F}" dt="2023-07-10T14:46:18.459" v="2614" actId="478"/>
          <ac:spMkLst>
            <pc:docMk/>
            <pc:sldMk cId="2745218420" sldId="2142533318"/>
            <ac:spMk id="28" creationId="{123FF6D0-8670-C595-2CEA-6DC50141FA22}"/>
          </ac:spMkLst>
        </pc:spChg>
      </pc:sldChg>
      <pc:sldChg chg="addSp delSp modSp mod modNotesTx">
        <pc:chgData name="Eimear Keane" userId="eef31a02-fc57-41c7-a1dc-9c55ab6f1315" providerId="ADAL" clId="{1FA819FE-7215-42A8-850F-D843C5AF9B1F}" dt="2023-07-19T15:09:48.713" v="7762" actId="14100"/>
        <pc:sldMkLst>
          <pc:docMk/>
          <pc:sldMk cId="136525564" sldId="2142533320"/>
        </pc:sldMkLst>
        <pc:spChg chg="del mod">
          <ac:chgData name="Eimear Keane" userId="eef31a02-fc57-41c7-a1dc-9c55ab6f1315" providerId="ADAL" clId="{1FA819FE-7215-42A8-850F-D843C5AF9B1F}" dt="2023-07-10T14:27:23.843" v="1879" actId="478"/>
          <ac:spMkLst>
            <pc:docMk/>
            <pc:sldMk cId="136525564" sldId="2142533320"/>
            <ac:spMk id="2" creationId="{093159B2-B736-C7B7-D040-8AFF861F2F41}"/>
          </ac:spMkLst>
        </pc:spChg>
        <pc:spChg chg="add mod">
          <ac:chgData name="Eimear Keane" userId="eef31a02-fc57-41c7-a1dc-9c55ab6f1315" providerId="ADAL" clId="{1FA819FE-7215-42A8-850F-D843C5AF9B1F}" dt="2023-07-19T15:09:48.713" v="7762" actId="14100"/>
          <ac:spMkLst>
            <pc:docMk/>
            <pc:sldMk cId="136525564" sldId="2142533320"/>
            <ac:spMk id="2" creationId="{ECF70596-F70E-EF3E-0384-A7E885BECA63}"/>
          </ac:spMkLst>
        </pc:spChg>
        <pc:spChg chg="del">
          <ac:chgData name="Eimear Keane" userId="eef31a02-fc57-41c7-a1dc-9c55ab6f1315" providerId="ADAL" clId="{1FA819FE-7215-42A8-850F-D843C5AF9B1F}" dt="2023-07-10T14:29:10.685" v="1998" actId="478"/>
          <ac:spMkLst>
            <pc:docMk/>
            <pc:sldMk cId="136525564" sldId="2142533320"/>
            <ac:spMk id="3" creationId="{4B146BAF-CBF2-8A3B-547F-4A4FFC1BBF06}"/>
          </ac:spMkLst>
        </pc:spChg>
        <pc:spChg chg="mod">
          <ac:chgData name="Eimear Keane" userId="eef31a02-fc57-41c7-a1dc-9c55ab6f1315" providerId="ADAL" clId="{1FA819FE-7215-42A8-850F-D843C5AF9B1F}" dt="2023-07-17T11:22:19.843" v="7416" actId="404"/>
          <ac:spMkLst>
            <pc:docMk/>
            <pc:sldMk cId="136525564" sldId="2142533320"/>
            <ac:spMk id="9" creationId="{2D330FC9-7D7F-226D-91E9-B335ECCBF0E0}"/>
          </ac:spMkLst>
        </pc:spChg>
        <pc:spChg chg="mod">
          <ac:chgData name="Eimear Keane" userId="eef31a02-fc57-41c7-a1dc-9c55ab6f1315" providerId="ADAL" clId="{1FA819FE-7215-42A8-850F-D843C5AF9B1F}" dt="2023-07-17T11:22:27.154" v="7419" actId="404"/>
          <ac:spMkLst>
            <pc:docMk/>
            <pc:sldMk cId="136525564" sldId="2142533320"/>
            <ac:spMk id="10" creationId="{35993D16-3FF2-147A-7557-2A3EB783923A}"/>
          </ac:spMkLst>
        </pc:spChg>
        <pc:spChg chg="mod">
          <ac:chgData name="Eimear Keane" userId="eef31a02-fc57-41c7-a1dc-9c55ab6f1315" providerId="ADAL" clId="{1FA819FE-7215-42A8-850F-D843C5AF9B1F}" dt="2023-07-18T10:16:05.910" v="7724" actId="20577"/>
          <ac:spMkLst>
            <pc:docMk/>
            <pc:sldMk cId="136525564" sldId="2142533320"/>
            <ac:spMk id="11" creationId="{D36821ED-AA10-2984-C2B2-CFEB57DEB8F5}"/>
          </ac:spMkLst>
        </pc:spChg>
        <pc:spChg chg="mod">
          <ac:chgData name="Eimear Keane" userId="eef31a02-fc57-41c7-a1dc-9c55ab6f1315" providerId="ADAL" clId="{1FA819FE-7215-42A8-850F-D843C5AF9B1F}" dt="2023-07-17T11:22:27.154" v="7419" actId="404"/>
          <ac:spMkLst>
            <pc:docMk/>
            <pc:sldMk cId="136525564" sldId="2142533320"/>
            <ac:spMk id="12" creationId="{F69E4E76-363F-BD12-268C-28E0458E9676}"/>
          </ac:spMkLst>
        </pc:spChg>
        <pc:spChg chg="mod">
          <ac:chgData name="Eimear Keane" userId="eef31a02-fc57-41c7-a1dc-9c55ab6f1315" providerId="ADAL" clId="{1FA819FE-7215-42A8-850F-D843C5AF9B1F}" dt="2023-07-17T11:22:19.843" v="7416" actId="404"/>
          <ac:spMkLst>
            <pc:docMk/>
            <pc:sldMk cId="136525564" sldId="2142533320"/>
            <ac:spMk id="13" creationId="{9AC85F65-5FC5-FE70-B1C1-0BBCD8377F13}"/>
          </ac:spMkLst>
        </pc:spChg>
        <pc:spChg chg="mod">
          <ac:chgData name="Eimear Keane" userId="eef31a02-fc57-41c7-a1dc-9c55ab6f1315" providerId="ADAL" clId="{1FA819FE-7215-42A8-850F-D843C5AF9B1F}" dt="2023-07-17T11:22:27.154" v="7419" actId="404"/>
          <ac:spMkLst>
            <pc:docMk/>
            <pc:sldMk cId="136525564" sldId="2142533320"/>
            <ac:spMk id="14" creationId="{3D251F47-E68E-06F3-097F-7513EA375CCC}"/>
          </ac:spMkLst>
        </pc:spChg>
        <pc:spChg chg="mod">
          <ac:chgData name="Eimear Keane" userId="eef31a02-fc57-41c7-a1dc-9c55ab6f1315" providerId="ADAL" clId="{1FA819FE-7215-42A8-850F-D843C5AF9B1F}" dt="2023-07-18T10:18:27.941" v="7725" actId="20577"/>
          <ac:spMkLst>
            <pc:docMk/>
            <pc:sldMk cId="136525564" sldId="2142533320"/>
            <ac:spMk id="15" creationId="{E80BC46A-38E8-BC77-4C0E-B342F3AB9B0C}"/>
          </ac:spMkLst>
        </pc:spChg>
        <pc:spChg chg="mod">
          <ac:chgData name="Eimear Keane" userId="eef31a02-fc57-41c7-a1dc-9c55ab6f1315" providerId="ADAL" clId="{1FA819FE-7215-42A8-850F-D843C5AF9B1F}" dt="2023-07-17T11:22:27.154" v="7419" actId="404"/>
          <ac:spMkLst>
            <pc:docMk/>
            <pc:sldMk cId="136525564" sldId="2142533320"/>
            <ac:spMk id="16" creationId="{DAC94403-EB0C-F714-CB6D-C49AC1D206F2}"/>
          </ac:spMkLst>
        </pc:spChg>
        <pc:spChg chg="add del mod">
          <ac:chgData name="Eimear Keane" userId="eef31a02-fc57-41c7-a1dc-9c55ab6f1315" providerId="ADAL" clId="{1FA819FE-7215-42A8-850F-D843C5AF9B1F}" dt="2023-07-10T14:27:26.911" v="1880" actId="478"/>
          <ac:spMkLst>
            <pc:docMk/>
            <pc:sldMk cId="136525564" sldId="2142533320"/>
            <ac:spMk id="17" creationId="{03ABC07D-18F4-D490-0AC9-7D552E81DBAC}"/>
          </ac:spMkLst>
        </pc:spChg>
        <pc:spChg chg="add mod">
          <ac:chgData name="Eimear Keane" userId="eef31a02-fc57-41c7-a1dc-9c55ab6f1315" providerId="ADAL" clId="{1FA819FE-7215-42A8-850F-D843C5AF9B1F}" dt="2023-07-17T11:24:39.490" v="7476" actId="255"/>
          <ac:spMkLst>
            <pc:docMk/>
            <pc:sldMk cId="136525564" sldId="2142533320"/>
            <ac:spMk id="17" creationId="{81650F9F-3363-5209-F3D3-4551B81536E2}"/>
          </ac:spMkLst>
        </pc:spChg>
        <pc:spChg chg="add mod">
          <ac:chgData name="Eimear Keane" userId="eef31a02-fc57-41c7-a1dc-9c55ab6f1315" providerId="ADAL" clId="{1FA819FE-7215-42A8-850F-D843C5AF9B1F}" dt="2023-07-10T14:27:42.587" v="1931" actId="20577"/>
          <ac:spMkLst>
            <pc:docMk/>
            <pc:sldMk cId="136525564" sldId="2142533320"/>
            <ac:spMk id="18" creationId="{C6E00E32-9617-E064-E6E3-0B638678A900}"/>
          </ac:spMkLst>
        </pc:spChg>
        <pc:spChg chg="add del mod">
          <ac:chgData name="Eimear Keane" userId="eef31a02-fc57-41c7-a1dc-9c55ab6f1315" providerId="ADAL" clId="{1FA819FE-7215-42A8-850F-D843C5AF9B1F}" dt="2023-07-10T14:29:12.792" v="1999" actId="478"/>
          <ac:spMkLst>
            <pc:docMk/>
            <pc:sldMk cId="136525564" sldId="2142533320"/>
            <ac:spMk id="20" creationId="{736CAFB7-2161-76A1-30D4-1DCA0DD153F9}"/>
          </ac:spMkLst>
        </pc:spChg>
        <pc:spChg chg="mod">
          <ac:chgData name="Eimear Keane" userId="eef31a02-fc57-41c7-a1dc-9c55ab6f1315" providerId="ADAL" clId="{1FA819FE-7215-42A8-850F-D843C5AF9B1F}" dt="2023-07-17T11:21:53.756" v="7408" actId="404"/>
          <ac:spMkLst>
            <pc:docMk/>
            <pc:sldMk cId="136525564" sldId="2142533320"/>
            <ac:spMk id="21" creationId="{DC0856EC-27DA-C9ED-6826-EF40052AFF6E}"/>
          </ac:spMkLst>
        </pc:spChg>
        <pc:spChg chg="mod">
          <ac:chgData name="Eimear Keane" userId="eef31a02-fc57-41c7-a1dc-9c55ab6f1315" providerId="ADAL" clId="{1FA819FE-7215-42A8-850F-D843C5AF9B1F}" dt="2023-07-17T11:22:14.746" v="7413" actId="404"/>
          <ac:spMkLst>
            <pc:docMk/>
            <pc:sldMk cId="136525564" sldId="2142533320"/>
            <ac:spMk id="22" creationId="{6A5DFD8F-C6F9-438B-0D1D-A9244932A9B8}"/>
          </ac:spMkLst>
        </pc:spChg>
        <pc:spChg chg="mod">
          <ac:chgData name="Eimear Keane" userId="eef31a02-fc57-41c7-a1dc-9c55ab6f1315" providerId="ADAL" clId="{1FA819FE-7215-42A8-850F-D843C5AF9B1F}" dt="2023-07-17T11:22:07.756" v="7411" actId="1076"/>
          <ac:spMkLst>
            <pc:docMk/>
            <pc:sldMk cId="136525564" sldId="2142533320"/>
            <ac:spMk id="24" creationId="{F6A0067D-BF79-DC50-FD5C-2F2A16FF649E}"/>
          </ac:spMkLst>
        </pc:spChg>
        <pc:spChg chg="mod">
          <ac:chgData name="Eimear Keane" userId="eef31a02-fc57-41c7-a1dc-9c55ab6f1315" providerId="ADAL" clId="{1FA819FE-7215-42A8-850F-D843C5AF9B1F}" dt="2023-07-17T11:22:07.756" v="7411" actId="1076"/>
          <ac:spMkLst>
            <pc:docMk/>
            <pc:sldMk cId="136525564" sldId="2142533320"/>
            <ac:spMk id="25" creationId="{247D4798-4D9D-4DD6-4214-E94D8F95EDFE}"/>
          </ac:spMkLst>
        </pc:spChg>
        <pc:spChg chg="mod">
          <ac:chgData name="Eimear Keane" userId="eef31a02-fc57-41c7-a1dc-9c55ab6f1315" providerId="ADAL" clId="{1FA819FE-7215-42A8-850F-D843C5AF9B1F}" dt="2023-07-17T11:22:07.756" v="7411" actId="1076"/>
          <ac:spMkLst>
            <pc:docMk/>
            <pc:sldMk cId="136525564" sldId="2142533320"/>
            <ac:spMk id="26" creationId="{0D13880D-18E0-D313-5334-2E668A26A728}"/>
          </ac:spMkLst>
        </pc:spChg>
        <pc:spChg chg="mod">
          <ac:chgData name="Eimear Keane" userId="eef31a02-fc57-41c7-a1dc-9c55ab6f1315" providerId="ADAL" clId="{1FA819FE-7215-42A8-850F-D843C5AF9B1F}" dt="2023-07-17T11:22:07.756" v="7411" actId="1076"/>
          <ac:spMkLst>
            <pc:docMk/>
            <pc:sldMk cId="136525564" sldId="2142533320"/>
            <ac:spMk id="27" creationId="{BE9BC2AF-8A53-2E33-12B1-497D5109F972}"/>
          </ac:spMkLst>
        </pc:spChg>
        <pc:grpChg chg="add mod">
          <ac:chgData name="Eimear Keane" userId="eef31a02-fc57-41c7-a1dc-9c55ab6f1315" providerId="ADAL" clId="{1FA819FE-7215-42A8-850F-D843C5AF9B1F}" dt="2023-07-10T14:29:34.704" v="2001" actId="14100"/>
          <ac:grpSpMkLst>
            <pc:docMk/>
            <pc:sldMk cId="136525564" sldId="2142533320"/>
            <ac:grpSpMk id="23" creationId="{BBB71E98-C194-FAA5-2C49-DFC0F6327952}"/>
          </ac:grpSpMkLst>
        </pc:grpChg>
        <pc:graphicFrameChg chg="add del mod">
          <ac:chgData name="Eimear Keane" userId="eef31a02-fc57-41c7-a1dc-9c55ab6f1315" providerId="ADAL" clId="{1FA819FE-7215-42A8-850F-D843C5AF9B1F}" dt="2023-07-17T11:22:38.347" v="7421"/>
          <ac:graphicFrameMkLst>
            <pc:docMk/>
            <pc:sldMk cId="136525564" sldId="2142533320"/>
            <ac:graphicFrameMk id="3" creationId="{26A8EA64-863B-D7F4-CE08-24A90054BCF9}"/>
          </ac:graphicFrameMkLst>
        </pc:graphicFrameChg>
        <pc:picChg chg="mod">
          <ac:chgData name="Eimear Keane" userId="eef31a02-fc57-41c7-a1dc-9c55ab6f1315" providerId="ADAL" clId="{1FA819FE-7215-42A8-850F-D843C5AF9B1F}" dt="2023-07-10T14:29:29.903" v="2000" actId="164"/>
          <ac:picMkLst>
            <pc:docMk/>
            <pc:sldMk cId="136525564" sldId="2142533320"/>
            <ac:picMk id="5" creationId="{CFC9BA55-CD00-2D47-4BD8-256C04931BF4}"/>
          </ac:picMkLst>
        </pc:picChg>
        <pc:picChg chg="mod">
          <ac:chgData name="Eimear Keane" userId="eef31a02-fc57-41c7-a1dc-9c55ab6f1315" providerId="ADAL" clId="{1FA819FE-7215-42A8-850F-D843C5AF9B1F}" dt="2023-07-10T14:29:29.903" v="2000" actId="164"/>
          <ac:picMkLst>
            <pc:docMk/>
            <pc:sldMk cId="136525564" sldId="2142533320"/>
            <ac:picMk id="6" creationId="{9EB5320C-A540-E11E-436D-C5784634C5C0}"/>
          </ac:picMkLst>
        </pc:picChg>
        <pc:picChg chg="mod">
          <ac:chgData name="Eimear Keane" userId="eef31a02-fc57-41c7-a1dc-9c55ab6f1315" providerId="ADAL" clId="{1FA819FE-7215-42A8-850F-D843C5AF9B1F}" dt="2023-07-10T14:29:29.903" v="2000" actId="164"/>
          <ac:picMkLst>
            <pc:docMk/>
            <pc:sldMk cId="136525564" sldId="2142533320"/>
            <ac:picMk id="7" creationId="{A4591E6A-794A-D5ED-0939-88BD1290A92E}"/>
          </ac:picMkLst>
        </pc:picChg>
        <pc:picChg chg="mod">
          <ac:chgData name="Eimear Keane" userId="eef31a02-fc57-41c7-a1dc-9c55ab6f1315" providerId="ADAL" clId="{1FA819FE-7215-42A8-850F-D843C5AF9B1F}" dt="2023-07-10T14:29:29.903" v="2000" actId="164"/>
          <ac:picMkLst>
            <pc:docMk/>
            <pc:sldMk cId="136525564" sldId="2142533320"/>
            <ac:picMk id="8" creationId="{3F5D76D5-B8AE-D308-DCF5-2A80C7EBD831}"/>
          </ac:picMkLst>
        </pc:picChg>
      </pc:sldChg>
      <pc:sldChg chg="addSp delSp modSp mod">
        <pc:chgData name="Eimear Keane" userId="eef31a02-fc57-41c7-a1dc-9c55ab6f1315" providerId="ADAL" clId="{1FA819FE-7215-42A8-850F-D843C5AF9B1F}" dt="2023-07-11T14:04:22.466" v="3530" actId="14100"/>
        <pc:sldMkLst>
          <pc:docMk/>
          <pc:sldMk cId="1535203874" sldId="2142533326"/>
        </pc:sldMkLst>
        <pc:spChg chg="del">
          <ac:chgData name="Eimear Keane" userId="eef31a02-fc57-41c7-a1dc-9c55ab6f1315" providerId="ADAL" clId="{1FA819FE-7215-42A8-850F-D843C5AF9B1F}" dt="2023-07-11T14:03:39.213" v="3497" actId="478"/>
          <ac:spMkLst>
            <pc:docMk/>
            <pc:sldMk cId="1535203874" sldId="2142533326"/>
            <ac:spMk id="3" creationId="{757DEAAB-3977-8C24-79D2-0902F129DF7C}"/>
          </ac:spMkLst>
        </pc:spChg>
        <pc:spChg chg="add del mod">
          <ac:chgData name="Eimear Keane" userId="eef31a02-fc57-41c7-a1dc-9c55ab6f1315" providerId="ADAL" clId="{1FA819FE-7215-42A8-850F-D843C5AF9B1F}" dt="2023-07-11T14:03:37.090" v="3496" actId="478"/>
          <ac:spMkLst>
            <pc:docMk/>
            <pc:sldMk cId="1535203874" sldId="2142533326"/>
            <ac:spMk id="5" creationId="{FE7F0257-B974-B2D8-8884-7EC755B86C63}"/>
          </ac:spMkLst>
        </pc:spChg>
        <pc:spChg chg="del">
          <ac:chgData name="Eimear Keane" userId="eef31a02-fc57-41c7-a1dc-9c55ab6f1315" providerId="ADAL" clId="{1FA819FE-7215-42A8-850F-D843C5AF9B1F}" dt="2023-07-11T14:04:02.294" v="3499" actId="478"/>
          <ac:spMkLst>
            <pc:docMk/>
            <pc:sldMk cId="1535203874" sldId="2142533326"/>
            <ac:spMk id="6" creationId="{5FD96053-9EE9-04FB-761E-E4493FC9B17B}"/>
          </ac:spMkLst>
        </pc:spChg>
        <pc:spChg chg="del">
          <ac:chgData name="Eimear Keane" userId="eef31a02-fc57-41c7-a1dc-9c55ab6f1315" providerId="ADAL" clId="{1FA819FE-7215-42A8-850F-D843C5AF9B1F}" dt="2023-07-11T14:03:33.281" v="3494" actId="478"/>
          <ac:spMkLst>
            <pc:docMk/>
            <pc:sldMk cId="1535203874" sldId="2142533326"/>
            <ac:spMk id="8" creationId="{0837341E-E9C8-CF9F-5D6F-B7EC12D348A7}"/>
          </ac:spMkLst>
        </pc:spChg>
        <pc:spChg chg="add del mod">
          <ac:chgData name="Eimear Keane" userId="eef31a02-fc57-41c7-a1dc-9c55ab6f1315" providerId="ADAL" clId="{1FA819FE-7215-42A8-850F-D843C5AF9B1F}" dt="2023-07-11T14:04:11.016" v="3504" actId="478"/>
          <ac:spMkLst>
            <pc:docMk/>
            <pc:sldMk cId="1535203874" sldId="2142533326"/>
            <ac:spMk id="11" creationId="{4CBE39FF-1A76-3126-C69D-16350C6BD4B4}"/>
          </ac:spMkLst>
        </pc:spChg>
        <pc:spChg chg="add del mod">
          <ac:chgData name="Eimear Keane" userId="eef31a02-fc57-41c7-a1dc-9c55ab6f1315" providerId="ADAL" clId="{1FA819FE-7215-42A8-850F-D843C5AF9B1F}" dt="2023-07-11T14:04:05.780" v="3501" actId="478"/>
          <ac:spMkLst>
            <pc:docMk/>
            <pc:sldMk cId="1535203874" sldId="2142533326"/>
            <ac:spMk id="13" creationId="{213F9F77-C235-823F-AFD9-35457C006859}"/>
          </ac:spMkLst>
        </pc:spChg>
        <pc:spChg chg="add del mod">
          <ac:chgData name="Eimear Keane" userId="eef31a02-fc57-41c7-a1dc-9c55ab6f1315" providerId="ADAL" clId="{1FA819FE-7215-42A8-850F-D843C5AF9B1F}" dt="2023-07-11T14:04:09.213" v="3503" actId="478"/>
          <ac:spMkLst>
            <pc:docMk/>
            <pc:sldMk cId="1535203874" sldId="2142533326"/>
            <ac:spMk id="15" creationId="{E3D7D16D-5657-D863-8329-2A8EC0F799B5}"/>
          </ac:spMkLst>
        </pc:spChg>
        <pc:spChg chg="add mod">
          <ac:chgData name="Eimear Keane" userId="eef31a02-fc57-41c7-a1dc-9c55ab6f1315" providerId="ADAL" clId="{1FA819FE-7215-42A8-850F-D843C5AF9B1F}" dt="2023-07-11T14:04:22.466" v="3530" actId="14100"/>
          <ac:spMkLst>
            <pc:docMk/>
            <pc:sldMk cId="1535203874" sldId="2142533326"/>
            <ac:spMk id="16" creationId="{63903C02-0CC3-C088-F339-3B59C46414A4}"/>
          </ac:spMkLst>
        </pc:spChg>
        <pc:picChg chg="del">
          <ac:chgData name="Eimear Keane" userId="eef31a02-fc57-41c7-a1dc-9c55ab6f1315" providerId="ADAL" clId="{1FA819FE-7215-42A8-850F-D843C5AF9B1F}" dt="2023-07-11T14:03:24.040" v="3493" actId="478"/>
          <ac:picMkLst>
            <pc:docMk/>
            <pc:sldMk cId="1535203874" sldId="2142533326"/>
            <ac:picMk id="2" creationId="{371943D1-5DAE-7761-3B7D-5D2FAF39BC42}"/>
          </ac:picMkLst>
        </pc:picChg>
        <pc:picChg chg="add del mod">
          <ac:chgData name="Eimear Keane" userId="eef31a02-fc57-41c7-a1dc-9c55ab6f1315" providerId="ADAL" clId="{1FA819FE-7215-42A8-850F-D843C5AF9B1F}" dt="2023-07-11T14:04:09.213" v="3503" actId="478"/>
          <ac:picMkLst>
            <pc:docMk/>
            <pc:sldMk cId="1535203874" sldId="2142533326"/>
            <ac:picMk id="7" creationId="{D7E03B28-C2D7-0D98-1D77-FA01C32835EB}"/>
          </ac:picMkLst>
        </pc:picChg>
      </pc:sldChg>
      <pc:sldChg chg="addSp delSp modSp add mod modNotesTx">
        <pc:chgData name="Eimear Keane" userId="eef31a02-fc57-41c7-a1dc-9c55ab6f1315" providerId="ADAL" clId="{1FA819FE-7215-42A8-850F-D843C5AF9B1F}" dt="2023-07-17T11:02:05.483" v="6701" actId="6549"/>
        <pc:sldMkLst>
          <pc:docMk/>
          <pc:sldMk cId="1287700736" sldId="2142533337"/>
        </pc:sldMkLst>
        <pc:spChg chg="add del mod">
          <ac:chgData name="Eimear Keane" userId="eef31a02-fc57-41c7-a1dc-9c55ab6f1315" providerId="ADAL" clId="{1FA819FE-7215-42A8-850F-D843C5AF9B1F}" dt="2023-07-17T10:56:52.369" v="6327" actId="478"/>
          <ac:spMkLst>
            <pc:docMk/>
            <pc:sldMk cId="1287700736" sldId="2142533337"/>
            <ac:spMk id="3" creationId="{79841789-AF5D-9914-7128-D14C31FB5917}"/>
          </ac:spMkLst>
        </pc:spChg>
        <pc:spChg chg="add del mod">
          <ac:chgData name="Eimear Keane" userId="eef31a02-fc57-41c7-a1dc-9c55ab6f1315" providerId="ADAL" clId="{1FA819FE-7215-42A8-850F-D843C5AF9B1F}" dt="2023-07-17T10:56:48.779" v="6326" actId="478"/>
          <ac:spMkLst>
            <pc:docMk/>
            <pc:sldMk cId="1287700736" sldId="2142533337"/>
            <ac:spMk id="5" creationId="{4EB3A21C-658B-3EDF-A383-B03DAB2D6996}"/>
          </ac:spMkLst>
        </pc:spChg>
        <pc:spChg chg="del">
          <ac:chgData name="Eimear Keane" userId="eef31a02-fc57-41c7-a1dc-9c55ab6f1315" providerId="ADAL" clId="{1FA819FE-7215-42A8-850F-D843C5AF9B1F}" dt="2023-07-17T10:56:40.262" v="6324" actId="478"/>
          <ac:spMkLst>
            <pc:docMk/>
            <pc:sldMk cId="1287700736" sldId="2142533337"/>
            <ac:spMk id="7" creationId="{44CC2B04-B49C-4874-2E7F-5B4F199B7F1E}"/>
          </ac:spMkLst>
        </pc:spChg>
        <pc:spChg chg="del mod">
          <ac:chgData name="Eimear Keane" userId="eef31a02-fc57-41c7-a1dc-9c55ab6f1315" providerId="ADAL" clId="{1FA819FE-7215-42A8-850F-D843C5AF9B1F}" dt="2023-07-17T11:00:50.382" v="6598" actId="478"/>
          <ac:spMkLst>
            <pc:docMk/>
            <pc:sldMk cId="1287700736" sldId="2142533337"/>
            <ac:spMk id="8" creationId="{0A1BD139-3FFD-8725-92B6-F90817B2DDB6}"/>
          </ac:spMkLst>
        </pc:spChg>
        <pc:spChg chg="del mod">
          <ac:chgData name="Eimear Keane" userId="eef31a02-fc57-41c7-a1dc-9c55ab6f1315" providerId="ADAL" clId="{1FA819FE-7215-42A8-850F-D843C5AF9B1F}" dt="2023-07-17T10:56:38.496" v="6323" actId="478"/>
          <ac:spMkLst>
            <pc:docMk/>
            <pc:sldMk cId="1287700736" sldId="2142533337"/>
            <ac:spMk id="9" creationId="{F2C2776B-F59A-3DD9-B27B-4436B47F71A0}"/>
          </ac:spMkLst>
        </pc:spChg>
        <pc:spChg chg="add del">
          <ac:chgData name="Eimear Keane" userId="eef31a02-fc57-41c7-a1dc-9c55ab6f1315" providerId="ADAL" clId="{1FA819FE-7215-42A8-850F-D843C5AF9B1F}" dt="2023-07-17T10:56:59.862" v="6329" actId="22"/>
          <ac:spMkLst>
            <pc:docMk/>
            <pc:sldMk cId="1287700736" sldId="2142533337"/>
            <ac:spMk id="10" creationId="{23A636D6-7080-4B67-162E-3483DA5EBD2C}"/>
          </ac:spMkLst>
        </pc:spChg>
        <pc:spChg chg="del">
          <ac:chgData name="Eimear Keane" userId="eef31a02-fc57-41c7-a1dc-9c55ab6f1315" providerId="ADAL" clId="{1FA819FE-7215-42A8-850F-D843C5AF9B1F}" dt="2023-07-17T10:56:46.622" v="6325" actId="478"/>
          <ac:spMkLst>
            <pc:docMk/>
            <pc:sldMk cId="1287700736" sldId="2142533337"/>
            <ac:spMk id="11" creationId="{3FB62D4C-D88D-D7E2-0256-A77C31CE4F5A}"/>
          </ac:spMkLst>
        </pc:spChg>
        <pc:spChg chg="del">
          <ac:chgData name="Eimear Keane" userId="eef31a02-fc57-41c7-a1dc-9c55ab6f1315" providerId="ADAL" clId="{1FA819FE-7215-42A8-850F-D843C5AF9B1F}" dt="2023-07-17T10:58:00.779" v="6474" actId="478"/>
          <ac:spMkLst>
            <pc:docMk/>
            <pc:sldMk cId="1287700736" sldId="2142533337"/>
            <ac:spMk id="13" creationId="{CA83283E-7136-201B-90F5-EE1A2A25B33A}"/>
          </ac:spMkLst>
        </pc:spChg>
        <pc:spChg chg="add del">
          <ac:chgData name="Eimear Keane" userId="eef31a02-fc57-41c7-a1dc-9c55ab6f1315" providerId="ADAL" clId="{1FA819FE-7215-42A8-850F-D843C5AF9B1F}" dt="2023-07-17T10:57:03.429" v="6331" actId="478"/>
          <ac:spMkLst>
            <pc:docMk/>
            <pc:sldMk cId="1287700736" sldId="2142533337"/>
            <ac:spMk id="14" creationId="{6F14697B-04D1-8B53-7DC4-57AE3A81A178}"/>
          </ac:spMkLst>
        </pc:spChg>
        <pc:spChg chg="del">
          <ac:chgData name="Eimear Keane" userId="eef31a02-fc57-41c7-a1dc-9c55ab6f1315" providerId="ADAL" clId="{1FA819FE-7215-42A8-850F-D843C5AF9B1F}" dt="2023-07-17T11:00:47.739" v="6595" actId="478"/>
          <ac:spMkLst>
            <pc:docMk/>
            <pc:sldMk cId="1287700736" sldId="2142533337"/>
            <ac:spMk id="15" creationId="{CF097A02-0070-E162-D1E4-3F8B569344D9}"/>
          </ac:spMkLst>
        </pc:spChg>
        <pc:spChg chg="del">
          <ac:chgData name="Eimear Keane" userId="eef31a02-fc57-41c7-a1dc-9c55ab6f1315" providerId="ADAL" clId="{1FA819FE-7215-42A8-850F-D843C5AF9B1F}" dt="2023-07-17T10:58:01.524" v="6475" actId="478"/>
          <ac:spMkLst>
            <pc:docMk/>
            <pc:sldMk cId="1287700736" sldId="2142533337"/>
            <ac:spMk id="16" creationId="{5CA71DF5-3397-446F-ECDB-E100C754B76A}"/>
          </ac:spMkLst>
        </pc:spChg>
        <pc:spChg chg="del">
          <ac:chgData name="Eimear Keane" userId="eef31a02-fc57-41c7-a1dc-9c55ab6f1315" providerId="ADAL" clId="{1FA819FE-7215-42A8-850F-D843C5AF9B1F}" dt="2023-07-17T11:00:48.237" v="6596" actId="478"/>
          <ac:spMkLst>
            <pc:docMk/>
            <pc:sldMk cId="1287700736" sldId="2142533337"/>
            <ac:spMk id="17" creationId="{5021529F-8CFA-AF47-741E-ED2BDA32F90C}"/>
          </ac:spMkLst>
        </pc:spChg>
        <pc:spChg chg="del mod">
          <ac:chgData name="Eimear Keane" userId="eef31a02-fc57-41c7-a1dc-9c55ab6f1315" providerId="ADAL" clId="{1FA819FE-7215-42A8-850F-D843C5AF9B1F}" dt="2023-07-17T10:58:03.641" v="6477" actId="478"/>
          <ac:spMkLst>
            <pc:docMk/>
            <pc:sldMk cId="1287700736" sldId="2142533337"/>
            <ac:spMk id="18" creationId="{BEDFD750-6746-F215-5352-60B1EF5815A2}"/>
          </ac:spMkLst>
        </pc:spChg>
        <pc:spChg chg="del">
          <ac:chgData name="Eimear Keane" userId="eef31a02-fc57-41c7-a1dc-9c55ab6f1315" providerId="ADAL" clId="{1FA819FE-7215-42A8-850F-D843C5AF9B1F}" dt="2023-07-17T11:00:43.134" v="6593" actId="478"/>
          <ac:spMkLst>
            <pc:docMk/>
            <pc:sldMk cId="1287700736" sldId="2142533337"/>
            <ac:spMk id="19" creationId="{BBA2FA0E-B6BD-B292-3EBC-E6218C5CF7A4}"/>
          </ac:spMkLst>
        </pc:spChg>
        <pc:spChg chg="del mod">
          <ac:chgData name="Eimear Keane" userId="eef31a02-fc57-41c7-a1dc-9c55ab6f1315" providerId="ADAL" clId="{1FA819FE-7215-42A8-850F-D843C5AF9B1F}" dt="2023-07-17T10:58:04.856" v="6479" actId="478"/>
          <ac:spMkLst>
            <pc:docMk/>
            <pc:sldMk cId="1287700736" sldId="2142533337"/>
            <ac:spMk id="20" creationId="{C19EC77F-CAF2-9AD5-41D6-BE0EF3673E6B}"/>
          </ac:spMkLst>
        </pc:spChg>
        <pc:spChg chg="del">
          <ac:chgData name="Eimear Keane" userId="eef31a02-fc57-41c7-a1dc-9c55ab6f1315" providerId="ADAL" clId="{1FA819FE-7215-42A8-850F-D843C5AF9B1F}" dt="2023-07-17T10:57:59.861" v="6473" actId="478"/>
          <ac:spMkLst>
            <pc:docMk/>
            <pc:sldMk cId="1287700736" sldId="2142533337"/>
            <ac:spMk id="21" creationId="{471EED69-B524-504F-F537-5DFC50DFE8A6}"/>
          </ac:spMkLst>
        </pc:spChg>
        <pc:spChg chg="del">
          <ac:chgData name="Eimear Keane" userId="eef31a02-fc57-41c7-a1dc-9c55ab6f1315" providerId="ADAL" clId="{1FA819FE-7215-42A8-850F-D843C5AF9B1F}" dt="2023-07-17T11:00:44.118" v="6594" actId="478"/>
          <ac:spMkLst>
            <pc:docMk/>
            <pc:sldMk cId="1287700736" sldId="2142533337"/>
            <ac:spMk id="22" creationId="{89AEEF03-9EE9-88BC-F542-7914B1CEF5D5}"/>
          </ac:spMkLst>
        </pc:spChg>
        <pc:spChg chg="add del mod">
          <ac:chgData name="Eimear Keane" userId="eef31a02-fc57-41c7-a1dc-9c55ab6f1315" providerId="ADAL" clId="{1FA819FE-7215-42A8-850F-D843C5AF9B1F}" dt="2023-07-17T10:57:33.283" v="6412" actId="478"/>
          <ac:spMkLst>
            <pc:docMk/>
            <pc:sldMk cId="1287700736" sldId="2142533337"/>
            <ac:spMk id="23" creationId="{1644702C-41EA-3C29-760F-ADF28B05A8E9}"/>
          </ac:spMkLst>
        </pc:spChg>
        <pc:spChg chg="add mod">
          <ac:chgData name="Eimear Keane" userId="eef31a02-fc57-41c7-a1dc-9c55ab6f1315" providerId="ADAL" clId="{1FA819FE-7215-42A8-850F-D843C5AF9B1F}" dt="2023-07-17T10:57:49.956" v="6472" actId="20577"/>
          <ac:spMkLst>
            <pc:docMk/>
            <pc:sldMk cId="1287700736" sldId="2142533337"/>
            <ac:spMk id="26" creationId="{4409F80A-F3A3-A9E1-013D-47F21BFE84A1}"/>
          </ac:spMkLst>
        </pc:spChg>
        <pc:spChg chg="add mod">
          <ac:chgData name="Eimear Keane" userId="eef31a02-fc57-41c7-a1dc-9c55ab6f1315" providerId="ADAL" clId="{1FA819FE-7215-42A8-850F-D843C5AF9B1F}" dt="2023-07-17T11:00:37.164" v="6592" actId="20577"/>
          <ac:spMkLst>
            <pc:docMk/>
            <pc:sldMk cId="1287700736" sldId="2142533337"/>
            <ac:spMk id="27" creationId="{1E633581-9E25-E7D0-8379-520873A26748}"/>
          </ac:spMkLst>
        </pc:spChg>
        <pc:spChg chg="add mod">
          <ac:chgData name="Eimear Keane" userId="eef31a02-fc57-41c7-a1dc-9c55ab6f1315" providerId="ADAL" clId="{1FA819FE-7215-42A8-850F-D843C5AF9B1F}" dt="2023-07-17T11:01:48.207" v="6700" actId="20577"/>
          <ac:spMkLst>
            <pc:docMk/>
            <pc:sldMk cId="1287700736" sldId="2142533337"/>
            <ac:spMk id="28" creationId="{751FF180-06AD-DADF-DC98-4C6440E84CD1}"/>
          </ac:spMkLst>
        </pc:spChg>
        <pc:spChg chg="add del mod">
          <ac:chgData name="Eimear Keane" userId="eef31a02-fc57-41c7-a1dc-9c55ab6f1315" providerId="ADAL" clId="{1FA819FE-7215-42A8-850F-D843C5AF9B1F}" dt="2023-07-17T11:01:33.010" v="6660" actId="478"/>
          <ac:spMkLst>
            <pc:docMk/>
            <pc:sldMk cId="1287700736" sldId="2142533337"/>
            <ac:spMk id="29" creationId="{6B29CB4E-4B18-F9DC-8369-4A8EC792B09F}"/>
          </ac:spMkLst>
        </pc:spChg>
      </pc:sldChg>
      <pc:sldChg chg="addSp delSp modSp mod modNotesTx">
        <pc:chgData name="Eimear Keane" userId="eef31a02-fc57-41c7-a1dc-9c55ab6f1315" providerId="ADAL" clId="{1FA819FE-7215-42A8-850F-D843C5AF9B1F}" dt="2023-07-19T14:43:03.202" v="7761" actId="20577"/>
        <pc:sldMkLst>
          <pc:docMk/>
          <pc:sldMk cId="2609297949" sldId="2142533340"/>
        </pc:sldMkLst>
        <pc:spChg chg="mod">
          <ac:chgData name="Eimear Keane" userId="eef31a02-fc57-41c7-a1dc-9c55ab6f1315" providerId="ADAL" clId="{1FA819FE-7215-42A8-850F-D843C5AF9B1F}" dt="2023-07-19T14:43:03.202" v="7761" actId="20577"/>
          <ac:spMkLst>
            <pc:docMk/>
            <pc:sldMk cId="2609297949" sldId="2142533340"/>
            <ac:spMk id="2" creationId="{9A4FC603-5B1A-3E17-B4D1-21D7C1D33947}"/>
          </ac:spMkLst>
        </pc:spChg>
        <pc:spChg chg="mod">
          <ac:chgData name="Eimear Keane" userId="eef31a02-fc57-41c7-a1dc-9c55ab6f1315" providerId="ADAL" clId="{1FA819FE-7215-42A8-850F-D843C5AF9B1F}" dt="2023-07-10T11:31:51.585" v="340" actId="255"/>
          <ac:spMkLst>
            <pc:docMk/>
            <pc:sldMk cId="2609297949" sldId="2142533340"/>
            <ac:spMk id="3" creationId="{816E3203-9FBF-5F70-E864-70AFFC5D8A4F}"/>
          </ac:spMkLst>
        </pc:spChg>
        <pc:spChg chg="mod">
          <ac:chgData name="Eimear Keane" userId="eef31a02-fc57-41c7-a1dc-9c55ab6f1315" providerId="ADAL" clId="{1FA819FE-7215-42A8-850F-D843C5AF9B1F}" dt="2023-07-10T11:31:37.531" v="339" actId="403"/>
          <ac:spMkLst>
            <pc:docMk/>
            <pc:sldMk cId="2609297949" sldId="2142533340"/>
            <ac:spMk id="4" creationId="{4226DF4F-CC10-AD74-CA3E-44E53FD5E1E1}"/>
          </ac:spMkLst>
        </pc:spChg>
        <pc:spChg chg="del">
          <ac:chgData name="Eimear Keane" userId="eef31a02-fc57-41c7-a1dc-9c55ab6f1315" providerId="ADAL" clId="{1FA819FE-7215-42A8-850F-D843C5AF9B1F}" dt="2023-07-10T10:56:57.603" v="98" actId="478"/>
          <ac:spMkLst>
            <pc:docMk/>
            <pc:sldMk cId="2609297949" sldId="2142533340"/>
            <ac:spMk id="5" creationId="{8152EE93-56DD-F792-5BE2-142FFFD0B3D0}"/>
          </ac:spMkLst>
        </pc:spChg>
        <pc:spChg chg="mod">
          <ac:chgData name="Eimear Keane" userId="eef31a02-fc57-41c7-a1dc-9c55ab6f1315" providerId="ADAL" clId="{1FA819FE-7215-42A8-850F-D843C5AF9B1F}" dt="2023-07-10T11:04:41.907" v="205" actId="14100"/>
          <ac:spMkLst>
            <pc:docMk/>
            <pc:sldMk cId="2609297949" sldId="2142533340"/>
            <ac:spMk id="7" creationId="{CCEA4176-8DA9-F274-930D-4DC530014530}"/>
          </ac:spMkLst>
        </pc:spChg>
        <pc:spChg chg="mod">
          <ac:chgData name="Eimear Keane" userId="eef31a02-fc57-41c7-a1dc-9c55ab6f1315" providerId="ADAL" clId="{1FA819FE-7215-42A8-850F-D843C5AF9B1F}" dt="2023-07-10T11:04:39.094" v="204" actId="14100"/>
          <ac:spMkLst>
            <pc:docMk/>
            <pc:sldMk cId="2609297949" sldId="2142533340"/>
            <ac:spMk id="8" creationId="{EEBC1CF0-D529-744E-0CFD-E2F63344E593}"/>
          </ac:spMkLst>
        </pc:spChg>
        <pc:spChg chg="mod">
          <ac:chgData name="Eimear Keane" userId="eef31a02-fc57-41c7-a1dc-9c55ab6f1315" providerId="ADAL" clId="{1FA819FE-7215-42A8-850F-D843C5AF9B1F}" dt="2023-07-10T11:04:36.061" v="203" actId="14100"/>
          <ac:spMkLst>
            <pc:docMk/>
            <pc:sldMk cId="2609297949" sldId="2142533340"/>
            <ac:spMk id="9" creationId="{F98DBD42-9D2A-4A07-81C9-194CD31035C4}"/>
          </ac:spMkLst>
        </pc:spChg>
        <pc:spChg chg="mod">
          <ac:chgData name="Eimear Keane" userId="eef31a02-fc57-41c7-a1dc-9c55ab6f1315" providerId="ADAL" clId="{1FA819FE-7215-42A8-850F-D843C5AF9B1F}" dt="2023-07-11T15:24:40.048" v="4861" actId="14100"/>
          <ac:spMkLst>
            <pc:docMk/>
            <pc:sldMk cId="2609297949" sldId="2142533340"/>
            <ac:spMk id="15" creationId="{65B275B4-F1BA-CCB8-D93B-97ED58AF07F3}"/>
          </ac:spMkLst>
        </pc:spChg>
        <pc:spChg chg="mod">
          <ac:chgData name="Eimear Keane" userId="eef31a02-fc57-41c7-a1dc-9c55ab6f1315" providerId="ADAL" clId="{1FA819FE-7215-42A8-850F-D843C5AF9B1F}" dt="2023-07-11T15:24:34.108" v="4860" actId="14100"/>
          <ac:spMkLst>
            <pc:docMk/>
            <pc:sldMk cId="2609297949" sldId="2142533340"/>
            <ac:spMk id="16" creationId="{42D676B3-4346-8711-F8DE-0B6478FB9B84}"/>
          </ac:spMkLst>
        </pc:spChg>
        <pc:spChg chg="mod">
          <ac:chgData name="Eimear Keane" userId="eef31a02-fc57-41c7-a1dc-9c55ab6f1315" providerId="ADAL" clId="{1FA819FE-7215-42A8-850F-D843C5AF9B1F}" dt="2023-07-10T11:31:18.663" v="332" actId="1036"/>
          <ac:spMkLst>
            <pc:docMk/>
            <pc:sldMk cId="2609297949" sldId="2142533340"/>
            <ac:spMk id="17" creationId="{F86BD01C-2298-D848-D9A5-EB7553048111}"/>
          </ac:spMkLst>
        </pc:spChg>
        <pc:spChg chg="mod">
          <ac:chgData name="Eimear Keane" userId="eef31a02-fc57-41c7-a1dc-9c55ab6f1315" providerId="ADAL" clId="{1FA819FE-7215-42A8-850F-D843C5AF9B1F}" dt="2023-07-10T11:27:43.029" v="275" actId="1076"/>
          <ac:spMkLst>
            <pc:docMk/>
            <pc:sldMk cId="2609297949" sldId="2142533340"/>
            <ac:spMk id="18" creationId="{6B12C1D1-A56D-D60F-525D-81132A65B104}"/>
          </ac:spMkLst>
        </pc:spChg>
        <pc:spChg chg="mod">
          <ac:chgData name="Eimear Keane" userId="eef31a02-fc57-41c7-a1dc-9c55ab6f1315" providerId="ADAL" clId="{1FA819FE-7215-42A8-850F-D843C5AF9B1F}" dt="2023-07-10T11:27:51.931" v="278" actId="1076"/>
          <ac:spMkLst>
            <pc:docMk/>
            <pc:sldMk cId="2609297949" sldId="2142533340"/>
            <ac:spMk id="19" creationId="{84836D6A-0F1E-742B-6298-5672BA4225C7}"/>
          </ac:spMkLst>
        </pc:spChg>
        <pc:spChg chg="add del mod">
          <ac:chgData name="Eimear Keane" userId="eef31a02-fc57-41c7-a1dc-9c55ab6f1315" providerId="ADAL" clId="{1FA819FE-7215-42A8-850F-D843C5AF9B1F}" dt="2023-07-10T10:56:59.956" v="99" actId="478"/>
          <ac:spMkLst>
            <pc:docMk/>
            <pc:sldMk cId="2609297949" sldId="2142533340"/>
            <ac:spMk id="26" creationId="{4DAE4C21-93E0-62F2-254A-7FA3A08CB00D}"/>
          </ac:spMkLst>
        </pc:spChg>
        <pc:spChg chg="add mod">
          <ac:chgData name="Eimear Keane" userId="eef31a02-fc57-41c7-a1dc-9c55ab6f1315" providerId="ADAL" clId="{1FA819FE-7215-42A8-850F-D843C5AF9B1F}" dt="2023-07-10T10:57:07.854" v="135" actId="20577"/>
          <ac:spMkLst>
            <pc:docMk/>
            <pc:sldMk cId="2609297949" sldId="2142533340"/>
            <ac:spMk id="27" creationId="{F4B1AF95-DE60-B34D-2DA6-957DA8B7838F}"/>
          </ac:spMkLst>
        </pc:spChg>
        <pc:grpChg chg="mod">
          <ac:chgData name="Eimear Keane" userId="eef31a02-fc57-41c7-a1dc-9c55ab6f1315" providerId="ADAL" clId="{1FA819FE-7215-42A8-850F-D843C5AF9B1F}" dt="2023-07-10T11:31:14.286" v="327" actId="1038"/>
          <ac:grpSpMkLst>
            <pc:docMk/>
            <pc:sldMk cId="2609297949" sldId="2142533340"/>
            <ac:grpSpMk id="10" creationId="{A81639C6-8FD2-51E0-BF43-D9200E310FA8}"/>
          </ac:grpSpMkLst>
        </pc:grpChg>
        <pc:graphicFrameChg chg="mod modGraphic">
          <ac:chgData name="Eimear Keane" userId="eef31a02-fc57-41c7-a1dc-9c55ab6f1315" providerId="ADAL" clId="{1FA819FE-7215-42A8-850F-D843C5AF9B1F}" dt="2023-07-10T11:56:38.492" v="599" actId="1076"/>
          <ac:graphicFrameMkLst>
            <pc:docMk/>
            <pc:sldMk cId="2609297949" sldId="2142533340"/>
            <ac:graphicFrameMk id="20" creationId="{E041298A-D7B3-3C9D-9781-0B1E3117F897}"/>
          </ac:graphicFrameMkLst>
        </pc:graphicFrameChg>
        <pc:graphicFrameChg chg="mod modGraphic">
          <ac:chgData name="Eimear Keane" userId="eef31a02-fc57-41c7-a1dc-9c55ab6f1315" providerId="ADAL" clId="{1FA819FE-7215-42A8-850F-D843C5AF9B1F}" dt="2023-07-10T11:56:45.020" v="600" actId="1076"/>
          <ac:graphicFrameMkLst>
            <pc:docMk/>
            <pc:sldMk cId="2609297949" sldId="2142533340"/>
            <ac:graphicFrameMk id="21" creationId="{25A33BFF-0B92-12AF-96DA-DAE16F9602BF}"/>
          </ac:graphicFrameMkLst>
        </pc:graphicFrameChg>
        <pc:graphicFrameChg chg="del mod modGraphic">
          <ac:chgData name="Eimear Keane" userId="eef31a02-fc57-41c7-a1dc-9c55ab6f1315" providerId="ADAL" clId="{1FA819FE-7215-42A8-850F-D843C5AF9B1F}" dt="2023-07-10T11:06:27.336" v="212" actId="478"/>
          <ac:graphicFrameMkLst>
            <pc:docMk/>
            <pc:sldMk cId="2609297949" sldId="2142533340"/>
            <ac:graphicFrameMk id="22" creationId="{74DCD5F7-56E0-6EFE-505A-E4D24C1BA867}"/>
          </ac:graphicFrameMkLst>
        </pc:graphicFrameChg>
        <pc:graphicFrameChg chg="del mod modGraphic">
          <ac:chgData name="Eimear Keane" userId="eef31a02-fc57-41c7-a1dc-9c55ab6f1315" providerId="ADAL" clId="{1FA819FE-7215-42A8-850F-D843C5AF9B1F}" dt="2023-07-10T11:26:44.342" v="263" actId="478"/>
          <ac:graphicFrameMkLst>
            <pc:docMk/>
            <pc:sldMk cId="2609297949" sldId="2142533340"/>
            <ac:graphicFrameMk id="23" creationId="{2E61914B-2976-ED45-2F8B-6300F78B98C9}"/>
          </ac:graphicFrameMkLst>
        </pc:graphicFrameChg>
        <pc:graphicFrameChg chg="mod modGraphic">
          <ac:chgData name="Eimear Keane" userId="eef31a02-fc57-41c7-a1dc-9c55ab6f1315" providerId="ADAL" clId="{1FA819FE-7215-42A8-850F-D843C5AF9B1F}" dt="2023-07-19T10:43:42.746" v="7740" actId="14734"/>
          <ac:graphicFrameMkLst>
            <pc:docMk/>
            <pc:sldMk cId="2609297949" sldId="2142533340"/>
            <ac:graphicFrameMk id="24" creationId="{F0885178-C799-FC0C-3B3C-1C6A35D53442}"/>
          </ac:graphicFrameMkLst>
        </pc:graphicFrameChg>
        <pc:graphicFrameChg chg="del mod modGraphic">
          <ac:chgData name="Eimear Keane" userId="eef31a02-fc57-41c7-a1dc-9c55ab6f1315" providerId="ADAL" clId="{1FA819FE-7215-42A8-850F-D843C5AF9B1F}" dt="2023-07-10T11:44:58.345" v="521" actId="478"/>
          <ac:graphicFrameMkLst>
            <pc:docMk/>
            <pc:sldMk cId="2609297949" sldId="2142533340"/>
            <ac:graphicFrameMk id="25" creationId="{CD26827D-99FD-A7BA-1BA0-EF7D740537DF}"/>
          </ac:graphicFrameMkLst>
        </pc:graphicFrameChg>
        <pc:graphicFrameChg chg="add mod modGraphic">
          <ac:chgData name="Eimear Keane" userId="eef31a02-fc57-41c7-a1dc-9c55ab6f1315" providerId="ADAL" clId="{1FA819FE-7215-42A8-850F-D843C5AF9B1F}" dt="2023-07-12T10:50:30.603" v="4903" actId="20577"/>
          <ac:graphicFrameMkLst>
            <pc:docMk/>
            <pc:sldMk cId="2609297949" sldId="2142533340"/>
            <ac:graphicFrameMk id="28" creationId="{252B44A9-3FC5-5D2B-C20D-3AC0041C56A2}"/>
          </ac:graphicFrameMkLst>
        </pc:graphicFrameChg>
        <pc:graphicFrameChg chg="add mod">
          <ac:chgData name="Eimear Keane" userId="eef31a02-fc57-41c7-a1dc-9c55ab6f1315" providerId="ADAL" clId="{1FA819FE-7215-42A8-850F-D843C5AF9B1F}" dt="2023-07-10T11:30:59.923" v="302" actId="1038"/>
          <ac:graphicFrameMkLst>
            <pc:docMk/>
            <pc:sldMk cId="2609297949" sldId="2142533340"/>
            <ac:graphicFrameMk id="29" creationId="{D9A278D9-49C0-EE7C-FBF8-FFAB47BAA133}"/>
          </ac:graphicFrameMkLst>
        </pc:graphicFrameChg>
        <pc:graphicFrameChg chg="add mod modGraphic">
          <ac:chgData name="Eimear Keane" userId="eef31a02-fc57-41c7-a1dc-9c55ab6f1315" providerId="ADAL" clId="{1FA819FE-7215-42A8-850F-D843C5AF9B1F}" dt="2023-07-10T11:50:16.599" v="580" actId="20577"/>
          <ac:graphicFrameMkLst>
            <pc:docMk/>
            <pc:sldMk cId="2609297949" sldId="2142533340"/>
            <ac:graphicFrameMk id="30" creationId="{EAA4215D-A899-9336-3110-21BFA84B8D36}"/>
          </ac:graphicFrameMkLst>
        </pc:graphicFrameChg>
        <pc:picChg chg="mod">
          <ac:chgData name="Eimear Keane" userId="eef31a02-fc57-41c7-a1dc-9c55ab6f1315" providerId="ADAL" clId="{1FA819FE-7215-42A8-850F-D843C5AF9B1F}" dt="2023-07-10T11:31:08.326" v="316" actId="1038"/>
          <ac:picMkLst>
            <pc:docMk/>
            <pc:sldMk cId="2609297949" sldId="2142533340"/>
            <ac:picMk id="13" creationId="{2105CA1A-582B-4929-3119-EFF707835C1F}"/>
          </ac:picMkLst>
        </pc:picChg>
        <pc:picChg chg="mod">
          <ac:chgData name="Eimear Keane" userId="eef31a02-fc57-41c7-a1dc-9c55ab6f1315" providerId="ADAL" clId="{1FA819FE-7215-42A8-850F-D843C5AF9B1F}" dt="2023-07-10T11:27:48.981" v="277" actId="14100"/>
          <ac:picMkLst>
            <pc:docMk/>
            <pc:sldMk cId="2609297949" sldId="2142533340"/>
            <ac:picMk id="14" creationId="{AD586526-02AC-A0F9-457D-6FEE624F679D}"/>
          </ac:picMkLst>
        </pc:picChg>
      </pc:sldChg>
      <pc:sldChg chg="modSp mod modNotesTx">
        <pc:chgData name="Eimear Keane" userId="eef31a02-fc57-41c7-a1dc-9c55ab6f1315" providerId="ADAL" clId="{1FA819FE-7215-42A8-850F-D843C5AF9B1F}" dt="2023-07-19T11:44:38.544" v="7742" actId="27918"/>
        <pc:sldMkLst>
          <pc:docMk/>
          <pc:sldMk cId="1253245140" sldId="2142533341"/>
        </pc:sldMkLst>
        <pc:spChg chg="mod">
          <ac:chgData name="Eimear Keane" userId="eef31a02-fc57-41c7-a1dc-9c55ab6f1315" providerId="ADAL" clId="{1FA819FE-7215-42A8-850F-D843C5AF9B1F}" dt="2023-07-10T14:57:23.274" v="2862" actId="20577"/>
          <ac:spMkLst>
            <pc:docMk/>
            <pc:sldMk cId="1253245140" sldId="2142533341"/>
            <ac:spMk id="2" creationId="{7ED07CF5-87DA-105D-CAE6-D43CECD44D38}"/>
          </ac:spMkLst>
        </pc:spChg>
        <pc:spChg chg="mod">
          <ac:chgData name="Eimear Keane" userId="eef31a02-fc57-41c7-a1dc-9c55ab6f1315" providerId="ADAL" clId="{1FA819FE-7215-42A8-850F-D843C5AF9B1F}" dt="2023-07-10T14:57:44.460" v="2931" actId="20577"/>
          <ac:spMkLst>
            <pc:docMk/>
            <pc:sldMk cId="1253245140" sldId="2142533341"/>
            <ac:spMk id="8" creationId="{E6BB83DB-FE51-4827-8328-39760D7B3016}"/>
          </ac:spMkLst>
        </pc:spChg>
        <pc:graphicFrameChg chg="mod">
          <ac:chgData name="Eimear Keane" userId="eef31a02-fc57-41c7-a1dc-9c55ab6f1315" providerId="ADAL" clId="{1FA819FE-7215-42A8-850F-D843C5AF9B1F}" dt="2023-07-17T11:24:50.790" v="7479" actId="404"/>
          <ac:graphicFrameMkLst>
            <pc:docMk/>
            <pc:sldMk cId="1253245140" sldId="2142533341"/>
            <ac:graphicFrameMk id="14" creationId="{2A400018-F626-43BC-A864-0C5BE4B8D31F}"/>
          </ac:graphicFrameMkLst>
        </pc:graphicFrameChg>
      </pc:sldChg>
      <pc:sldChg chg="addSp delSp modSp del mod">
        <pc:chgData name="Eimear Keane" userId="eef31a02-fc57-41c7-a1dc-9c55ab6f1315" providerId="ADAL" clId="{1FA819FE-7215-42A8-850F-D843C5AF9B1F}" dt="2023-07-11T14:31:57.219" v="3729" actId="47"/>
        <pc:sldMkLst>
          <pc:docMk/>
          <pc:sldMk cId="2343788852" sldId="2142533343"/>
        </pc:sldMkLst>
        <pc:spChg chg="add mod">
          <ac:chgData name="Eimear Keane" userId="eef31a02-fc57-41c7-a1dc-9c55ab6f1315" providerId="ADAL" clId="{1FA819FE-7215-42A8-850F-D843C5AF9B1F}" dt="2023-07-11T14:05:11.123" v="3531" actId="478"/>
          <ac:spMkLst>
            <pc:docMk/>
            <pc:sldMk cId="2343788852" sldId="2142533343"/>
            <ac:spMk id="51" creationId="{BD698AD3-1F33-A331-542E-74BC8684D8E0}"/>
          </ac:spMkLst>
        </pc:spChg>
        <pc:spChg chg="del">
          <ac:chgData name="Eimear Keane" userId="eef31a02-fc57-41c7-a1dc-9c55ab6f1315" providerId="ADAL" clId="{1FA819FE-7215-42A8-850F-D843C5AF9B1F}" dt="2023-07-11T14:05:11.123" v="3531" actId="478"/>
          <ac:spMkLst>
            <pc:docMk/>
            <pc:sldMk cId="2343788852" sldId="2142533343"/>
            <ac:spMk id="1109" creationId="{D8705EC2-F4F4-9027-008B-F88D5B43CA53}"/>
          </ac:spMkLst>
        </pc:spChg>
        <pc:graphicFrameChg chg="mod">
          <ac:chgData name="Eimear Keane" userId="eef31a02-fc57-41c7-a1dc-9c55ab6f1315" providerId="ADAL" clId="{1FA819FE-7215-42A8-850F-D843C5AF9B1F}" dt="2023-07-11T14:05:59.088" v="3532" actId="1076"/>
          <ac:graphicFrameMkLst>
            <pc:docMk/>
            <pc:sldMk cId="2343788852" sldId="2142533343"/>
            <ac:graphicFrameMk id="6" creationId="{1B952253-465D-3000-0EE6-EB23CD0898AD}"/>
          </ac:graphicFrameMkLst>
        </pc:graphicFrameChg>
      </pc:sldChg>
      <pc:sldChg chg="addSp delSp modSp add del mod">
        <pc:chgData name="Eimear Keane" userId="eef31a02-fc57-41c7-a1dc-9c55ab6f1315" providerId="ADAL" clId="{1FA819FE-7215-42A8-850F-D843C5AF9B1F}" dt="2023-07-11T14:37:27.669" v="4111" actId="47"/>
        <pc:sldMkLst>
          <pc:docMk/>
          <pc:sldMk cId="4201843054" sldId="2142533344"/>
        </pc:sldMkLst>
        <pc:spChg chg="mod">
          <ac:chgData name="Eimear Keane" userId="eef31a02-fc57-41c7-a1dc-9c55ab6f1315" providerId="ADAL" clId="{1FA819FE-7215-42A8-850F-D843C5AF9B1F}" dt="2023-07-11T14:27:30.879" v="3661" actId="1076"/>
          <ac:spMkLst>
            <pc:docMk/>
            <pc:sldMk cId="4201843054" sldId="2142533344"/>
            <ac:spMk id="2" creationId="{0AC50D59-01DD-6BBA-9180-1A4D13FA983A}"/>
          </ac:spMkLst>
        </pc:spChg>
        <pc:spChg chg="mod">
          <ac:chgData name="Eimear Keane" userId="eef31a02-fc57-41c7-a1dc-9c55ab6f1315" providerId="ADAL" clId="{1FA819FE-7215-42A8-850F-D843C5AF9B1F}" dt="2023-07-11T14:19:54.854" v="3561" actId="20577"/>
          <ac:spMkLst>
            <pc:docMk/>
            <pc:sldMk cId="4201843054" sldId="2142533344"/>
            <ac:spMk id="3" creationId="{F7A05BF6-4B7E-67E9-AB01-629BC326761E}"/>
          </ac:spMkLst>
        </pc:spChg>
        <pc:spChg chg="mod">
          <ac:chgData name="Eimear Keane" userId="eef31a02-fc57-41c7-a1dc-9c55ab6f1315" providerId="ADAL" clId="{1FA819FE-7215-42A8-850F-D843C5AF9B1F}" dt="2023-07-11T14:27:54.842" v="3664" actId="1076"/>
          <ac:spMkLst>
            <pc:docMk/>
            <pc:sldMk cId="4201843054" sldId="2142533344"/>
            <ac:spMk id="33" creationId="{461623CE-5472-43DD-B746-0B4F5B9BE40F}"/>
          </ac:spMkLst>
        </pc:spChg>
        <pc:spChg chg="mod">
          <ac:chgData name="Eimear Keane" userId="eef31a02-fc57-41c7-a1dc-9c55ab6f1315" providerId="ADAL" clId="{1FA819FE-7215-42A8-850F-D843C5AF9B1F}" dt="2023-07-11T14:25:20.733" v="3633" actId="207"/>
          <ac:spMkLst>
            <pc:docMk/>
            <pc:sldMk cId="4201843054" sldId="2142533344"/>
            <ac:spMk id="48" creationId="{7161E17B-57D8-168B-103E-79A839E32E52}"/>
          </ac:spMkLst>
        </pc:spChg>
        <pc:spChg chg="mod">
          <ac:chgData name="Eimear Keane" userId="eef31a02-fc57-41c7-a1dc-9c55ab6f1315" providerId="ADAL" clId="{1FA819FE-7215-42A8-850F-D843C5AF9B1F}" dt="2023-07-11T14:25:20.733" v="3633" actId="207"/>
          <ac:spMkLst>
            <pc:docMk/>
            <pc:sldMk cId="4201843054" sldId="2142533344"/>
            <ac:spMk id="49" creationId="{FD01F555-35F7-03DE-D816-E1D087713520}"/>
          </ac:spMkLst>
        </pc:spChg>
        <pc:spChg chg="del">
          <ac:chgData name="Eimear Keane" userId="eef31a02-fc57-41c7-a1dc-9c55ab6f1315" providerId="ADAL" clId="{1FA819FE-7215-42A8-850F-D843C5AF9B1F}" dt="2023-07-11T14:19:57.909" v="3562" actId="478"/>
          <ac:spMkLst>
            <pc:docMk/>
            <pc:sldMk cId="4201843054" sldId="2142533344"/>
            <ac:spMk id="51" creationId="{BD698AD3-1F33-A331-542E-74BC8684D8E0}"/>
          </ac:spMkLst>
        </pc:spChg>
        <pc:spChg chg="add del mod">
          <ac:chgData name="Eimear Keane" userId="eef31a02-fc57-41c7-a1dc-9c55ab6f1315" providerId="ADAL" clId="{1FA819FE-7215-42A8-850F-D843C5AF9B1F}" dt="2023-07-11T14:22:42.663" v="3594" actId="478"/>
          <ac:spMkLst>
            <pc:docMk/>
            <pc:sldMk cId="4201843054" sldId="2142533344"/>
            <ac:spMk id="52" creationId="{3F93F40E-FCCF-5373-8E2C-CCD566F4ACEA}"/>
          </ac:spMkLst>
        </pc:spChg>
        <pc:spChg chg="mod">
          <ac:chgData name="Eimear Keane" userId="eef31a02-fc57-41c7-a1dc-9c55ab6f1315" providerId="ADAL" clId="{1FA819FE-7215-42A8-850F-D843C5AF9B1F}" dt="2023-07-11T14:22:39.352" v="3593" actId="1076"/>
          <ac:spMkLst>
            <pc:docMk/>
            <pc:sldMk cId="4201843054" sldId="2142533344"/>
            <ac:spMk id="54" creationId="{0A8FACAB-5B85-0D83-8F8E-D73825A562E6}"/>
          </ac:spMkLst>
        </pc:spChg>
        <pc:spChg chg="mod">
          <ac:chgData name="Eimear Keane" userId="eef31a02-fc57-41c7-a1dc-9c55ab6f1315" providerId="ADAL" clId="{1FA819FE-7215-42A8-850F-D843C5AF9B1F}" dt="2023-07-11T14:22:39.352" v="3593" actId="1076"/>
          <ac:spMkLst>
            <pc:docMk/>
            <pc:sldMk cId="4201843054" sldId="2142533344"/>
            <ac:spMk id="55" creationId="{282D82AE-755B-6FEB-E9FA-1A960BB358A7}"/>
          </ac:spMkLst>
        </pc:spChg>
        <pc:spChg chg="mod">
          <ac:chgData name="Eimear Keane" userId="eef31a02-fc57-41c7-a1dc-9c55ab6f1315" providerId="ADAL" clId="{1FA819FE-7215-42A8-850F-D843C5AF9B1F}" dt="2023-07-11T14:22:39.352" v="3593" actId="1076"/>
          <ac:spMkLst>
            <pc:docMk/>
            <pc:sldMk cId="4201843054" sldId="2142533344"/>
            <ac:spMk id="56" creationId="{BA78770D-375F-0264-29DE-1F9E04CA1AA8}"/>
          </ac:spMkLst>
        </pc:spChg>
        <pc:spChg chg="mod">
          <ac:chgData name="Eimear Keane" userId="eef31a02-fc57-41c7-a1dc-9c55ab6f1315" providerId="ADAL" clId="{1FA819FE-7215-42A8-850F-D843C5AF9B1F}" dt="2023-07-11T14:22:39.352" v="3593" actId="1076"/>
          <ac:spMkLst>
            <pc:docMk/>
            <pc:sldMk cId="4201843054" sldId="2142533344"/>
            <ac:spMk id="58" creationId="{7AF06DAD-74AD-CB8C-A29B-52EE19194E68}"/>
          </ac:spMkLst>
        </pc:spChg>
        <pc:spChg chg="mod">
          <ac:chgData name="Eimear Keane" userId="eef31a02-fc57-41c7-a1dc-9c55ab6f1315" providerId="ADAL" clId="{1FA819FE-7215-42A8-850F-D843C5AF9B1F}" dt="2023-07-11T14:22:39.352" v="3593" actId="1076"/>
          <ac:spMkLst>
            <pc:docMk/>
            <pc:sldMk cId="4201843054" sldId="2142533344"/>
            <ac:spMk id="59" creationId="{3E27821F-1889-B88D-5A09-90F798BBD08C}"/>
          </ac:spMkLst>
        </pc:spChg>
        <pc:spChg chg="mod">
          <ac:chgData name="Eimear Keane" userId="eef31a02-fc57-41c7-a1dc-9c55ab6f1315" providerId="ADAL" clId="{1FA819FE-7215-42A8-850F-D843C5AF9B1F}" dt="2023-07-11T14:22:39.352" v="3593" actId="1076"/>
          <ac:spMkLst>
            <pc:docMk/>
            <pc:sldMk cId="4201843054" sldId="2142533344"/>
            <ac:spMk id="60" creationId="{A40F0DAE-4F7C-21F9-5D12-2975F26C25BD}"/>
          </ac:spMkLst>
        </pc:spChg>
        <pc:spChg chg="mod">
          <ac:chgData name="Eimear Keane" userId="eef31a02-fc57-41c7-a1dc-9c55ab6f1315" providerId="ADAL" clId="{1FA819FE-7215-42A8-850F-D843C5AF9B1F}" dt="2023-07-11T14:22:39.352" v="3593" actId="1076"/>
          <ac:spMkLst>
            <pc:docMk/>
            <pc:sldMk cId="4201843054" sldId="2142533344"/>
            <ac:spMk id="61" creationId="{CE92E34F-2C83-2FE7-19B9-C3B4C4385B3F}"/>
          </ac:spMkLst>
        </pc:spChg>
        <pc:spChg chg="add del mod">
          <ac:chgData name="Eimear Keane" userId="eef31a02-fc57-41c7-a1dc-9c55ab6f1315" providerId="ADAL" clId="{1FA819FE-7215-42A8-850F-D843C5AF9B1F}" dt="2023-07-11T14:22:42.663" v="3594" actId="478"/>
          <ac:spMkLst>
            <pc:docMk/>
            <pc:sldMk cId="4201843054" sldId="2142533344"/>
            <ac:spMk id="62" creationId="{76767A54-CB47-D2F7-7332-487C7C3FB167}"/>
          </ac:spMkLst>
        </pc:spChg>
        <pc:spChg chg="mod">
          <ac:chgData name="Eimear Keane" userId="eef31a02-fc57-41c7-a1dc-9c55ab6f1315" providerId="ADAL" clId="{1FA819FE-7215-42A8-850F-D843C5AF9B1F}" dt="2023-07-11T14:22:39.352" v="3593" actId="1076"/>
          <ac:spMkLst>
            <pc:docMk/>
            <pc:sldMk cId="4201843054" sldId="2142533344"/>
            <ac:spMk id="1088" creationId="{1DE0E1A4-0D46-1DBB-8697-393BBFBC1B4D}"/>
          </ac:spMkLst>
        </pc:spChg>
        <pc:spChg chg="mod">
          <ac:chgData name="Eimear Keane" userId="eef31a02-fc57-41c7-a1dc-9c55ab6f1315" providerId="ADAL" clId="{1FA819FE-7215-42A8-850F-D843C5AF9B1F}" dt="2023-07-11T14:22:39.352" v="3593" actId="1076"/>
          <ac:spMkLst>
            <pc:docMk/>
            <pc:sldMk cId="4201843054" sldId="2142533344"/>
            <ac:spMk id="1089" creationId="{346A3BDA-5654-A455-2728-484694EB917A}"/>
          </ac:spMkLst>
        </pc:spChg>
        <pc:spChg chg="mod">
          <ac:chgData name="Eimear Keane" userId="eef31a02-fc57-41c7-a1dc-9c55ab6f1315" providerId="ADAL" clId="{1FA819FE-7215-42A8-850F-D843C5AF9B1F}" dt="2023-07-11T14:22:39.352" v="3593" actId="1076"/>
          <ac:spMkLst>
            <pc:docMk/>
            <pc:sldMk cId="4201843054" sldId="2142533344"/>
            <ac:spMk id="1090" creationId="{E9248197-0122-F809-7584-9030F96FD1D9}"/>
          </ac:spMkLst>
        </pc:spChg>
        <pc:spChg chg="mod">
          <ac:chgData name="Eimear Keane" userId="eef31a02-fc57-41c7-a1dc-9c55ab6f1315" providerId="ADAL" clId="{1FA819FE-7215-42A8-850F-D843C5AF9B1F}" dt="2023-07-11T14:22:39.352" v="3593" actId="1076"/>
          <ac:spMkLst>
            <pc:docMk/>
            <pc:sldMk cId="4201843054" sldId="2142533344"/>
            <ac:spMk id="1091" creationId="{0D06D0B8-2140-2F4D-CA3D-261A8BB36B33}"/>
          </ac:spMkLst>
        </pc:spChg>
        <pc:spChg chg="mod">
          <ac:chgData name="Eimear Keane" userId="eef31a02-fc57-41c7-a1dc-9c55ab6f1315" providerId="ADAL" clId="{1FA819FE-7215-42A8-850F-D843C5AF9B1F}" dt="2023-07-11T14:22:39.352" v="3593" actId="1076"/>
          <ac:spMkLst>
            <pc:docMk/>
            <pc:sldMk cId="4201843054" sldId="2142533344"/>
            <ac:spMk id="1092" creationId="{AC847DF8-5600-BB11-6044-29DB5BF482F0}"/>
          </ac:spMkLst>
        </pc:spChg>
        <pc:spChg chg="mod">
          <ac:chgData name="Eimear Keane" userId="eef31a02-fc57-41c7-a1dc-9c55ab6f1315" providerId="ADAL" clId="{1FA819FE-7215-42A8-850F-D843C5AF9B1F}" dt="2023-07-11T14:22:39.352" v="3593" actId="1076"/>
          <ac:spMkLst>
            <pc:docMk/>
            <pc:sldMk cId="4201843054" sldId="2142533344"/>
            <ac:spMk id="1093" creationId="{31FB875A-C5DA-E394-48D5-F2F0FE42D4E9}"/>
          </ac:spMkLst>
        </pc:spChg>
        <pc:spChg chg="mod">
          <ac:chgData name="Eimear Keane" userId="eef31a02-fc57-41c7-a1dc-9c55ab6f1315" providerId="ADAL" clId="{1FA819FE-7215-42A8-850F-D843C5AF9B1F}" dt="2023-07-11T14:29:08.336" v="3676" actId="1582"/>
          <ac:spMkLst>
            <pc:docMk/>
            <pc:sldMk cId="4201843054" sldId="2142533344"/>
            <ac:spMk id="1097" creationId="{1A4B1CB6-CEC2-E0BD-08B8-E8E7D5240C3B}"/>
          </ac:spMkLst>
        </pc:spChg>
        <pc:spChg chg="mod">
          <ac:chgData name="Eimear Keane" userId="eef31a02-fc57-41c7-a1dc-9c55ab6f1315" providerId="ADAL" clId="{1FA819FE-7215-42A8-850F-D843C5AF9B1F}" dt="2023-07-11T14:29:08.336" v="3676" actId="1582"/>
          <ac:spMkLst>
            <pc:docMk/>
            <pc:sldMk cId="4201843054" sldId="2142533344"/>
            <ac:spMk id="1098" creationId="{822A9309-5DFD-A8BF-6568-BCC60F915B55}"/>
          </ac:spMkLst>
        </pc:spChg>
        <pc:spChg chg="mod">
          <ac:chgData name="Eimear Keane" userId="eef31a02-fc57-41c7-a1dc-9c55ab6f1315" providerId="ADAL" clId="{1FA819FE-7215-42A8-850F-D843C5AF9B1F}" dt="2023-07-11T14:31:41.156" v="3726" actId="1076"/>
          <ac:spMkLst>
            <pc:docMk/>
            <pc:sldMk cId="4201843054" sldId="2142533344"/>
            <ac:spMk id="1108" creationId="{41248E2E-2C31-4FF6-937B-DAF04376E39C}"/>
          </ac:spMkLst>
        </pc:spChg>
        <pc:grpChg chg="del">
          <ac:chgData name="Eimear Keane" userId="eef31a02-fc57-41c7-a1dc-9c55ab6f1315" providerId="ADAL" clId="{1FA819FE-7215-42A8-850F-D843C5AF9B1F}" dt="2023-07-11T14:29:16.798" v="3677" actId="21"/>
          <ac:grpSpMkLst>
            <pc:docMk/>
            <pc:sldMk cId="4201843054" sldId="2142533344"/>
            <ac:grpSpMk id="4" creationId="{2C9FEA6C-C5CA-7B61-3AAE-4D4894A101C9}"/>
          </ac:grpSpMkLst>
        </pc:grpChg>
        <pc:grpChg chg="mod">
          <ac:chgData name="Eimear Keane" userId="eef31a02-fc57-41c7-a1dc-9c55ab6f1315" providerId="ADAL" clId="{1FA819FE-7215-42A8-850F-D843C5AF9B1F}" dt="2023-07-11T14:28:41.770" v="3673" actId="1076"/>
          <ac:grpSpMkLst>
            <pc:docMk/>
            <pc:sldMk cId="4201843054" sldId="2142533344"/>
            <ac:grpSpMk id="14" creationId="{91CAFD89-0538-9F15-8B76-E33114E9104F}"/>
          </ac:grpSpMkLst>
        </pc:grpChg>
        <pc:grpChg chg="mod">
          <ac:chgData name="Eimear Keane" userId="eef31a02-fc57-41c7-a1dc-9c55ab6f1315" providerId="ADAL" clId="{1FA819FE-7215-42A8-850F-D843C5AF9B1F}" dt="2023-07-11T14:28:46.611" v="3674" actId="1076"/>
          <ac:grpSpMkLst>
            <pc:docMk/>
            <pc:sldMk cId="4201843054" sldId="2142533344"/>
            <ac:grpSpMk id="29" creationId="{6E11ED16-89A1-92C6-7DB7-D3DCA5BB1DA3}"/>
          </ac:grpSpMkLst>
        </pc:grpChg>
        <pc:grpChg chg="mod">
          <ac:chgData name="Eimear Keane" userId="eef31a02-fc57-41c7-a1dc-9c55ab6f1315" providerId="ADAL" clId="{1FA819FE-7215-42A8-850F-D843C5AF9B1F}" dt="2023-07-11T14:26:30.763" v="3651" actId="1076"/>
          <ac:grpSpMkLst>
            <pc:docMk/>
            <pc:sldMk cId="4201843054" sldId="2142533344"/>
            <ac:grpSpMk id="34" creationId="{4B2F879B-A6FB-A4D1-2B2D-FF34E4DC0ED4}"/>
          </ac:grpSpMkLst>
        </pc:grpChg>
        <pc:grpChg chg="del mod">
          <ac:chgData name="Eimear Keane" userId="eef31a02-fc57-41c7-a1dc-9c55ab6f1315" providerId="ADAL" clId="{1FA819FE-7215-42A8-850F-D843C5AF9B1F}" dt="2023-07-11T14:29:34.913" v="3682" actId="21"/>
          <ac:grpSpMkLst>
            <pc:docMk/>
            <pc:sldMk cId="4201843054" sldId="2142533344"/>
            <ac:grpSpMk id="37" creationId="{BEBC6B28-C029-E78C-D526-3EC1861C6A8A}"/>
          </ac:grpSpMkLst>
        </pc:grpChg>
        <pc:grpChg chg="mod">
          <ac:chgData name="Eimear Keane" userId="eef31a02-fc57-41c7-a1dc-9c55ab6f1315" providerId="ADAL" clId="{1FA819FE-7215-42A8-850F-D843C5AF9B1F}" dt="2023-07-11T14:28:19.212" v="3670" actId="1038"/>
          <ac:grpSpMkLst>
            <pc:docMk/>
            <pc:sldMk cId="4201843054" sldId="2142533344"/>
            <ac:grpSpMk id="47" creationId="{88595E34-3F3F-5FD3-8140-AC9419A8211C}"/>
          </ac:grpSpMkLst>
        </pc:grpChg>
        <pc:grpChg chg="add del mod">
          <ac:chgData name="Eimear Keane" userId="eef31a02-fc57-41c7-a1dc-9c55ab6f1315" providerId="ADAL" clId="{1FA819FE-7215-42A8-850F-D843C5AF9B1F}" dt="2023-07-11T14:22:42.663" v="3594" actId="478"/>
          <ac:grpSpMkLst>
            <pc:docMk/>
            <pc:sldMk cId="4201843054" sldId="2142533344"/>
            <ac:grpSpMk id="53" creationId="{11D10D49-8430-198C-F433-899C5AD9A08E}"/>
          </ac:grpSpMkLst>
        </pc:grpChg>
        <pc:grpChg chg="mod">
          <ac:chgData name="Eimear Keane" userId="eef31a02-fc57-41c7-a1dc-9c55ab6f1315" providerId="ADAL" clId="{1FA819FE-7215-42A8-850F-D843C5AF9B1F}" dt="2023-07-11T14:22:39.352" v="3593" actId="1076"/>
          <ac:grpSpMkLst>
            <pc:docMk/>
            <pc:sldMk cId="4201843054" sldId="2142533344"/>
            <ac:grpSpMk id="57" creationId="{BE6C1BDD-250F-C00B-415B-B2115131B060}"/>
          </ac:grpSpMkLst>
        </pc:grpChg>
        <pc:grpChg chg="add del mod">
          <ac:chgData name="Eimear Keane" userId="eef31a02-fc57-41c7-a1dc-9c55ab6f1315" providerId="ADAL" clId="{1FA819FE-7215-42A8-850F-D843C5AF9B1F}" dt="2023-07-11T14:22:42.663" v="3594" actId="478"/>
          <ac:grpSpMkLst>
            <pc:docMk/>
            <pc:sldMk cId="4201843054" sldId="2142533344"/>
            <ac:grpSpMk id="63" creationId="{F218377E-17BD-14E0-A889-23284623C4B3}"/>
          </ac:grpSpMkLst>
        </pc:grpChg>
        <pc:grpChg chg="add mod">
          <ac:chgData name="Eimear Keane" userId="eef31a02-fc57-41c7-a1dc-9c55ab6f1315" providerId="ADAL" clId="{1FA819FE-7215-42A8-850F-D843C5AF9B1F}" dt="2023-07-11T14:28:36.474" v="3672" actId="1076"/>
          <ac:grpSpMkLst>
            <pc:docMk/>
            <pc:sldMk cId="4201843054" sldId="2142533344"/>
            <ac:grpSpMk id="1096" creationId="{821726C5-3F67-ADFC-2463-451DA14ED025}"/>
          </ac:grpSpMkLst>
        </pc:grpChg>
        <pc:graphicFrameChg chg="del mod modGraphic">
          <ac:chgData name="Eimear Keane" userId="eef31a02-fc57-41c7-a1dc-9c55ab6f1315" providerId="ADAL" clId="{1FA819FE-7215-42A8-850F-D843C5AF9B1F}" dt="2023-07-11T14:18:01.082" v="3539" actId="478"/>
          <ac:graphicFrameMkLst>
            <pc:docMk/>
            <pc:sldMk cId="4201843054" sldId="2142533344"/>
            <ac:graphicFrameMk id="6" creationId="{1B952253-465D-3000-0EE6-EB23CD0898AD}"/>
          </ac:graphicFrameMkLst>
        </pc:graphicFrameChg>
        <pc:graphicFrameChg chg="add del mod modGraphic">
          <ac:chgData name="Eimear Keane" userId="eef31a02-fc57-41c7-a1dc-9c55ab6f1315" providerId="ADAL" clId="{1FA819FE-7215-42A8-850F-D843C5AF9B1F}" dt="2023-07-11T14:22:06.556" v="3585" actId="478"/>
          <ac:graphicFrameMkLst>
            <pc:docMk/>
            <pc:sldMk cId="4201843054" sldId="2142533344"/>
            <ac:graphicFrameMk id="50" creationId="{E8150CF9-B471-6A3D-99F6-A9E16987B912}"/>
          </ac:graphicFrameMkLst>
        </pc:graphicFrameChg>
        <pc:graphicFrameChg chg="add mod ord modGraphic">
          <ac:chgData name="Eimear Keane" userId="eef31a02-fc57-41c7-a1dc-9c55ab6f1315" providerId="ADAL" clId="{1FA819FE-7215-42A8-850F-D843C5AF9B1F}" dt="2023-07-11T14:31:44.657" v="3728" actId="20577"/>
          <ac:graphicFrameMkLst>
            <pc:docMk/>
            <pc:sldMk cId="4201843054" sldId="2142533344"/>
            <ac:graphicFrameMk id="1095" creationId="{265E3F22-0923-DE61-1DAE-39682495C38B}"/>
          </ac:graphicFrameMkLst>
        </pc:graphicFrameChg>
        <pc:picChg chg="mod">
          <ac:chgData name="Eimear Keane" userId="eef31a02-fc57-41c7-a1dc-9c55ab6f1315" providerId="ADAL" clId="{1FA819FE-7215-42A8-850F-D843C5AF9B1F}" dt="2023-07-11T14:28:52.709" v="3675" actId="14100"/>
          <ac:picMkLst>
            <pc:docMk/>
            <pc:sldMk cId="4201843054" sldId="2142533344"/>
            <ac:picMk id="44" creationId="{8F17835F-B5E7-B8E8-DC38-7ADF3215CE01}"/>
          </ac:picMkLst>
        </pc:picChg>
        <pc:picChg chg="mod">
          <ac:chgData name="Eimear Keane" userId="eef31a02-fc57-41c7-a1dc-9c55ab6f1315" providerId="ADAL" clId="{1FA819FE-7215-42A8-850F-D843C5AF9B1F}" dt="2023-07-11T14:30:13.235" v="3688" actId="1076"/>
          <ac:picMkLst>
            <pc:docMk/>
            <pc:sldMk cId="4201843054" sldId="2142533344"/>
            <ac:picMk id="45" creationId="{4C4DD842-BE62-9CC8-EF23-2CC37F19D6A8}"/>
          </ac:picMkLst>
        </pc:picChg>
        <pc:picChg chg="mod">
          <ac:chgData name="Eimear Keane" userId="eef31a02-fc57-41c7-a1dc-9c55ab6f1315" providerId="ADAL" clId="{1FA819FE-7215-42A8-850F-D843C5AF9B1F}" dt="2023-07-11T14:27:58.858" v="3665" actId="14100"/>
          <ac:picMkLst>
            <pc:docMk/>
            <pc:sldMk cId="4201843054" sldId="2142533344"/>
            <ac:picMk id="46" creationId="{EE30A075-153C-F1A3-11A0-C0E8BFCF0314}"/>
          </ac:picMkLst>
        </pc:picChg>
        <pc:picChg chg="add del mod">
          <ac:chgData name="Eimear Keane" userId="eef31a02-fc57-41c7-a1dc-9c55ab6f1315" providerId="ADAL" clId="{1FA819FE-7215-42A8-850F-D843C5AF9B1F}" dt="2023-07-11T14:22:42.663" v="3594" actId="478"/>
          <ac:picMkLst>
            <pc:docMk/>
            <pc:sldMk cId="4201843054" sldId="2142533344"/>
            <ac:picMk id="1094" creationId="{4628EA06-9E83-A9AF-05BF-72F84FBADC7D}"/>
          </ac:picMkLst>
        </pc:picChg>
        <pc:picChg chg="add mod">
          <ac:chgData name="Eimear Keane" userId="eef31a02-fc57-41c7-a1dc-9c55ab6f1315" providerId="ADAL" clId="{1FA819FE-7215-42A8-850F-D843C5AF9B1F}" dt="2023-07-11T14:29:28.871" v="3681" actId="1076"/>
          <ac:picMkLst>
            <pc:docMk/>
            <pc:sldMk cId="4201843054" sldId="2142533344"/>
            <ac:picMk id="1099" creationId="{E9C3E22C-11C3-A788-0C41-249B27D6DD1D}"/>
          </ac:picMkLst>
        </pc:picChg>
        <pc:picChg chg="add mod">
          <ac:chgData name="Eimear Keane" userId="eef31a02-fc57-41c7-a1dc-9c55ab6f1315" providerId="ADAL" clId="{1FA819FE-7215-42A8-850F-D843C5AF9B1F}" dt="2023-07-11T14:29:46.598" v="3685" actId="1076"/>
          <ac:picMkLst>
            <pc:docMk/>
            <pc:sldMk cId="4201843054" sldId="2142533344"/>
            <ac:picMk id="1100" creationId="{DE9F3867-D5DA-6E9A-4CDD-D8A5063E909D}"/>
          </ac:picMkLst>
        </pc:picChg>
      </pc:sldChg>
      <pc:sldChg chg="addSp delSp modSp add del mod ord modNotesTx">
        <pc:chgData name="Eimear Keane" userId="eef31a02-fc57-41c7-a1dc-9c55ab6f1315" providerId="ADAL" clId="{1FA819FE-7215-42A8-850F-D843C5AF9B1F}" dt="2023-07-13T09:39:45.212" v="4911" actId="47"/>
        <pc:sldMkLst>
          <pc:docMk/>
          <pc:sldMk cId="1001477590" sldId="2142533345"/>
        </pc:sldMkLst>
        <pc:spChg chg="mod">
          <ac:chgData name="Eimear Keane" userId="eef31a02-fc57-41c7-a1dc-9c55ab6f1315" providerId="ADAL" clId="{1FA819FE-7215-42A8-850F-D843C5AF9B1F}" dt="2023-07-11T14:33:04.369" v="3806" actId="14100"/>
          <ac:spMkLst>
            <pc:docMk/>
            <pc:sldMk cId="1001477590" sldId="2142533345"/>
            <ac:spMk id="3" creationId="{F7A05BF6-4B7E-67E9-AB01-629BC326761E}"/>
          </ac:spMkLst>
        </pc:spChg>
        <pc:spChg chg="add mod">
          <ac:chgData name="Eimear Keane" userId="eef31a02-fc57-41c7-a1dc-9c55ab6f1315" providerId="ADAL" clId="{1FA819FE-7215-42A8-850F-D843C5AF9B1F}" dt="2023-07-11T14:33:53.031" v="3840" actId="20577"/>
          <ac:spMkLst>
            <pc:docMk/>
            <pc:sldMk cId="1001477590" sldId="2142533345"/>
            <ac:spMk id="4" creationId="{31B0B179-A3E6-98ED-1B07-A994ECC61C29}"/>
          </ac:spMkLst>
        </pc:spChg>
        <pc:spChg chg="add mod">
          <ac:chgData name="Eimear Keane" userId="eef31a02-fc57-41c7-a1dc-9c55ab6f1315" providerId="ADAL" clId="{1FA819FE-7215-42A8-850F-D843C5AF9B1F}" dt="2023-07-11T14:40:27.252" v="4172" actId="20577"/>
          <ac:spMkLst>
            <pc:docMk/>
            <pc:sldMk cId="1001477590" sldId="2142533345"/>
            <ac:spMk id="5" creationId="{D84E09C1-AB5F-2CFA-8957-54D3CAB1CD2E}"/>
          </ac:spMkLst>
        </pc:spChg>
        <pc:graphicFrameChg chg="del">
          <ac:chgData name="Eimear Keane" userId="eef31a02-fc57-41c7-a1dc-9c55ab6f1315" providerId="ADAL" clId="{1FA819FE-7215-42A8-850F-D843C5AF9B1F}" dt="2023-07-11T14:39:51.273" v="4114" actId="478"/>
          <ac:graphicFrameMkLst>
            <pc:docMk/>
            <pc:sldMk cId="1001477590" sldId="2142533345"/>
            <ac:graphicFrameMk id="1095" creationId="{265E3F22-0923-DE61-1DAE-39682495C38B}"/>
          </ac:graphicFrameMkLst>
        </pc:graphicFrameChg>
      </pc:sldChg>
      <pc:sldChg chg="addSp delSp modSp add mod modNotesTx">
        <pc:chgData name="Eimear Keane" userId="eef31a02-fc57-41c7-a1dc-9c55ab6f1315" providerId="ADAL" clId="{1FA819FE-7215-42A8-850F-D843C5AF9B1F}" dt="2023-07-17T10:19:02.429" v="5196" actId="20577"/>
        <pc:sldMkLst>
          <pc:docMk/>
          <pc:sldMk cId="2551373885" sldId="2142533346"/>
        </pc:sldMkLst>
        <pc:spChg chg="mod">
          <ac:chgData name="Eimear Keane" userId="eef31a02-fc57-41c7-a1dc-9c55ab6f1315" providerId="ADAL" clId="{1FA819FE-7215-42A8-850F-D843C5AF9B1F}" dt="2023-07-11T14:37:35.126" v="4113" actId="20577"/>
          <ac:spMkLst>
            <pc:docMk/>
            <pc:sldMk cId="2551373885" sldId="2142533346"/>
            <ac:spMk id="3" creationId="{F7A05BF6-4B7E-67E9-AB01-629BC326761E}"/>
          </ac:spMkLst>
        </pc:spChg>
        <pc:grpChg chg="del">
          <ac:chgData name="Eimear Keane" userId="eef31a02-fc57-41c7-a1dc-9c55ab6f1315" providerId="ADAL" clId="{1FA819FE-7215-42A8-850F-D843C5AF9B1F}" dt="2023-07-17T10:03:31.649" v="4933" actId="478"/>
          <ac:grpSpMkLst>
            <pc:docMk/>
            <pc:sldMk cId="2551373885" sldId="2142533346"/>
            <ac:grpSpMk id="47" creationId="{88595E34-3F3F-5FD3-8140-AC9419A8211C}"/>
          </ac:grpSpMkLst>
        </pc:grpChg>
        <pc:graphicFrameChg chg="add mod">
          <ac:chgData name="Eimear Keane" userId="eef31a02-fc57-41c7-a1dc-9c55ab6f1315" providerId="ADAL" clId="{1FA819FE-7215-42A8-850F-D843C5AF9B1F}" dt="2023-07-17T10:03:29.515" v="4932" actId="1076"/>
          <ac:graphicFrameMkLst>
            <pc:docMk/>
            <pc:sldMk cId="2551373885" sldId="2142533346"/>
            <ac:graphicFrameMk id="5" creationId="{F67892A6-C0B0-C89B-4F1F-680F84A38E58}"/>
          </ac:graphicFrameMkLst>
        </pc:graphicFrameChg>
        <pc:graphicFrameChg chg="del">
          <ac:chgData name="Eimear Keane" userId="eef31a02-fc57-41c7-a1dc-9c55ab6f1315" providerId="ADAL" clId="{1FA819FE-7215-42A8-850F-D843C5AF9B1F}" dt="2023-07-17T10:03:06.425" v="4929" actId="478"/>
          <ac:graphicFrameMkLst>
            <pc:docMk/>
            <pc:sldMk cId="2551373885" sldId="2142533346"/>
            <ac:graphicFrameMk id="1095" creationId="{265E3F22-0923-DE61-1DAE-39682495C38B}"/>
          </ac:graphicFrameMkLst>
        </pc:graphicFrameChg>
      </pc:sldChg>
      <pc:sldChg chg="modSp add mod modNotesTx">
        <pc:chgData name="Eimear Keane" userId="eef31a02-fc57-41c7-a1dc-9c55ab6f1315" providerId="ADAL" clId="{1FA819FE-7215-42A8-850F-D843C5AF9B1F}" dt="2023-07-20T13:12:37.094" v="7773" actId="20577"/>
        <pc:sldMkLst>
          <pc:docMk/>
          <pc:sldMk cId="20290960" sldId="2142533347"/>
        </pc:sldMkLst>
        <pc:spChg chg="mod">
          <ac:chgData name="Eimear Keane" userId="eef31a02-fc57-41c7-a1dc-9c55ab6f1315" providerId="ADAL" clId="{1FA819FE-7215-42A8-850F-D843C5AF9B1F}" dt="2023-07-17T10:59:14.947" v="6514" actId="20577"/>
          <ac:spMkLst>
            <pc:docMk/>
            <pc:sldMk cId="20290960" sldId="2142533347"/>
            <ac:spMk id="2" creationId="{7ED07CF5-87DA-105D-CAE6-D43CECD44D38}"/>
          </ac:spMkLst>
        </pc:spChg>
        <pc:spChg chg="mod">
          <ac:chgData name="Eimear Keane" userId="eef31a02-fc57-41c7-a1dc-9c55ab6f1315" providerId="ADAL" clId="{1FA819FE-7215-42A8-850F-D843C5AF9B1F}" dt="2023-07-18T10:18:40.997" v="7727" actId="20577"/>
          <ac:spMkLst>
            <pc:docMk/>
            <pc:sldMk cId="20290960" sldId="2142533347"/>
            <ac:spMk id="8" creationId="{E6BB83DB-FE51-4827-8328-39760D7B3016}"/>
          </ac:spMkLst>
        </pc:spChg>
        <pc:graphicFrameChg chg="mod">
          <ac:chgData name="Eimear Keane" userId="eef31a02-fc57-41c7-a1dc-9c55ab6f1315" providerId="ADAL" clId="{1FA819FE-7215-42A8-850F-D843C5AF9B1F}" dt="2023-07-11T15:14:43.753" v="4468" actId="207"/>
          <ac:graphicFrameMkLst>
            <pc:docMk/>
            <pc:sldMk cId="20290960" sldId="2142533347"/>
            <ac:graphicFrameMk id="14" creationId="{2A400018-F626-43BC-A864-0C5BE4B8D31F}"/>
          </ac:graphicFrameMkLst>
        </pc:graphicFrameChg>
      </pc:sldChg>
      <pc:sldChg chg="add del">
        <pc:chgData name="Eimear Keane" userId="eef31a02-fc57-41c7-a1dc-9c55ab6f1315" providerId="ADAL" clId="{1FA819FE-7215-42A8-850F-D843C5AF9B1F}" dt="2023-07-11T14:59:29.328" v="4290"/>
        <pc:sldMkLst>
          <pc:docMk/>
          <pc:sldMk cId="2551250672" sldId="2142533347"/>
        </pc:sldMkLst>
      </pc:sldChg>
      <pc:sldChg chg="addSp delSp modSp add mod modNotesTx">
        <pc:chgData name="Eimear Keane" userId="eef31a02-fc57-41c7-a1dc-9c55ab6f1315" providerId="ADAL" clId="{1FA819FE-7215-42A8-850F-D843C5AF9B1F}" dt="2023-07-20T13:14:44.195" v="7778" actId="20577"/>
        <pc:sldMkLst>
          <pc:docMk/>
          <pc:sldMk cId="2946199984" sldId="2142533348"/>
        </pc:sldMkLst>
        <pc:spChg chg="del">
          <ac:chgData name="Eimear Keane" userId="eef31a02-fc57-41c7-a1dc-9c55ab6f1315" providerId="ADAL" clId="{1FA819FE-7215-42A8-850F-D843C5AF9B1F}" dt="2023-07-11T15:23:40.040" v="4849" actId="478"/>
          <ac:spMkLst>
            <pc:docMk/>
            <pc:sldMk cId="2946199984" sldId="2142533348"/>
            <ac:spMk id="2" creationId="{7ED07CF5-87DA-105D-CAE6-D43CECD44D38}"/>
          </ac:spMkLst>
        </pc:spChg>
        <pc:spChg chg="add del mod">
          <ac:chgData name="Eimear Keane" userId="eef31a02-fc57-41c7-a1dc-9c55ab6f1315" providerId="ADAL" clId="{1FA819FE-7215-42A8-850F-D843C5AF9B1F}" dt="2023-07-11T15:23:37.597" v="4848" actId="478"/>
          <ac:spMkLst>
            <pc:docMk/>
            <pc:sldMk cId="2946199984" sldId="2142533348"/>
            <ac:spMk id="3" creationId="{B0C6BB0B-0F0F-CD1E-E330-7FEE87CA9EE4}"/>
          </ac:spMkLst>
        </pc:spChg>
        <pc:spChg chg="add mod">
          <ac:chgData name="Eimear Keane" userId="eef31a02-fc57-41c7-a1dc-9c55ab6f1315" providerId="ADAL" clId="{1FA819FE-7215-42A8-850F-D843C5AF9B1F}" dt="2023-07-11T15:23:40.635" v="4850"/>
          <ac:spMkLst>
            <pc:docMk/>
            <pc:sldMk cId="2946199984" sldId="2142533348"/>
            <ac:spMk id="5" creationId="{2CB90178-A3CC-8726-B672-461D3A4B43A3}"/>
          </ac:spMkLst>
        </pc:spChg>
        <pc:spChg chg="mod">
          <ac:chgData name="Eimear Keane" userId="eef31a02-fc57-41c7-a1dc-9c55ab6f1315" providerId="ADAL" clId="{1FA819FE-7215-42A8-850F-D843C5AF9B1F}" dt="2023-07-18T10:18:44.042" v="7729" actId="20577"/>
          <ac:spMkLst>
            <pc:docMk/>
            <pc:sldMk cId="2946199984" sldId="2142533348"/>
            <ac:spMk id="8" creationId="{E6BB83DB-FE51-4827-8328-39760D7B3016}"/>
          </ac:spMkLst>
        </pc:spChg>
      </pc:sldChg>
      <pc:sldChg chg="addSp delSp modSp add mod ord modNotesTx">
        <pc:chgData name="Eimear Keane" userId="eef31a02-fc57-41c7-a1dc-9c55ab6f1315" providerId="ADAL" clId="{1FA819FE-7215-42A8-850F-D843C5AF9B1F}" dt="2023-07-19T12:46:23.757" v="7747"/>
        <pc:sldMkLst>
          <pc:docMk/>
          <pc:sldMk cId="3202551875" sldId="2142533349"/>
        </pc:sldMkLst>
        <pc:spChg chg="mod">
          <ac:chgData name="Eimear Keane" userId="eef31a02-fc57-41c7-a1dc-9c55ab6f1315" providerId="ADAL" clId="{1FA819FE-7215-42A8-850F-D843C5AF9B1F}" dt="2023-07-17T10:03:58.332" v="4943" actId="20577"/>
          <ac:spMkLst>
            <pc:docMk/>
            <pc:sldMk cId="3202551875" sldId="2142533349"/>
            <ac:spMk id="3" creationId="{F7A05BF6-4B7E-67E9-AB01-629BC326761E}"/>
          </ac:spMkLst>
        </pc:spChg>
        <pc:grpChg chg="del">
          <ac:chgData name="Eimear Keane" userId="eef31a02-fc57-41c7-a1dc-9c55ab6f1315" providerId="ADAL" clId="{1FA819FE-7215-42A8-850F-D843C5AF9B1F}" dt="2023-07-17T10:04:29.285" v="4949" actId="478"/>
          <ac:grpSpMkLst>
            <pc:docMk/>
            <pc:sldMk cId="3202551875" sldId="2142533349"/>
            <ac:grpSpMk id="47" creationId="{88595E34-3F3F-5FD3-8140-AC9419A8211C}"/>
          </ac:grpSpMkLst>
        </pc:grpChg>
        <pc:graphicFrameChg chg="add del mod modGraphic">
          <ac:chgData name="Eimear Keane" userId="eef31a02-fc57-41c7-a1dc-9c55ab6f1315" providerId="ADAL" clId="{1FA819FE-7215-42A8-850F-D843C5AF9B1F}" dt="2023-07-17T10:02:55.084" v="4928" actId="478"/>
          <ac:graphicFrameMkLst>
            <pc:docMk/>
            <pc:sldMk cId="3202551875" sldId="2142533349"/>
            <ac:graphicFrameMk id="5" creationId="{4F699A78-6866-9C5D-9B8E-D3B5BB2414FA}"/>
          </ac:graphicFrameMkLst>
        </pc:graphicFrameChg>
        <pc:graphicFrameChg chg="add mod">
          <ac:chgData name="Eimear Keane" userId="eef31a02-fc57-41c7-a1dc-9c55ab6f1315" providerId="ADAL" clId="{1FA819FE-7215-42A8-850F-D843C5AF9B1F}" dt="2023-07-19T12:46:23.757" v="7747"/>
          <ac:graphicFrameMkLst>
            <pc:docMk/>
            <pc:sldMk cId="3202551875" sldId="2142533349"/>
            <ac:graphicFrameMk id="6" creationId="{AC7731AF-BA90-7C28-BCBD-28D964E750EE}"/>
          </ac:graphicFrameMkLst>
        </pc:graphicFrameChg>
        <pc:graphicFrameChg chg="del">
          <ac:chgData name="Eimear Keane" userId="eef31a02-fc57-41c7-a1dc-9c55ab6f1315" providerId="ADAL" clId="{1FA819FE-7215-42A8-850F-D843C5AF9B1F}" dt="2023-07-17T10:01:50.447" v="4912" actId="478"/>
          <ac:graphicFrameMkLst>
            <pc:docMk/>
            <pc:sldMk cId="3202551875" sldId="2142533349"/>
            <ac:graphicFrameMk id="1095" creationId="{265E3F22-0923-DE61-1DAE-39682495C38B}"/>
          </ac:graphicFrameMkLst>
        </pc:graphicFrameChg>
      </pc:sldChg>
      <pc:sldChg chg="addSp delSp modSp new mod ord modNotesTx">
        <pc:chgData name="Eimear Keane" userId="eef31a02-fc57-41c7-a1dc-9c55ab6f1315" providerId="ADAL" clId="{1FA819FE-7215-42A8-850F-D843C5AF9B1F}" dt="2023-07-20T13:11:32.081" v="7770" actId="20577"/>
        <pc:sldMkLst>
          <pc:docMk/>
          <pc:sldMk cId="3504268841" sldId="2142533350"/>
        </pc:sldMkLst>
        <pc:spChg chg="del mod">
          <ac:chgData name="Eimear Keane" userId="eef31a02-fc57-41c7-a1dc-9c55ab6f1315" providerId="ADAL" clId="{1FA819FE-7215-42A8-850F-D843C5AF9B1F}" dt="2023-07-17T10:36:56.244" v="5430" actId="478"/>
          <ac:spMkLst>
            <pc:docMk/>
            <pc:sldMk cId="3504268841" sldId="2142533350"/>
            <ac:spMk id="2" creationId="{FF4DCAA2-5815-5ACC-706F-3190917C8DA5}"/>
          </ac:spMkLst>
        </pc:spChg>
        <pc:spChg chg="add mod">
          <ac:chgData name="Eimear Keane" userId="eef31a02-fc57-41c7-a1dc-9c55ab6f1315" providerId="ADAL" clId="{1FA819FE-7215-42A8-850F-D843C5AF9B1F}" dt="2023-07-17T10:48:58.480" v="5619" actId="20577"/>
          <ac:spMkLst>
            <pc:docMk/>
            <pc:sldMk cId="3504268841" sldId="2142533350"/>
            <ac:spMk id="3" creationId="{775AB496-1F32-7F46-E423-16BCD6DAD730}"/>
          </ac:spMkLst>
        </pc:spChg>
        <pc:spChg chg="add del mod">
          <ac:chgData name="Eimear Keane" userId="eef31a02-fc57-41c7-a1dc-9c55ab6f1315" providerId="ADAL" clId="{1FA819FE-7215-42A8-850F-D843C5AF9B1F}" dt="2023-07-17T10:37:01.922" v="5431" actId="478"/>
          <ac:spMkLst>
            <pc:docMk/>
            <pc:sldMk cId="3504268841" sldId="2142533350"/>
            <ac:spMk id="5" creationId="{27B22551-4BE9-8AA8-8841-E843F0D975E4}"/>
          </ac:spMkLst>
        </pc:spChg>
        <pc:spChg chg="add mod">
          <ac:chgData name="Eimear Keane" userId="eef31a02-fc57-41c7-a1dc-9c55ab6f1315" providerId="ADAL" clId="{1FA819FE-7215-42A8-850F-D843C5AF9B1F}" dt="2023-07-19T14:30:42.107" v="7752" actId="313"/>
          <ac:spMkLst>
            <pc:docMk/>
            <pc:sldMk cId="3504268841" sldId="2142533350"/>
            <ac:spMk id="10" creationId="{D66FA456-4408-6089-0763-37E9ACADDC04}"/>
          </ac:spMkLst>
        </pc:spChg>
        <pc:spChg chg="add mod">
          <ac:chgData name="Eimear Keane" userId="eef31a02-fc57-41c7-a1dc-9c55ab6f1315" providerId="ADAL" clId="{1FA819FE-7215-42A8-850F-D843C5AF9B1F}" dt="2023-07-17T10:45:56.305" v="5539" actId="1038"/>
          <ac:spMkLst>
            <pc:docMk/>
            <pc:sldMk cId="3504268841" sldId="2142533350"/>
            <ac:spMk id="13" creationId="{CFCA6BCD-F52B-957E-7C9F-94A23292A250}"/>
          </ac:spMkLst>
        </pc:spChg>
        <pc:spChg chg="add mod">
          <ac:chgData name="Eimear Keane" userId="eef31a02-fc57-41c7-a1dc-9c55ab6f1315" providerId="ADAL" clId="{1FA819FE-7215-42A8-850F-D843C5AF9B1F}" dt="2023-07-17T10:45:02.960" v="5528" actId="20577"/>
          <ac:spMkLst>
            <pc:docMk/>
            <pc:sldMk cId="3504268841" sldId="2142533350"/>
            <ac:spMk id="16" creationId="{2325598D-9886-9446-2FEA-FF1F2590DCC6}"/>
          </ac:spMkLst>
        </pc:spChg>
        <pc:spChg chg="add del mod">
          <ac:chgData name="Eimear Keane" userId="eef31a02-fc57-41c7-a1dc-9c55ab6f1315" providerId="ADAL" clId="{1FA819FE-7215-42A8-850F-D843C5AF9B1F}" dt="2023-07-17T10:44:42.379" v="5514" actId="478"/>
          <ac:spMkLst>
            <pc:docMk/>
            <pc:sldMk cId="3504268841" sldId="2142533350"/>
            <ac:spMk id="17" creationId="{44F27BAC-D32D-C81B-7494-A74520BF38CB}"/>
          </ac:spMkLst>
        </pc:spChg>
        <pc:spChg chg="add del mod">
          <ac:chgData name="Eimear Keane" userId="eef31a02-fc57-41c7-a1dc-9c55ab6f1315" providerId="ADAL" clId="{1FA819FE-7215-42A8-850F-D843C5AF9B1F}" dt="2023-07-17T10:43:56.526" v="5449" actId="478"/>
          <ac:spMkLst>
            <pc:docMk/>
            <pc:sldMk cId="3504268841" sldId="2142533350"/>
            <ac:spMk id="18" creationId="{D8C17E8C-DE36-6CFC-DF4D-2D02D9A683DC}"/>
          </ac:spMkLst>
        </pc:spChg>
        <pc:spChg chg="add del mod">
          <ac:chgData name="Eimear Keane" userId="eef31a02-fc57-41c7-a1dc-9c55ab6f1315" providerId="ADAL" clId="{1FA819FE-7215-42A8-850F-D843C5AF9B1F}" dt="2023-07-17T10:46:24.285" v="5544" actId="478"/>
          <ac:spMkLst>
            <pc:docMk/>
            <pc:sldMk cId="3504268841" sldId="2142533350"/>
            <ac:spMk id="21" creationId="{0FDAAE01-5E76-0C4D-F776-44841A6AFD04}"/>
          </ac:spMkLst>
        </pc:spChg>
        <pc:spChg chg="add mod">
          <ac:chgData name="Eimear Keane" userId="eef31a02-fc57-41c7-a1dc-9c55ab6f1315" providerId="ADAL" clId="{1FA819FE-7215-42A8-850F-D843C5AF9B1F}" dt="2023-07-17T10:46:33.666" v="5546" actId="1076"/>
          <ac:spMkLst>
            <pc:docMk/>
            <pc:sldMk cId="3504268841" sldId="2142533350"/>
            <ac:spMk id="24" creationId="{3712983C-2B02-B495-B264-9D44D33BE3A9}"/>
          </ac:spMkLst>
        </pc:spChg>
        <pc:picChg chg="add mod">
          <ac:chgData name="Eimear Keane" userId="eef31a02-fc57-41c7-a1dc-9c55ab6f1315" providerId="ADAL" clId="{1FA819FE-7215-42A8-850F-D843C5AF9B1F}" dt="2023-07-17T10:46:49.836" v="5550" actId="1076"/>
          <ac:picMkLst>
            <pc:docMk/>
            <pc:sldMk cId="3504268841" sldId="2142533350"/>
            <ac:picMk id="7" creationId="{35A5D722-7206-CA73-6A31-FD5E75840742}"/>
          </ac:picMkLst>
        </pc:picChg>
        <pc:picChg chg="add del mod">
          <ac:chgData name="Eimear Keane" userId="eef31a02-fc57-41c7-a1dc-9c55ab6f1315" providerId="ADAL" clId="{1FA819FE-7215-42A8-850F-D843C5AF9B1F}" dt="2023-07-17T10:46:42.515" v="5547" actId="478"/>
          <ac:picMkLst>
            <pc:docMk/>
            <pc:sldMk cId="3504268841" sldId="2142533350"/>
            <ac:picMk id="8" creationId="{854B8F8E-B4FF-13A0-C020-F59B66F920FD}"/>
          </ac:picMkLst>
        </pc:picChg>
        <pc:picChg chg="add mod">
          <ac:chgData name="Eimear Keane" userId="eef31a02-fc57-41c7-a1dc-9c55ab6f1315" providerId="ADAL" clId="{1FA819FE-7215-42A8-850F-D843C5AF9B1F}" dt="2023-07-17T10:55:30.895" v="6246" actId="1038"/>
          <ac:picMkLst>
            <pc:docMk/>
            <pc:sldMk cId="3504268841" sldId="2142533350"/>
            <ac:picMk id="9" creationId="{540B1EAE-C044-5183-8BBE-FF18E108D53D}"/>
          </ac:picMkLst>
        </pc:picChg>
        <pc:picChg chg="add mod modCrop">
          <ac:chgData name="Eimear Keane" userId="eef31a02-fc57-41c7-a1dc-9c55ab6f1315" providerId="ADAL" clId="{1FA819FE-7215-42A8-850F-D843C5AF9B1F}" dt="2023-07-17T10:45:45.936" v="5533" actId="1076"/>
          <ac:picMkLst>
            <pc:docMk/>
            <pc:sldMk cId="3504268841" sldId="2142533350"/>
            <ac:picMk id="11" creationId="{1E32758C-A83C-9EEA-3F55-08139A401899}"/>
          </ac:picMkLst>
        </pc:picChg>
        <pc:picChg chg="add mod">
          <ac:chgData name="Eimear Keane" userId="eef31a02-fc57-41c7-a1dc-9c55ab6f1315" providerId="ADAL" clId="{1FA819FE-7215-42A8-850F-D843C5AF9B1F}" dt="2023-07-17T10:45:45.936" v="5533" actId="1076"/>
          <ac:picMkLst>
            <pc:docMk/>
            <pc:sldMk cId="3504268841" sldId="2142533350"/>
            <ac:picMk id="12" creationId="{4229C259-3ACE-CE05-302F-2AE1ACA259C6}"/>
          </ac:picMkLst>
        </pc:picChg>
        <pc:picChg chg="add mod ord">
          <ac:chgData name="Eimear Keane" userId="eef31a02-fc57-41c7-a1dc-9c55ab6f1315" providerId="ADAL" clId="{1FA819FE-7215-42A8-850F-D843C5AF9B1F}" dt="2023-07-17T10:44:29.203" v="5456" actId="167"/>
          <ac:picMkLst>
            <pc:docMk/>
            <pc:sldMk cId="3504268841" sldId="2142533350"/>
            <ac:picMk id="14" creationId="{3292C1EF-65F4-0143-2ADC-B99AC69E8341}"/>
          </ac:picMkLst>
        </pc:picChg>
        <pc:picChg chg="add mod">
          <ac:chgData name="Eimear Keane" userId="eef31a02-fc57-41c7-a1dc-9c55ab6f1315" providerId="ADAL" clId="{1FA819FE-7215-42A8-850F-D843C5AF9B1F}" dt="2023-07-17T10:39:42.090" v="5441" actId="1076"/>
          <ac:picMkLst>
            <pc:docMk/>
            <pc:sldMk cId="3504268841" sldId="2142533350"/>
            <ac:picMk id="15" creationId="{35A596A1-9A63-DCA8-8AD0-C102C7837E86}"/>
          </ac:picMkLst>
        </pc:picChg>
        <pc:picChg chg="add del mod">
          <ac:chgData name="Eimear Keane" userId="eef31a02-fc57-41c7-a1dc-9c55ab6f1315" providerId="ADAL" clId="{1FA819FE-7215-42A8-850F-D843C5AF9B1F}" dt="2023-07-17T10:46:21.100" v="5540" actId="478"/>
          <ac:picMkLst>
            <pc:docMk/>
            <pc:sldMk cId="3504268841" sldId="2142533350"/>
            <ac:picMk id="19" creationId="{AA1C996A-B57F-832E-1D7B-4ACF002E4FD7}"/>
          </ac:picMkLst>
        </pc:picChg>
        <pc:picChg chg="add del mod">
          <ac:chgData name="Eimear Keane" userId="eef31a02-fc57-41c7-a1dc-9c55ab6f1315" providerId="ADAL" clId="{1FA819FE-7215-42A8-850F-D843C5AF9B1F}" dt="2023-07-17T10:46:22.293" v="5542" actId="478"/>
          <ac:picMkLst>
            <pc:docMk/>
            <pc:sldMk cId="3504268841" sldId="2142533350"/>
            <ac:picMk id="20" creationId="{79676F5C-11C6-50C1-0B8E-E308D04BF3C2}"/>
          </ac:picMkLst>
        </pc:picChg>
        <pc:picChg chg="add mod">
          <ac:chgData name="Eimear Keane" userId="eef31a02-fc57-41c7-a1dc-9c55ab6f1315" providerId="ADAL" clId="{1FA819FE-7215-42A8-850F-D843C5AF9B1F}" dt="2023-07-17T10:46:33.666" v="5546" actId="1076"/>
          <ac:picMkLst>
            <pc:docMk/>
            <pc:sldMk cId="3504268841" sldId="2142533350"/>
            <ac:picMk id="22" creationId="{362B4E61-7DD1-45B1-CB98-3431A5E3D463}"/>
          </ac:picMkLst>
        </pc:picChg>
        <pc:picChg chg="add mod">
          <ac:chgData name="Eimear Keane" userId="eef31a02-fc57-41c7-a1dc-9c55ab6f1315" providerId="ADAL" clId="{1FA819FE-7215-42A8-850F-D843C5AF9B1F}" dt="2023-07-17T10:46:33.666" v="5546" actId="1076"/>
          <ac:picMkLst>
            <pc:docMk/>
            <pc:sldMk cId="3504268841" sldId="2142533350"/>
            <ac:picMk id="23" creationId="{B22382AE-6FD2-48FA-CD1E-5487626D3EAF}"/>
          </ac:picMkLst>
        </pc:picChg>
        <pc:picChg chg="add mod">
          <ac:chgData name="Eimear Keane" userId="eef31a02-fc57-41c7-a1dc-9c55ab6f1315" providerId="ADAL" clId="{1FA819FE-7215-42A8-850F-D843C5AF9B1F}" dt="2023-07-17T10:46:33.666" v="5546" actId="1076"/>
          <ac:picMkLst>
            <pc:docMk/>
            <pc:sldMk cId="3504268841" sldId="2142533350"/>
            <ac:picMk id="25" creationId="{F936A714-B45B-BBAE-F871-A9F87DAEBA1C}"/>
          </ac:picMkLst>
        </pc:picChg>
        <pc:picChg chg="add mod">
          <ac:chgData name="Eimear Keane" userId="eef31a02-fc57-41c7-a1dc-9c55ab6f1315" providerId="ADAL" clId="{1FA819FE-7215-42A8-850F-D843C5AF9B1F}" dt="2023-07-17T10:48:01.743" v="5553" actId="1076"/>
          <ac:picMkLst>
            <pc:docMk/>
            <pc:sldMk cId="3504268841" sldId="2142533350"/>
            <ac:picMk id="27" creationId="{491514C2-2174-1004-8C8B-4AB42EC4874A}"/>
          </ac:picMkLst>
        </pc:picChg>
      </pc:sldChg>
      <pc:sldChg chg="addSp modSp add mod modNotesTx">
        <pc:chgData name="Eimear Keane" userId="eef31a02-fc57-41c7-a1dc-9c55ab6f1315" providerId="ADAL" clId="{1FA819FE-7215-42A8-850F-D843C5AF9B1F}" dt="2023-07-17T10:55:44.316" v="6320" actId="1036"/>
        <pc:sldMkLst>
          <pc:docMk/>
          <pc:sldMk cId="1116496124" sldId="2142533351"/>
        </pc:sldMkLst>
        <pc:spChg chg="mod">
          <ac:chgData name="Eimear Keane" userId="eef31a02-fc57-41c7-a1dc-9c55ab6f1315" providerId="ADAL" clId="{1FA819FE-7215-42A8-850F-D843C5AF9B1F}" dt="2023-07-17T10:35:41.759" v="5292" actId="14100"/>
          <ac:spMkLst>
            <pc:docMk/>
            <pc:sldMk cId="1116496124" sldId="2142533351"/>
            <ac:spMk id="6" creationId="{5FD96053-9EE9-04FB-761E-E4493FC9B17B}"/>
          </ac:spMkLst>
        </pc:spChg>
        <pc:picChg chg="add mod">
          <ac:chgData name="Eimear Keane" userId="eef31a02-fc57-41c7-a1dc-9c55ab6f1315" providerId="ADAL" clId="{1FA819FE-7215-42A8-850F-D843C5AF9B1F}" dt="2023-07-17T10:55:44.316" v="6320" actId="1036"/>
          <ac:picMkLst>
            <pc:docMk/>
            <pc:sldMk cId="1116496124" sldId="2142533351"/>
            <ac:picMk id="3" creationId="{4BB63ADB-B246-A24E-6EE7-B6B7A2F252E9}"/>
          </ac:picMkLst>
        </pc:picChg>
        <pc:picChg chg="mod">
          <ac:chgData name="Eimear Keane" userId="eef31a02-fc57-41c7-a1dc-9c55ab6f1315" providerId="ADAL" clId="{1FA819FE-7215-42A8-850F-D843C5AF9B1F}" dt="2023-07-17T10:35:11.064" v="5290" actId="14826"/>
          <ac:picMkLst>
            <pc:docMk/>
            <pc:sldMk cId="1116496124" sldId="2142533351"/>
            <ac:picMk id="7" creationId="{D041C80D-C12B-18EE-8C53-32488F9FC4F2}"/>
          </ac:picMkLst>
        </pc:picChg>
      </pc:sldChg>
      <pc:sldChg chg="add del ord">
        <pc:chgData name="Eimear Keane" userId="eef31a02-fc57-41c7-a1dc-9c55ab6f1315" providerId="ADAL" clId="{1FA819FE-7215-42A8-850F-D843C5AF9B1F}" dt="2023-07-17T11:28:38.467" v="7480" actId="47"/>
        <pc:sldMkLst>
          <pc:docMk/>
          <pc:sldMk cId="2920825644" sldId="2142533352"/>
        </pc:sldMkLst>
      </pc:sldChg>
      <pc:sldChg chg="delSp modSp add mod">
        <pc:chgData name="Eimear Keane" userId="eef31a02-fc57-41c7-a1dc-9c55ab6f1315" providerId="ADAL" clId="{1FA819FE-7215-42A8-850F-D843C5AF9B1F}" dt="2023-07-19T14:21:47.854" v="7751" actId="207"/>
        <pc:sldMkLst>
          <pc:docMk/>
          <pc:sldMk cId="2067488893" sldId="2142533353"/>
        </pc:sldMkLst>
        <pc:spChg chg="mod">
          <ac:chgData name="Eimear Keane" userId="eef31a02-fc57-41c7-a1dc-9c55ab6f1315" providerId="ADAL" clId="{1FA819FE-7215-42A8-850F-D843C5AF9B1F}" dt="2023-07-17T11:37:59.581" v="7723" actId="313"/>
          <ac:spMkLst>
            <pc:docMk/>
            <pc:sldMk cId="2067488893" sldId="2142533353"/>
            <ac:spMk id="26" creationId="{4409F80A-F3A3-A9E1-013D-47F21BFE84A1}"/>
          </ac:spMkLst>
        </pc:spChg>
        <pc:spChg chg="mod">
          <ac:chgData name="Eimear Keane" userId="eef31a02-fc57-41c7-a1dc-9c55ab6f1315" providerId="ADAL" clId="{1FA819FE-7215-42A8-850F-D843C5AF9B1F}" dt="2023-07-19T14:21:47.854" v="7751" actId="207"/>
          <ac:spMkLst>
            <pc:docMk/>
            <pc:sldMk cId="2067488893" sldId="2142533353"/>
            <ac:spMk id="27" creationId="{1E633581-9E25-E7D0-8379-520873A26748}"/>
          </ac:spMkLst>
        </pc:spChg>
        <pc:spChg chg="del">
          <ac:chgData name="Eimear Keane" userId="eef31a02-fc57-41c7-a1dc-9c55ab6f1315" providerId="ADAL" clId="{1FA819FE-7215-42A8-850F-D843C5AF9B1F}" dt="2023-07-17T11:12:35.611" v="6904" actId="478"/>
          <ac:spMkLst>
            <pc:docMk/>
            <pc:sldMk cId="2067488893" sldId="2142533353"/>
            <ac:spMk id="28" creationId="{751FF180-06AD-DADF-DC98-4C6440E84CD1}"/>
          </ac:spMkLst>
        </pc:spChg>
      </pc:sldChg>
      <pc:sldMasterChg chg="delSldLayout">
        <pc:chgData name="Eimear Keane" userId="eef31a02-fc57-41c7-a1dc-9c55ab6f1315" providerId="ADAL" clId="{1FA819FE-7215-42A8-850F-D843C5AF9B1F}" dt="2023-07-11T14:42:50.709" v="4184" actId="47"/>
        <pc:sldMasterMkLst>
          <pc:docMk/>
          <pc:sldMasterMk cId="102754929" sldId="2147483660"/>
        </pc:sldMasterMkLst>
        <pc:sldLayoutChg chg="del">
          <pc:chgData name="Eimear Keane" userId="eef31a02-fc57-41c7-a1dc-9c55ab6f1315" providerId="ADAL" clId="{1FA819FE-7215-42A8-850F-D843C5AF9B1F}" dt="2023-07-11T14:42:50.709" v="4184" actId="47"/>
          <pc:sldLayoutMkLst>
            <pc:docMk/>
            <pc:sldMasterMk cId="102754929" sldId="2147483660"/>
            <pc:sldLayoutMk cId="1680533904" sldId="2147483672"/>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solidFill>
                  <a:schemeClr val="bg1"/>
                </a:solidFill>
              </a:rPr>
              <a:t>Thinking of your</a:t>
            </a:r>
            <a:r>
              <a:rPr lang="en-US" sz="1400" baseline="0" dirty="0">
                <a:solidFill>
                  <a:schemeClr val="bg1"/>
                </a:solidFill>
              </a:rPr>
              <a:t> average video viewing day what % of your time is spent with:</a:t>
            </a:r>
            <a:endParaRPr lang="en-IE" sz="1400" dirty="0">
              <a:solidFill>
                <a:schemeClr val="bg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Normal People</c:v>
                </c:pt>
              </c:strCache>
            </c:strRef>
          </c:tx>
          <c:spPr>
            <a:solidFill>
              <a:schemeClr val="accent1"/>
            </a:solidFill>
            <a:ln>
              <a:noFill/>
            </a:ln>
            <a:effectLst/>
          </c:spPr>
          <c:invertIfNegative val="0"/>
          <c:cat>
            <c:strRef>
              <c:f>Sheet1!$A$2:$A$6</c:f>
              <c:strCache>
                <c:ptCount val="5"/>
                <c:pt idx="0">
                  <c:v>Total TV (Live , recorded &amp; BVOD)</c:v>
                </c:pt>
                <c:pt idx="1">
                  <c:v>Netflix</c:v>
                </c:pt>
                <c:pt idx="2">
                  <c:v>Other SVOD Services</c:v>
                </c:pt>
                <c:pt idx="3">
                  <c:v>YouTube</c:v>
                </c:pt>
                <c:pt idx="4">
                  <c:v>Other social media/video sharing</c:v>
                </c:pt>
              </c:strCache>
            </c:strRef>
          </c:cat>
          <c:val>
            <c:numRef>
              <c:f>Sheet1!$B$2:$B$6</c:f>
              <c:numCache>
                <c:formatCode>0%</c:formatCode>
                <c:ptCount val="5"/>
                <c:pt idx="0">
                  <c:v>0.74</c:v>
                </c:pt>
                <c:pt idx="1">
                  <c:v>7.0000000000000007E-2</c:v>
                </c:pt>
                <c:pt idx="2">
                  <c:v>0.04</c:v>
                </c:pt>
                <c:pt idx="3">
                  <c:v>0.08</c:v>
                </c:pt>
                <c:pt idx="4">
                  <c:v>7.0000000000000007E-2</c:v>
                </c:pt>
              </c:numCache>
            </c:numRef>
          </c:val>
          <c:extLst>
            <c:ext xmlns:c16="http://schemas.microsoft.com/office/drawing/2014/chart" uri="{C3380CC4-5D6E-409C-BE32-E72D297353CC}">
              <c16:uniqueId val="{00000000-AF71-419F-B8FE-68DD87223CF1}"/>
            </c:ext>
          </c:extLst>
        </c:ser>
        <c:ser>
          <c:idx val="1"/>
          <c:order val="1"/>
          <c:tx>
            <c:strRef>
              <c:f>Sheet1!$C$1</c:f>
              <c:strCache>
                <c:ptCount val="1"/>
                <c:pt idx="0">
                  <c:v>Ad People</c:v>
                </c:pt>
              </c:strCache>
            </c:strRef>
          </c:tx>
          <c:spPr>
            <a:solidFill>
              <a:schemeClr val="accent2"/>
            </a:solidFill>
            <a:ln>
              <a:solidFill>
                <a:srgbClr val="213445">
                  <a:alpha val="91000"/>
                </a:srgbClr>
              </a:solidFill>
            </a:ln>
            <a:effectLst/>
          </c:spPr>
          <c:invertIfNegative val="0"/>
          <c:cat>
            <c:strRef>
              <c:f>Sheet1!$A$2:$A$6</c:f>
              <c:strCache>
                <c:ptCount val="5"/>
                <c:pt idx="0">
                  <c:v>Total TV (Live , recorded &amp; BVOD)</c:v>
                </c:pt>
                <c:pt idx="1">
                  <c:v>Netflix</c:v>
                </c:pt>
                <c:pt idx="2">
                  <c:v>Other SVOD Services</c:v>
                </c:pt>
                <c:pt idx="3">
                  <c:v>YouTube</c:v>
                </c:pt>
                <c:pt idx="4">
                  <c:v>Other social media/video sharing</c:v>
                </c:pt>
              </c:strCache>
            </c:strRef>
          </c:cat>
          <c:val>
            <c:numRef>
              <c:f>Sheet1!$C$2:$C$6</c:f>
              <c:numCache>
                <c:formatCode>0%</c:formatCode>
                <c:ptCount val="5"/>
                <c:pt idx="0">
                  <c:v>0.39</c:v>
                </c:pt>
                <c:pt idx="1">
                  <c:v>0.21</c:v>
                </c:pt>
                <c:pt idx="2">
                  <c:v>0.13</c:v>
                </c:pt>
                <c:pt idx="3">
                  <c:v>0.1</c:v>
                </c:pt>
                <c:pt idx="4">
                  <c:v>0.17</c:v>
                </c:pt>
              </c:numCache>
            </c:numRef>
          </c:val>
          <c:extLst>
            <c:ext xmlns:c16="http://schemas.microsoft.com/office/drawing/2014/chart" uri="{C3380CC4-5D6E-409C-BE32-E72D297353CC}">
              <c16:uniqueId val="{00000001-AF71-419F-B8FE-68DD87223CF1}"/>
            </c:ext>
          </c:extLst>
        </c:ser>
        <c:dLbls>
          <c:showLegendKey val="0"/>
          <c:showVal val="0"/>
          <c:showCatName val="0"/>
          <c:showSerName val="0"/>
          <c:showPercent val="0"/>
          <c:showBubbleSize val="0"/>
        </c:dLbls>
        <c:gapWidth val="150"/>
        <c:axId val="692677960"/>
        <c:axId val="692678616"/>
      </c:barChart>
      <c:catAx>
        <c:axId val="692677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692678616"/>
        <c:crosses val="autoZero"/>
        <c:auto val="1"/>
        <c:lblAlgn val="ctr"/>
        <c:lblOffset val="100"/>
        <c:noMultiLvlLbl val="0"/>
      </c:catAx>
      <c:valAx>
        <c:axId val="692678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solidFill>
              <a:srgbClr val="213445">
                <a:alpha val="96000"/>
              </a:srgbClr>
            </a:solid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69267796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97" b="0" i="0" u="none" strike="noStrike" kern="1200" baseline="0">
                <a:solidFill>
                  <a:schemeClr val="bg1"/>
                </a:solidFill>
                <a:latin typeface="+mn-lt"/>
                <a:ea typeface="+mn-ea"/>
                <a:cs typeface="+mn-cs"/>
              </a:defRPr>
            </a:pPr>
            <a:endParaRPr lang="en-US"/>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bg1"/>
                </a:solidFill>
                <a:latin typeface="+mn-lt"/>
                <a:ea typeface="+mn-ea"/>
                <a:cs typeface="+mn-cs"/>
              </a:defRPr>
            </a:pPr>
            <a:r>
              <a:rPr lang="en-IE" sz="1400" dirty="0">
                <a:solidFill>
                  <a:schemeClr val="bg1"/>
                </a:solidFill>
              </a:rPr>
              <a:t>Average Minutes per day</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bg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Live TV</c:v>
                </c:pt>
              </c:strCache>
            </c:strRef>
          </c:tx>
          <c:spPr>
            <a:solidFill>
              <a:schemeClr val="accent1"/>
            </a:solidFill>
            <a:ln>
              <a:noFill/>
            </a:ln>
            <a:effectLst/>
          </c:spPr>
          <c:invertIfNegative val="0"/>
          <c:cat>
            <c:strRef>
              <c:f>Sheet1!$A$2:$A$4</c:f>
              <c:strCache>
                <c:ptCount val="3"/>
                <c:pt idx="0">
                  <c:v>Normal People (TAM data)</c:v>
                </c:pt>
                <c:pt idx="1">
                  <c:v>Ad People's assumption of what normal people view</c:v>
                </c:pt>
                <c:pt idx="2">
                  <c:v>Ad People's own viewing</c:v>
                </c:pt>
              </c:strCache>
            </c:strRef>
          </c:cat>
          <c:val>
            <c:numRef>
              <c:f>Sheet1!$B$2:$B$4</c:f>
              <c:numCache>
                <c:formatCode>0</c:formatCode>
                <c:ptCount val="3"/>
                <c:pt idx="0">
                  <c:v>131</c:v>
                </c:pt>
                <c:pt idx="1">
                  <c:v>100</c:v>
                </c:pt>
                <c:pt idx="2">
                  <c:v>54</c:v>
                </c:pt>
              </c:numCache>
            </c:numRef>
          </c:val>
          <c:extLst>
            <c:ext xmlns:c16="http://schemas.microsoft.com/office/drawing/2014/chart" uri="{C3380CC4-5D6E-409C-BE32-E72D297353CC}">
              <c16:uniqueId val="{00000000-AF71-419F-B8FE-68DD87223CF1}"/>
            </c:ext>
          </c:extLst>
        </c:ser>
        <c:ser>
          <c:idx val="1"/>
          <c:order val="1"/>
          <c:tx>
            <c:strRef>
              <c:f>Sheet1!$C$1</c:f>
              <c:strCache>
                <c:ptCount val="1"/>
                <c:pt idx="0">
                  <c:v>Timeshifted/recorded TV</c:v>
                </c:pt>
              </c:strCache>
            </c:strRef>
          </c:tx>
          <c:spPr>
            <a:solidFill>
              <a:schemeClr val="accent2"/>
            </a:solidFill>
            <a:ln>
              <a:noFill/>
            </a:ln>
            <a:effectLst/>
          </c:spPr>
          <c:invertIfNegative val="0"/>
          <c:cat>
            <c:strRef>
              <c:f>Sheet1!$A$2:$A$4</c:f>
              <c:strCache>
                <c:ptCount val="3"/>
                <c:pt idx="0">
                  <c:v>Normal People (TAM data)</c:v>
                </c:pt>
                <c:pt idx="1">
                  <c:v>Ad People's assumption of what normal people view</c:v>
                </c:pt>
                <c:pt idx="2">
                  <c:v>Ad People's own viewing</c:v>
                </c:pt>
              </c:strCache>
            </c:strRef>
          </c:cat>
          <c:val>
            <c:numRef>
              <c:f>Sheet1!$C$2:$C$4</c:f>
              <c:numCache>
                <c:formatCode>0</c:formatCode>
                <c:ptCount val="3"/>
                <c:pt idx="0">
                  <c:v>22</c:v>
                </c:pt>
                <c:pt idx="1">
                  <c:v>63</c:v>
                </c:pt>
                <c:pt idx="2">
                  <c:v>42</c:v>
                </c:pt>
              </c:numCache>
            </c:numRef>
          </c:val>
          <c:extLst>
            <c:ext xmlns:c16="http://schemas.microsoft.com/office/drawing/2014/chart" uri="{C3380CC4-5D6E-409C-BE32-E72D297353CC}">
              <c16:uniqueId val="{00000001-AF71-419F-B8FE-68DD87223CF1}"/>
            </c:ext>
          </c:extLst>
        </c:ser>
        <c:ser>
          <c:idx val="3"/>
          <c:order val="3"/>
          <c:tx>
            <c:strRef>
              <c:f>Sheet1!$D$1</c:f>
              <c:strCache>
                <c:ptCount val="1"/>
                <c:pt idx="0">
                  <c:v>Total</c:v>
                </c:pt>
              </c:strCache>
            </c:strRef>
          </c:tx>
          <c:spPr>
            <a:solidFill>
              <a:schemeClr val="accent4"/>
            </a:solidFill>
            <a:ln>
              <a:noFill/>
            </a:ln>
            <a:effectLst/>
          </c:spPr>
          <c:invertIfNegative val="0"/>
          <c:cat>
            <c:strRef>
              <c:f>Sheet1!$A$2:$A$4</c:f>
              <c:strCache>
                <c:ptCount val="3"/>
                <c:pt idx="0">
                  <c:v>Normal People (TAM data)</c:v>
                </c:pt>
                <c:pt idx="1">
                  <c:v>Ad People's assumption of what normal people view</c:v>
                </c:pt>
                <c:pt idx="2">
                  <c:v>Ad People's own viewing</c:v>
                </c:pt>
              </c:strCache>
            </c:strRef>
          </c:cat>
          <c:val>
            <c:numRef>
              <c:f>Sheet1!$D$2:$D$4</c:f>
              <c:numCache>
                <c:formatCode>General</c:formatCode>
                <c:ptCount val="3"/>
                <c:pt idx="0">
                  <c:v>153</c:v>
                </c:pt>
                <c:pt idx="1">
                  <c:v>163</c:v>
                </c:pt>
                <c:pt idx="2">
                  <c:v>96</c:v>
                </c:pt>
              </c:numCache>
            </c:numRef>
          </c:val>
          <c:extLst>
            <c:ext xmlns:c16="http://schemas.microsoft.com/office/drawing/2014/chart" uri="{C3380CC4-5D6E-409C-BE32-E72D297353CC}">
              <c16:uniqueId val="{00000001-E97C-4133-A605-5C7D97B0DE3B}"/>
            </c:ext>
          </c:extLst>
        </c:ser>
        <c:dLbls>
          <c:showLegendKey val="0"/>
          <c:showVal val="0"/>
          <c:showCatName val="0"/>
          <c:showSerName val="0"/>
          <c:showPercent val="0"/>
          <c:showBubbleSize val="0"/>
        </c:dLbls>
        <c:gapWidth val="150"/>
        <c:axId val="692677960"/>
        <c:axId val="692678616"/>
        <c:extLst>
          <c:ext xmlns:c15="http://schemas.microsoft.com/office/drawing/2012/chart" uri="{02D57815-91ED-43cb-92C2-25804820EDAC}">
            <c15:filteredBarSeries>
              <c15:ser>
                <c:idx val="2"/>
                <c:order val="2"/>
                <c:tx>
                  <c:strRef>
                    <c:extLst>
                      <c:ext uri="{02D57815-91ED-43cb-92C2-25804820EDAC}">
                        <c15:formulaRef>
                          <c15:sqref>Sheet1!#REF!</c15:sqref>
                        </c15:formulaRef>
                      </c:ext>
                    </c:extLst>
                    <c:strCache>
                      <c:ptCount val="1"/>
                      <c:pt idx="0">
                        <c:v>#REF!</c:v>
                      </c:pt>
                    </c:strCache>
                  </c:strRef>
                </c:tx>
                <c:spPr>
                  <a:solidFill>
                    <a:schemeClr val="accent3"/>
                  </a:solidFill>
                  <a:ln>
                    <a:noFill/>
                  </a:ln>
                  <a:effectLst/>
                </c:spPr>
                <c:invertIfNegative val="0"/>
                <c:cat>
                  <c:strRef>
                    <c:extLst>
                      <c:ext uri="{02D57815-91ED-43cb-92C2-25804820EDAC}">
                        <c15:formulaRef>
                          <c15:sqref>Sheet1!$A$2:$A$4</c15:sqref>
                        </c15:formulaRef>
                      </c:ext>
                    </c:extLst>
                    <c:strCache>
                      <c:ptCount val="3"/>
                      <c:pt idx="0">
                        <c:v>Normal People (TAM data)</c:v>
                      </c:pt>
                      <c:pt idx="1">
                        <c:v>Ad People's assumption of what normal people view</c:v>
                      </c:pt>
                      <c:pt idx="2">
                        <c:v>Ad People's own viewing</c:v>
                      </c:pt>
                    </c:strCache>
                  </c:str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0-E97C-4133-A605-5C7D97B0DE3B}"/>
                  </c:ext>
                </c:extLst>
              </c15:ser>
            </c15:filteredBarSeries>
          </c:ext>
        </c:extLst>
      </c:barChart>
      <c:catAx>
        <c:axId val="692677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692678616"/>
        <c:crosses val="autoZero"/>
        <c:auto val="1"/>
        <c:lblAlgn val="ctr"/>
        <c:lblOffset val="100"/>
        <c:noMultiLvlLbl val="0"/>
      </c:catAx>
      <c:valAx>
        <c:axId val="692678616"/>
        <c:scaling>
          <c:orientation val="minMax"/>
        </c:scaling>
        <c:delete val="0"/>
        <c:axPos val="l"/>
        <c:numFmt formatCode="#,##0" sourceLinked="0"/>
        <c:majorTickMark val="none"/>
        <c:minorTickMark val="none"/>
        <c:tickLblPos val="nextTo"/>
        <c:spPr>
          <a:noFill/>
          <a:ln>
            <a:solidFill>
              <a:srgbClr val="213445">
                <a:alpha val="96000"/>
              </a:srgbClr>
            </a:solid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692677960"/>
        <c:crosses val="autoZero"/>
        <c:crossBetween val="between"/>
      </c:valAx>
      <c:dTable>
        <c:showHorzBorder val="0"/>
        <c:showVertBorder val="0"/>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97" b="0" i="0" u="none" strike="noStrike" kern="1200" baseline="0">
                <a:ln>
                  <a:noFill/>
                </a:ln>
                <a:solidFill>
                  <a:schemeClr val="bg1"/>
                </a:solidFill>
                <a:latin typeface="+mn-lt"/>
                <a:ea typeface="+mn-ea"/>
                <a:cs typeface="+mn-cs"/>
              </a:defRPr>
            </a:pPr>
            <a:endParaRPr lang="en-US"/>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glow rad="127000">
        <a:schemeClr val="tx1"/>
      </a:glow>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400" dirty="0">
                <a:solidFill>
                  <a:schemeClr val="bg1"/>
                </a:solidFill>
              </a:rPr>
              <a:t>%</a:t>
            </a:r>
            <a:r>
              <a:rPr lang="en-US" sz="1400" baseline="0" dirty="0">
                <a:solidFill>
                  <a:schemeClr val="bg1"/>
                </a:solidFill>
              </a:rPr>
              <a:t> who answered yes to the question “Which of the following do you ever use nowadays”</a:t>
            </a:r>
            <a:endParaRPr lang="en-IE" sz="1400" dirty="0">
              <a:solidFill>
                <a:schemeClr val="bg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Normal People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Whatsapp</c:v>
                </c:pt>
                <c:pt idx="1">
                  <c:v>Facebook</c:v>
                </c:pt>
                <c:pt idx="2">
                  <c:v>Facebook Messanger</c:v>
                </c:pt>
                <c:pt idx="3">
                  <c:v>Instagram</c:v>
                </c:pt>
                <c:pt idx="4">
                  <c:v>Spotify</c:v>
                </c:pt>
                <c:pt idx="5">
                  <c:v>Snapchat</c:v>
                </c:pt>
                <c:pt idx="6">
                  <c:v>TikTok</c:v>
                </c:pt>
                <c:pt idx="7">
                  <c:v>Twitter</c:v>
                </c:pt>
                <c:pt idx="8">
                  <c:v>LinkedIn</c:v>
                </c:pt>
              </c:strCache>
            </c:strRef>
          </c:cat>
          <c:val>
            <c:numRef>
              <c:f>Sheet1!$B$2:$B$10</c:f>
              <c:numCache>
                <c:formatCode>0%</c:formatCode>
                <c:ptCount val="9"/>
                <c:pt idx="0">
                  <c:v>0.79</c:v>
                </c:pt>
                <c:pt idx="1">
                  <c:v>0.66</c:v>
                </c:pt>
                <c:pt idx="2">
                  <c:v>0.54</c:v>
                </c:pt>
                <c:pt idx="3">
                  <c:v>0.47</c:v>
                </c:pt>
                <c:pt idx="4">
                  <c:v>0.4</c:v>
                </c:pt>
                <c:pt idx="5">
                  <c:v>0.31</c:v>
                </c:pt>
                <c:pt idx="6">
                  <c:v>0.27</c:v>
                </c:pt>
                <c:pt idx="7">
                  <c:v>0.23</c:v>
                </c:pt>
                <c:pt idx="8">
                  <c:v>0.21</c:v>
                </c:pt>
              </c:numCache>
            </c:numRef>
          </c:val>
          <c:extLst>
            <c:ext xmlns:c16="http://schemas.microsoft.com/office/drawing/2014/chart" uri="{C3380CC4-5D6E-409C-BE32-E72D297353CC}">
              <c16:uniqueId val="{00000000-AF71-419F-B8FE-68DD87223CF1}"/>
            </c:ext>
          </c:extLst>
        </c:ser>
        <c:ser>
          <c:idx val="1"/>
          <c:order val="1"/>
          <c:tx>
            <c:strRef>
              <c:f>Sheet1!$C$1</c:f>
              <c:strCache>
                <c:ptCount val="1"/>
                <c:pt idx="0">
                  <c:v>Ad People</c:v>
                </c:pt>
              </c:strCache>
            </c:strRef>
          </c:tx>
          <c:spPr>
            <a:solidFill>
              <a:schemeClr val="accent2"/>
            </a:solidFill>
            <a:ln>
              <a:solidFill>
                <a:srgbClr val="213445">
                  <a:alpha val="91000"/>
                </a:srgbClr>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Whatsapp</c:v>
                </c:pt>
                <c:pt idx="1">
                  <c:v>Facebook</c:v>
                </c:pt>
                <c:pt idx="2">
                  <c:v>Facebook Messanger</c:v>
                </c:pt>
                <c:pt idx="3">
                  <c:v>Instagram</c:v>
                </c:pt>
                <c:pt idx="4">
                  <c:v>Spotify</c:v>
                </c:pt>
                <c:pt idx="5">
                  <c:v>Snapchat</c:v>
                </c:pt>
                <c:pt idx="6">
                  <c:v>TikTok</c:v>
                </c:pt>
                <c:pt idx="7">
                  <c:v>Twitter</c:v>
                </c:pt>
                <c:pt idx="8">
                  <c:v>LinkedIn</c:v>
                </c:pt>
              </c:strCache>
            </c:strRef>
          </c:cat>
          <c:val>
            <c:numRef>
              <c:f>Sheet1!$C$2:$C$10</c:f>
              <c:numCache>
                <c:formatCode>0%</c:formatCode>
                <c:ptCount val="9"/>
                <c:pt idx="0">
                  <c:v>0.98440000000000005</c:v>
                </c:pt>
                <c:pt idx="1">
                  <c:v>0.5</c:v>
                </c:pt>
                <c:pt idx="2">
                  <c:v>0.376</c:v>
                </c:pt>
                <c:pt idx="3">
                  <c:v>0.875</c:v>
                </c:pt>
                <c:pt idx="4">
                  <c:v>0.68779999999999997</c:v>
                </c:pt>
                <c:pt idx="5" formatCode="0.00%">
                  <c:v>0.28129999999999999</c:v>
                </c:pt>
                <c:pt idx="6">
                  <c:v>0.39</c:v>
                </c:pt>
                <c:pt idx="7" formatCode="0.00%">
                  <c:v>0.4844</c:v>
                </c:pt>
                <c:pt idx="8" formatCode="0.00%">
                  <c:v>0.84379999999999999</c:v>
                </c:pt>
              </c:numCache>
            </c:numRef>
          </c:val>
          <c:extLst>
            <c:ext xmlns:c16="http://schemas.microsoft.com/office/drawing/2014/chart" uri="{C3380CC4-5D6E-409C-BE32-E72D297353CC}">
              <c16:uniqueId val="{00000001-AF71-419F-B8FE-68DD87223CF1}"/>
            </c:ext>
          </c:extLst>
        </c:ser>
        <c:dLbls>
          <c:dLblPos val="outEnd"/>
          <c:showLegendKey val="0"/>
          <c:showVal val="1"/>
          <c:showCatName val="0"/>
          <c:showSerName val="0"/>
          <c:showPercent val="0"/>
          <c:showBubbleSize val="0"/>
        </c:dLbls>
        <c:gapWidth val="150"/>
        <c:axId val="692677960"/>
        <c:axId val="692678616"/>
      </c:barChart>
      <c:catAx>
        <c:axId val="6926779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692678616"/>
        <c:crosses val="autoZero"/>
        <c:auto val="1"/>
        <c:lblAlgn val="ctr"/>
        <c:lblOffset val="100"/>
        <c:noMultiLvlLbl val="0"/>
      </c:catAx>
      <c:valAx>
        <c:axId val="692678616"/>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solidFill>
              <a:srgbClr val="213445">
                <a:alpha val="96000"/>
              </a:srgbClr>
            </a:solid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69267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400" dirty="0">
                <a:solidFill>
                  <a:schemeClr val="bg1"/>
                </a:solidFill>
              </a:rPr>
              <a:t>%</a:t>
            </a:r>
            <a:r>
              <a:rPr lang="en-US" sz="1400" baseline="0" dirty="0">
                <a:solidFill>
                  <a:schemeClr val="bg1"/>
                </a:solidFill>
              </a:rPr>
              <a:t> who answered yes to the question “Which of the following do you ever use nowadays”</a:t>
            </a:r>
            <a:endParaRPr lang="en-IE" sz="1400" dirty="0">
              <a:solidFill>
                <a:schemeClr val="bg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Normal People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Pinterest</c:v>
                </c:pt>
                <c:pt idx="1">
                  <c:v>Sound Cloud</c:v>
                </c:pt>
                <c:pt idx="2">
                  <c:v>Reddit</c:v>
                </c:pt>
                <c:pt idx="3">
                  <c:v>Tinder</c:v>
                </c:pt>
                <c:pt idx="4">
                  <c:v>Twitch</c:v>
                </c:pt>
                <c:pt idx="5">
                  <c:v>Signal</c:v>
                </c:pt>
              </c:strCache>
            </c:strRef>
          </c:cat>
          <c:val>
            <c:numRef>
              <c:f>Sheet1!$B$2:$B$7</c:f>
              <c:numCache>
                <c:formatCode>0%</c:formatCode>
                <c:ptCount val="6"/>
                <c:pt idx="0">
                  <c:v>0.13</c:v>
                </c:pt>
                <c:pt idx="1">
                  <c:v>0.12</c:v>
                </c:pt>
                <c:pt idx="2">
                  <c:v>7.0000000000000007E-2</c:v>
                </c:pt>
                <c:pt idx="3">
                  <c:v>0.06</c:v>
                </c:pt>
                <c:pt idx="4">
                  <c:v>0.03</c:v>
                </c:pt>
                <c:pt idx="5">
                  <c:v>0.03</c:v>
                </c:pt>
              </c:numCache>
            </c:numRef>
          </c:val>
          <c:extLst>
            <c:ext xmlns:c16="http://schemas.microsoft.com/office/drawing/2014/chart" uri="{C3380CC4-5D6E-409C-BE32-E72D297353CC}">
              <c16:uniqueId val="{00000000-AF71-419F-B8FE-68DD87223CF1}"/>
            </c:ext>
          </c:extLst>
        </c:ser>
        <c:ser>
          <c:idx val="1"/>
          <c:order val="1"/>
          <c:tx>
            <c:strRef>
              <c:f>Sheet1!$C$1</c:f>
              <c:strCache>
                <c:ptCount val="1"/>
                <c:pt idx="0">
                  <c:v>Ad People</c:v>
                </c:pt>
              </c:strCache>
            </c:strRef>
          </c:tx>
          <c:spPr>
            <a:solidFill>
              <a:schemeClr val="accent2"/>
            </a:solidFill>
            <a:ln>
              <a:solidFill>
                <a:srgbClr val="213445">
                  <a:alpha val="91000"/>
                </a:srgbClr>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Pinterest</c:v>
                </c:pt>
                <c:pt idx="1">
                  <c:v>Sound Cloud</c:v>
                </c:pt>
                <c:pt idx="2">
                  <c:v>Reddit</c:v>
                </c:pt>
                <c:pt idx="3">
                  <c:v>Tinder</c:v>
                </c:pt>
                <c:pt idx="4">
                  <c:v>Twitch</c:v>
                </c:pt>
                <c:pt idx="5">
                  <c:v>Signal</c:v>
                </c:pt>
              </c:strCache>
            </c:strRef>
          </c:cat>
          <c:val>
            <c:numRef>
              <c:f>Sheet1!$C$2:$C$7</c:f>
              <c:numCache>
                <c:formatCode>0%</c:formatCode>
                <c:ptCount val="6"/>
                <c:pt idx="0" formatCode="0.00%">
                  <c:v>0.1875</c:v>
                </c:pt>
                <c:pt idx="1">
                  <c:v>0.14000000000000001</c:v>
                </c:pt>
                <c:pt idx="2">
                  <c:v>0.14000000000000001</c:v>
                </c:pt>
                <c:pt idx="3" formatCode="0.00%">
                  <c:v>4.6899999999999997E-2</c:v>
                </c:pt>
                <c:pt idx="4" formatCode="0.00%">
                  <c:v>3.1300000000000001E-2</c:v>
                </c:pt>
                <c:pt idx="5" formatCode="0.00%">
                  <c:v>6.25E-2</c:v>
                </c:pt>
              </c:numCache>
            </c:numRef>
          </c:val>
          <c:extLst>
            <c:ext xmlns:c16="http://schemas.microsoft.com/office/drawing/2014/chart" uri="{C3380CC4-5D6E-409C-BE32-E72D297353CC}">
              <c16:uniqueId val="{00000001-AF71-419F-B8FE-68DD87223CF1}"/>
            </c:ext>
          </c:extLst>
        </c:ser>
        <c:dLbls>
          <c:dLblPos val="outEnd"/>
          <c:showLegendKey val="0"/>
          <c:showVal val="1"/>
          <c:showCatName val="0"/>
          <c:showSerName val="0"/>
          <c:showPercent val="0"/>
          <c:showBubbleSize val="0"/>
        </c:dLbls>
        <c:gapWidth val="150"/>
        <c:axId val="692677960"/>
        <c:axId val="692678616"/>
      </c:barChart>
      <c:catAx>
        <c:axId val="6926779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692678616"/>
        <c:crosses val="autoZero"/>
        <c:auto val="1"/>
        <c:lblAlgn val="ctr"/>
        <c:lblOffset val="100"/>
        <c:noMultiLvlLbl val="0"/>
      </c:catAx>
      <c:valAx>
        <c:axId val="692678616"/>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solidFill>
              <a:srgbClr val="213445">
                <a:alpha val="96000"/>
              </a:srgbClr>
            </a:solid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69267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E3D7A12-69B5-43DD-82EC-5B6E66118AC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a:extLst>
              <a:ext uri="{FF2B5EF4-FFF2-40B4-BE49-F238E27FC236}">
                <a16:creationId xmlns:a16="http://schemas.microsoft.com/office/drawing/2014/main" id="{44734B0B-60F7-4B18-9CB1-815DA9B8C66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2AA1134-CA2B-475D-8A56-6F374CC07945}" type="datetimeFigureOut">
              <a:rPr lang="en-IE" smtClean="0"/>
              <a:t>20/07/2023</a:t>
            </a:fld>
            <a:endParaRPr lang="en-IE"/>
          </a:p>
        </p:txBody>
      </p:sp>
      <p:sp>
        <p:nvSpPr>
          <p:cNvPr id="4" name="Footer Placeholder 3">
            <a:extLst>
              <a:ext uri="{FF2B5EF4-FFF2-40B4-BE49-F238E27FC236}">
                <a16:creationId xmlns:a16="http://schemas.microsoft.com/office/drawing/2014/main" id="{A8AE8059-16A9-4A24-ABA0-1420F7696D4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a:extLst>
              <a:ext uri="{FF2B5EF4-FFF2-40B4-BE49-F238E27FC236}">
                <a16:creationId xmlns:a16="http://schemas.microsoft.com/office/drawing/2014/main" id="{F58A6D3A-63A6-458E-A804-C1593D34641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8B4BF6-27BD-4ABB-84AC-244FFF6384C3}" type="slidenum">
              <a:rPr lang="en-IE" smtClean="0"/>
              <a:t>‹#›</a:t>
            </a:fld>
            <a:endParaRPr lang="en-IE"/>
          </a:p>
        </p:txBody>
      </p:sp>
    </p:spTree>
    <p:extLst>
      <p:ext uri="{BB962C8B-B14F-4D97-AF65-F5344CB8AC3E}">
        <p14:creationId xmlns:p14="http://schemas.microsoft.com/office/powerpoint/2010/main" val="1742062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43A295-C19B-47F0-ADAF-3046F26181B1}" type="datetimeFigureOut">
              <a:rPr lang="en-IE" smtClean="0"/>
              <a:t>20/07/2023</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F33F69-3608-43D3-930B-347E752BA41D}" type="slidenum">
              <a:rPr lang="en-IE" smtClean="0"/>
              <a:t>‹#›</a:t>
            </a:fld>
            <a:endParaRPr lang="en-IE"/>
          </a:p>
        </p:txBody>
      </p:sp>
    </p:spTree>
    <p:extLst>
      <p:ext uri="{BB962C8B-B14F-4D97-AF65-F5344CB8AC3E}">
        <p14:creationId xmlns:p14="http://schemas.microsoft.com/office/powerpoint/2010/main" val="3739753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A0DFD36-33EA-4DB4-B32D-6EBE0B1D4496}" type="slidenum">
              <a:rPr lang="en-GB" smtClean="0"/>
              <a:t>1</a:t>
            </a:fld>
            <a:endParaRPr lang="en-GB"/>
          </a:p>
        </p:txBody>
      </p:sp>
    </p:spTree>
    <p:extLst>
      <p:ext uri="{BB962C8B-B14F-4D97-AF65-F5344CB8AC3E}">
        <p14:creationId xmlns:p14="http://schemas.microsoft.com/office/powerpoint/2010/main" val="1323875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Differences between the ad industry and the general public is an ongoing topic of conversation. Understanding your audiences is the golden rule within marketing and ensuring that their behaviour is accurately reflected is key. At TAM Ireland, we’ve previously  explored this area, having published our Adland V </a:t>
            </a:r>
            <a:r>
              <a:rPr lang="en-GB" dirty="0" err="1"/>
              <a:t>Tvland</a:t>
            </a:r>
            <a:r>
              <a:rPr lang="en-GB" dirty="0"/>
              <a:t> studies in 2018 and 2021, that explore the differences in media consumption and perception between those who work in media and the average person in Ireland. Similarly, there have been a number of other international ad industry studies, including Thinkboxes Ad Nation studies </a:t>
            </a:r>
            <a:r>
              <a:rPr lang="en-GB" dirty="0" err="1"/>
              <a:t>Newsworks</a:t>
            </a:r>
            <a:r>
              <a:rPr lang="en-GB" dirty="0"/>
              <a:t>’ ‘Sample of one’ and Reach Solutions ‘The Empathy Delusion.’ Much like our project, these studies sought to have a positive impact on media professionals ability to better estimate the media consumption patterns of the general population versus those working in Advertising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Since our last study back in 2021 there has been even more change to the media landscape. BVOD consumption is growing alongside the rise of subscription streaming services. The way people consume video content is constantly evolving and changing.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We wanted to update our last study to see if the difference between the media consumption habits of the Irish public and media professionals changed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IE" dirty="0"/>
          </a:p>
        </p:txBody>
      </p:sp>
      <p:sp>
        <p:nvSpPr>
          <p:cNvPr id="4" name="Slide Number Placeholder 3"/>
          <p:cNvSpPr>
            <a:spLocks noGrp="1"/>
          </p:cNvSpPr>
          <p:nvPr>
            <p:ph type="sldNum" sz="quarter" idx="5"/>
          </p:nvPr>
        </p:nvSpPr>
        <p:spPr/>
        <p:txBody>
          <a:bodyPr/>
          <a:lstStyle/>
          <a:p>
            <a:fld id="{66F33F69-3608-43D3-930B-347E752BA41D}" type="slidenum">
              <a:rPr lang="en-IE" smtClean="0"/>
              <a:t>2</a:t>
            </a:fld>
            <a:endParaRPr lang="en-IE"/>
          </a:p>
        </p:txBody>
      </p:sp>
    </p:spTree>
    <p:extLst>
      <p:ext uri="{BB962C8B-B14F-4D97-AF65-F5344CB8AC3E}">
        <p14:creationId xmlns:p14="http://schemas.microsoft.com/office/powerpoint/2010/main" val="331136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A0DFD36-33EA-4DB4-B32D-6EBE0B1D4496}" type="slidenum">
              <a:rPr lang="en-GB" smtClean="0"/>
              <a:t>3</a:t>
            </a:fld>
            <a:endParaRPr lang="en-GB"/>
          </a:p>
        </p:txBody>
      </p:sp>
    </p:spTree>
    <p:extLst>
      <p:ext uri="{BB962C8B-B14F-4D97-AF65-F5344CB8AC3E}">
        <p14:creationId xmlns:p14="http://schemas.microsoft.com/office/powerpoint/2010/main" val="4239942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 two very different samples in the study, it’s worth noting the demographic breakdown. Whilst the gender split in both samples is relatively equal, ad people are on the younger end of the scale and much more Dublin focused.</a:t>
            </a:r>
          </a:p>
          <a:p>
            <a:endParaRPr lang="en-GB" dirty="0"/>
          </a:p>
          <a:p>
            <a:endParaRPr lang="en-GB" dirty="0"/>
          </a:p>
        </p:txBody>
      </p:sp>
      <p:sp>
        <p:nvSpPr>
          <p:cNvPr id="4" name="Slide Number Placeholder 3"/>
          <p:cNvSpPr>
            <a:spLocks noGrp="1"/>
          </p:cNvSpPr>
          <p:nvPr>
            <p:ph type="sldNum" sz="quarter" idx="5"/>
          </p:nvPr>
        </p:nvSpPr>
        <p:spPr/>
        <p:txBody>
          <a:bodyPr/>
          <a:lstStyle/>
          <a:p>
            <a:fld id="{BA0DFD36-33EA-4DB4-B32D-6EBE0B1D4496}" type="slidenum">
              <a:rPr lang="en-GB" smtClean="0"/>
              <a:t>4</a:t>
            </a:fld>
            <a:endParaRPr lang="en-GB"/>
          </a:p>
        </p:txBody>
      </p:sp>
    </p:spTree>
    <p:extLst>
      <p:ext uri="{BB962C8B-B14F-4D97-AF65-F5344CB8AC3E}">
        <p14:creationId xmlns:p14="http://schemas.microsoft.com/office/powerpoint/2010/main" val="2131921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Which media services are most commonly accessed by ‘normal’ people and Ad people?</a:t>
            </a:r>
          </a:p>
        </p:txBody>
      </p:sp>
      <p:sp>
        <p:nvSpPr>
          <p:cNvPr id="4" name="Slide Number Placeholder 3"/>
          <p:cNvSpPr>
            <a:spLocks noGrp="1"/>
          </p:cNvSpPr>
          <p:nvPr>
            <p:ph type="sldNum" sz="quarter" idx="5"/>
          </p:nvPr>
        </p:nvSpPr>
        <p:spPr/>
        <p:txBody>
          <a:bodyPr/>
          <a:lstStyle/>
          <a:p>
            <a:fld id="{BA0DFD36-33EA-4DB4-B32D-6EBE0B1D4496}" type="slidenum">
              <a:rPr lang="en-GB" smtClean="0"/>
              <a:t>5</a:t>
            </a:fld>
            <a:endParaRPr lang="en-GB"/>
          </a:p>
        </p:txBody>
      </p:sp>
    </p:spTree>
    <p:extLst>
      <p:ext uri="{BB962C8B-B14F-4D97-AF65-F5344CB8AC3E}">
        <p14:creationId xmlns:p14="http://schemas.microsoft.com/office/powerpoint/2010/main" val="1272193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Broadcast TV services are the most accessed service by ‘normal’ people. </a:t>
            </a:r>
            <a:r>
              <a:rPr lang="en-GB" dirty="0"/>
              <a:t>From the TAM Ireland Total Video Panel, we can see that for “normal people” 74% of their video viewing day is with Total TV (Live, recorded and BVOD). This was massively ahead of Netflix (7%) and YouTube (8%)</a:t>
            </a:r>
          </a:p>
          <a:p>
            <a:endParaRPr lang="en-GB" dirty="0"/>
          </a:p>
          <a:p>
            <a:r>
              <a:rPr lang="en-GB" dirty="0"/>
              <a:t>When we delve into the consumption of Ad people their video consumption is more evenly split. They spend 39% of their video viewing day with Total TV-far below what “Normal People” spend.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The TAM Ireland Total Video Panel is representative of all TV Households and measure all viewing across all devices in the household. </a:t>
            </a:r>
            <a:r>
              <a:rPr lang="en-IE" sz="1200" dirty="0">
                <a:effectLst/>
                <a:latin typeface="Montserrat" panose="00000500000000000000" pitchFamily="2" charset="0"/>
                <a:ea typeface="Calibri" panose="020F0502020204030204" pitchFamily="34" charset="0"/>
                <a:cs typeface="Times New Roman" panose="02020603050405020304" pitchFamily="18" charset="0"/>
              </a:rPr>
              <a:t>This data is actual usage data gathered by the technology installed in the panel homes by Nielsen and is gold standard internationally recognised independent measurement.</a:t>
            </a:r>
            <a:endParaRPr lang="en-GB" dirty="0"/>
          </a:p>
          <a:p>
            <a:endParaRPr lang="en-GB" dirty="0"/>
          </a:p>
          <a:p>
            <a:endParaRPr lang="en-IE" b="0" dirty="0"/>
          </a:p>
        </p:txBody>
      </p:sp>
      <p:sp>
        <p:nvSpPr>
          <p:cNvPr id="4" name="Slide Number Placeholder 3"/>
          <p:cNvSpPr>
            <a:spLocks noGrp="1"/>
          </p:cNvSpPr>
          <p:nvPr>
            <p:ph type="sldNum" sz="quarter" idx="5"/>
          </p:nvPr>
        </p:nvSpPr>
        <p:spPr/>
        <p:txBody>
          <a:bodyPr/>
          <a:lstStyle/>
          <a:p>
            <a:fld id="{66F33F69-3608-43D3-930B-347E752BA41D}" type="slidenum">
              <a:rPr lang="en-IE" smtClean="0"/>
              <a:t>6</a:t>
            </a:fld>
            <a:endParaRPr lang="en-IE"/>
          </a:p>
        </p:txBody>
      </p:sp>
    </p:spTree>
    <p:extLst>
      <p:ext uri="{BB962C8B-B14F-4D97-AF65-F5344CB8AC3E}">
        <p14:creationId xmlns:p14="http://schemas.microsoft.com/office/powerpoint/2010/main" val="2376923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device used to watch content is also an important factor in how people choose to consume content. Unsurprisingly, TV set is the leading device across both samples but there are significant differences in the splits.  The Total Video Panel tell us that Adults (“Normal People”) spend 82% of their video viewing day viewing contact on the TV set, however Ad People claim to only spend 52% of their time with video content viewing on the TV set with the smaller smartphone device taking up 33% of their device time. Again this viewing device split does not mirror the general population. </a:t>
            </a:r>
          </a:p>
        </p:txBody>
      </p:sp>
      <p:sp>
        <p:nvSpPr>
          <p:cNvPr id="4" name="Slide Number Placeholder 3"/>
          <p:cNvSpPr>
            <a:spLocks noGrp="1"/>
          </p:cNvSpPr>
          <p:nvPr>
            <p:ph type="sldNum" sz="quarter" idx="5"/>
          </p:nvPr>
        </p:nvSpPr>
        <p:spPr/>
        <p:txBody>
          <a:bodyPr/>
          <a:lstStyle/>
          <a:p>
            <a:fld id="{BA0DFD36-33EA-4DB4-B32D-6EBE0B1D4496}" type="slidenum">
              <a:rPr lang="en-GB" smtClean="0"/>
              <a:t>7</a:t>
            </a:fld>
            <a:endParaRPr lang="en-GB"/>
          </a:p>
        </p:txBody>
      </p:sp>
    </p:spTree>
    <p:extLst>
      <p:ext uri="{BB962C8B-B14F-4D97-AF65-F5344CB8AC3E}">
        <p14:creationId xmlns:p14="http://schemas.microsoft.com/office/powerpoint/2010/main" val="2761657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Consuming TV content comprises of various elements, and TV in all its forms plays a large role in our lives. When looking at the proportion of the industry trading current (live and recorded / catch up), it provides a detailed view on how the nation engages with TV.</a:t>
            </a:r>
          </a:p>
          <a:p>
            <a:r>
              <a:rPr lang="en-US" sz="1200" b="0"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 </a:t>
            </a:r>
          </a:p>
          <a:p>
            <a:r>
              <a:rPr lang="en-US" sz="1200" b="0"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Ad people claimed that over half of their time of 1 hour 36 minutes a day (56%) spent watching TV was spent watching Live TV. The same question was asked to the sample to predict the behaviour of ‘normal’ people. Ad people predicted that normal people watch TV for a lot longer each day (2 hours 43 minutes) with Live TV accounting for a larger % share (61%) of a normal persons viewing day </a:t>
            </a:r>
          </a:p>
          <a:p>
            <a:r>
              <a:rPr lang="en-US" sz="1200" b="0"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 </a:t>
            </a:r>
          </a:p>
          <a:p>
            <a:r>
              <a:rPr lang="en-US" sz="1200" b="0"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Actual data from TAM displays a different story. While Ad peoples expectation of the total number of minutes viewed is quite close to the actual figure (163 minutes versus the actual 153 minutes) the split is very different. Live TV actually accounts for by far the largest share with 75%, whilst recorded / catch up accounts for 25%. Despite the reported claims, live viewing plays a much larger role in the way TV content is consumed, with Ad People considerably underestimating the proportion of live viewing. </a:t>
            </a:r>
          </a:p>
          <a:p>
            <a:endParaRPr lang="en-GB" dirty="0"/>
          </a:p>
          <a:p>
            <a:endParaRPr lang="en-IE" b="0" dirty="0"/>
          </a:p>
        </p:txBody>
      </p:sp>
      <p:sp>
        <p:nvSpPr>
          <p:cNvPr id="4" name="Slide Number Placeholder 3"/>
          <p:cNvSpPr>
            <a:spLocks noGrp="1"/>
          </p:cNvSpPr>
          <p:nvPr>
            <p:ph type="sldNum" sz="quarter" idx="5"/>
          </p:nvPr>
        </p:nvSpPr>
        <p:spPr/>
        <p:txBody>
          <a:bodyPr/>
          <a:lstStyle/>
          <a:p>
            <a:fld id="{66F33F69-3608-43D3-930B-347E752BA41D}" type="slidenum">
              <a:rPr lang="en-IE" smtClean="0"/>
              <a:t>8</a:t>
            </a:fld>
            <a:endParaRPr lang="en-IE"/>
          </a:p>
        </p:txBody>
      </p:sp>
    </p:spTree>
    <p:extLst>
      <p:ext uri="{BB962C8B-B14F-4D97-AF65-F5344CB8AC3E}">
        <p14:creationId xmlns:p14="http://schemas.microsoft.com/office/powerpoint/2010/main" val="1932223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With ad people having a higher consumption of streaming services, a similar trend was seen in social media. Looking at platform access Facebook and </a:t>
            </a:r>
            <a:r>
              <a:rPr lang="en-GB" sz="1200" dirty="0" err="1">
                <a:effectLst/>
                <a:latin typeface="Calibri" panose="020F0502020204030204" pitchFamily="34" charset="0"/>
                <a:ea typeface="Calibri" panose="020F0502020204030204" pitchFamily="34" charset="0"/>
                <a:cs typeface="Times New Roman" panose="02020603050405020304" pitchFamily="18" charset="0"/>
              </a:rPr>
              <a:t>Whatsapp</a:t>
            </a:r>
            <a:r>
              <a:rPr lang="en-GB" sz="1200" dirty="0">
                <a:effectLst/>
                <a:latin typeface="Calibri" panose="020F0502020204030204" pitchFamily="34" charset="0"/>
                <a:ea typeface="Calibri" panose="020F0502020204030204" pitchFamily="34" charset="0"/>
                <a:cs typeface="Times New Roman" panose="02020603050405020304" pitchFamily="18" charset="0"/>
              </a:rPr>
              <a:t> were the most popular services for ‘normal people’.</a:t>
            </a:r>
          </a:p>
          <a:p>
            <a:pPr>
              <a:lnSpc>
                <a:spcPct val="107000"/>
              </a:lnSpc>
              <a:spcAft>
                <a:spcPts val="8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However, when compared with ad people, a different story emerges. With Instagram much more popular amongst ad people than normal people. Unsurprisingly, LinkedIn is a hugely popular platform for ad People-4 times more popular amongst ad people than normal people! Ad people consistently had larger usage of social media platforms apart from Facebook which is used more by normal people than ad people.</a:t>
            </a:r>
          </a:p>
          <a:p>
            <a:endParaRPr lang="en-GB" dirty="0"/>
          </a:p>
          <a:p>
            <a:endParaRPr lang="en-IE" b="0" dirty="0"/>
          </a:p>
        </p:txBody>
      </p:sp>
      <p:sp>
        <p:nvSpPr>
          <p:cNvPr id="4" name="Slide Number Placeholder 3"/>
          <p:cNvSpPr>
            <a:spLocks noGrp="1"/>
          </p:cNvSpPr>
          <p:nvPr>
            <p:ph type="sldNum" sz="quarter" idx="5"/>
          </p:nvPr>
        </p:nvSpPr>
        <p:spPr/>
        <p:txBody>
          <a:bodyPr/>
          <a:lstStyle/>
          <a:p>
            <a:fld id="{66F33F69-3608-43D3-930B-347E752BA41D}" type="slidenum">
              <a:rPr lang="en-IE" smtClean="0"/>
              <a:t>9</a:t>
            </a:fld>
            <a:endParaRPr lang="en-IE"/>
          </a:p>
        </p:txBody>
      </p:sp>
    </p:spTree>
    <p:extLst>
      <p:ext uri="{BB962C8B-B14F-4D97-AF65-F5344CB8AC3E}">
        <p14:creationId xmlns:p14="http://schemas.microsoft.com/office/powerpoint/2010/main" val="3723495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Even amongst the smaller more niche social media sites Ad People have a higher usage than Normal people (except for Tinder which normal people use more than Ad people!)</a:t>
            </a:r>
          </a:p>
          <a:p>
            <a:endParaRPr lang="en-GB" dirty="0"/>
          </a:p>
          <a:p>
            <a:endParaRPr lang="en-IE" b="0" dirty="0"/>
          </a:p>
        </p:txBody>
      </p:sp>
      <p:sp>
        <p:nvSpPr>
          <p:cNvPr id="4" name="Slide Number Placeholder 3"/>
          <p:cNvSpPr>
            <a:spLocks noGrp="1"/>
          </p:cNvSpPr>
          <p:nvPr>
            <p:ph type="sldNum" sz="quarter" idx="5"/>
          </p:nvPr>
        </p:nvSpPr>
        <p:spPr/>
        <p:txBody>
          <a:bodyPr/>
          <a:lstStyle/>
          <a:p>
            <a:fld id="{66F33F69-3608-43D3-930B-347E752BA41D}" type="slidenum">
              <a:rPr lang="en-IE" smtClean="0"/>
              <a:t>10</a:t>
            </a:fld>
            <a:endParaRPr lang="en-IE"/>
          </a:p>
        </p:txBody>
      </p:sp>
    </p:spTree>
    <p:extLst>
      <p:ext uri="{BB962C8B-B14F-4D97-AF65-F5344CB8AC3E}">
        <p14:creationId xmlns:p14="http://schemas.microsoft.com/office/powerpoint/2010/main" val="37498697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Attitudes to advertising</a:t>
            </a:r>
          </a:p>
        </p:txBody>
      </p:sp>
      <p:sp>
        <p:nvSpPr>
          <p:cNvPr id="4" name="Slide Number Placeholder 3"/>
          <p:cNvSpPr>
            <a:spLocks noGrp="1"/>
          </p:cNvSpPr>
          <p:nvPr>
            <p:ph type="sldNum" sz="quarter" idx="5"/>
          </p:nvPr>
        </p:nvSpPr>
        <p:spPr/>
        <p:txBody>
          <a:bodyPr/>
          <a:lstStyle/>
          <a:p>
            <a:fld id="{BA0DFD36-33EA-4DB4-B32D-6EBE0B1D4496}" type="slidenum">
              <a:rPr lang="en-GB" smtClean="0"/>
              <a:t>11</a:t>
            </a:fld>
            <a:endParaRPr lang="en-GB"/>
          </a:p>
        </p:txBody>
      </p:sp>
    </p:spTree>
    <p:extLst>
      <p:ext uri="{BB962C8B-B14F-4D97-AF65-F5344CB8AC3E}">
        <p14:creationId xmlns:p14="http://schemas.microsoft.com/office/powerpoint/2010/main" val="30948414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As we all know there is a wealth of effectiveness data out there that shows how advertising that elicits an emotional response creates a lasting impact. We looked at normal people and their attitudes to advertising to see what channels generated particular outcomes.</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When asked what channel they were most likely to find advertising that makes them feel emotional and advertising that they trust, the vast  majority of ‘normal’ people selected TV, with over 73% agreeing that they find ads that they trust on TV and 38% claiming that TV ads have the ability to make them feel emotional. Cinema and radio and outdoor  also appeared at the top of the list for trust however when looking at how the different media channels performed against the other attributes, TV outperformed all other media.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DFD36-33EA-4DB4-B32D-6EBE0B1D449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8711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t>But how does this compare with ad people’s attitudes to advertising</a:t>
            </a:r>
          </a:p>
          <a:p>
            <a:endParaRPr lang="en-GB"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Looking at all the media channels for both trust and emotion TV is the leading medium for both.  Like ‘normal’ people, ad people also selected radio and newspapers as places to find trustworthy advertisements but cinema and outdoor scored higher with them.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When asked about where they were most likely to find advertising that made them feel emotional, TV was also the leading medium for ad people. Interestingly, both groups were also aligned with their selection of media channels, including radio, , social media and  cinema as places you are most likely to find emotional advertising.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DFD36-33EA-4DB4-B32D-6EBE0B1D449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00319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A0DFD36-33EA-4DB4-B32D-6EBE0B1D4496}" type="slidenum">
              <a:rPr lang="en-GB" smtClean="0"/>
              <a:t>14</a:t>
            </a:fld>
            <a:endParaRPr lang="en-GB"/>
          </a:p>
        </p:txBody>
      </p:sp>
    </p:spTree>
    <p:extLst>
      <p:ext uri="{BB962C8B-B14F-4D97-AF65-F5344CB8AC3E}">
        <p14:creationId xmlns:p14="http://schemas.microsoft.com/office/powerpoint/2010/main" val="3125263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167A8-88DC-4680-9C07-95B8CE2097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7BD7F030-5509-454D-A504-8777169AD4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20980B20-A6EE-4EB1-9211-0C38A3D74A1E}"/>
              </a:ext>
            </a:extLst>
          </p:cNvPr>
          <p:cNvSpPr>
            <a:spLocks noGrp="1"/>
          </p:cNvSpPr>
          <p:nvPr>
            <p:ph type="dt" sz="half" idx="10"/>
          </p:nvPr>
        </p:nvSpPr>
        <p:spPr/>
        <p:txBody>
          <a:bodyPr/>
          <a:lstStyle/>
          <a:p>
            <a:fld id="{69FCD916-DE42-4960-901B-BFAF6B3CCA0E}" type="datetimeFigureOut">
              <a:rPr lang="en-US" smtClean="0"/>
              <a:t>7/20/2023</a:t>
            </a:fld>
            <a:endParaRPr lang="en-US"/>
          </a:p>
        </p:txBody>
      </p:sp>
      <p:sp>
        <p:nvSpPr>
          <p:cNvPr id="5" name="Footer Placeholder 4">
            <a:extLst>
              <a:ext uri="{FF2B5EF4-FFF2-40B4-BE49-F238E27FC236}">
                <a16:creationId xmlns:a16="http://schemas.microsoft.com/office/drawing/2014/main" id="{3A5AABB1-917A-4AC0-BAF6-E6BCA73C42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242ED0-2EFB-4A2C-BB52-3C8732702C29}"/>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2134474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AA91B8-FAA2-4282-AB3E-8218212911B9}"/>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4" name="Date Placeholder 3">
            <a:extLst>
              <a:ext uri="{FF2B5EF4-FFF2-40B4-BE49-F238E27FC236}">
                <a16:creationId xmlns:a16="http://schemas.microsoft.com/office/drawing/2014/main" id="{A130438A-988E-4076-953A-EAEF2A39E552}"/>
              </a:ext>
            </a:extLst>
          </p:cNvPr>
          <p:cNvSpPr>
            <a:spLocks noGrp="1"/>
          </p:cNvSpPr>
          <p:nvPr>
            <p:ph type="dt" sz="half" idx="10"/>
          </p:nvPr>
        </p:nvSpPr>
        <p:spPr/>
        <p:txBody>
          <a:bodyPr/>
          <a:lstStyle/>
          <a:p>
            <a:fld id="{69FCD916-DE42-4960-901B-BFAF6B3CCA0E}" type="datetimeFigureOut">
              <a:rPr lang="en-US" smtClean="0"/>
              <a:t>7/20/2023</a:t>
            </a:fld>
            <a:endParaRPr lang="en-US"/>
          </a:p>
        </p:txBody>
      </p:sp>
      <p:sp>
        <p:nvSpPr>
          <p:cNvPr id="5" name="Footer Placeholder 4">
            <a:extLst>
              <a:ext uri="{FF2B5EF4-FFF2-40B4-BE49-F238E27FC236}">
                <a16:creationId xmlns:a16="http://schemas.microsoft.com/office/drawing/2014/main" id="{8708F107-BD25-484B-9069-5BCA53B0D3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666740-E6EF-41D3-AEAA-C4ED6091D69A}"/>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2172064955"/>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F26A3-2DE6-4D5B-AC25-9F3B7353A5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80337274-C659-4D01-9337-EB3E6570A5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978CE2-BDD3-4C38-8B8B-D6B59705451E}"/>
              </a:ext>
            </a:extLst>
          </p:cNvPr>
          <p:cNvSpPr>
            <a:spLocks noGrp="1"/>
          </p:cNvSpPr>
          <p:nvPr>
            <p:ph type="dt" sz="half" idx="10"/>
          </p:nvPr>
        </p:nvSpPr>
        <p:spPr/>
        <p:txBody>
          <a:bodyPr/>
          <a:lstStyle/>
          <a:p>
            <a:fld id="{69FCD916-DE42-4960-901B-BFAF6B3CCA0E}" type="datetimeFigureOut">
              <a:rPr lang="en-US" smtClean="0"/>
              <a:t>7/20/2023</a:t>
            </a:fld>
            <a:endParaRPr lang="en-US"/>
          </a:p>
        </p:txBody>
      </p:sp>
      <p:sp>
        <p:nvSpPr>
          <p:cNvPr id="5" name="Footer Placeholder 4">
            <a:extLst>
              <a:ext uri="{FF2B5EF4-FFF2-40B4-BE49-F238E27FC236}">
                <a16:creationId xmlns:a16="http://schemas.microsoft.com/office/drawing/2014/main" id="{8CE0DE29-D131-434A-B4F3-7917278399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C2E584-A165-4DF4-B218-ACC7F29B3F07}"/>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1292892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27F2DC-766E-4B12-82E2-649D85FDAC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F74AC66B-1AA2-4749-86AF-4CB913038F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07362B83-291D-4937-943E-30031A2C9633}"/>
              </a:ext>
            </a:extLst>
          </p:cNvPr>
          <p:cNvSpPr>
            <a:spLocks noGrp="1"/>
          </p:cNvSpPr>
          <p:nvPr>
            <p:ph type="dt" sz="half" idx="10"/>
          </p:nvPr>
        </p:nvSpPr>
        <p:spPr/>
        <p:txBody>
          <a:bodyPr/>
          <a:lstStyle/>
          <a:p>
            <a:fld id="{69FCD916-DE42-4960-901B-BFAF6B3CCA0E}" type="datetimeFigureOut">
              <a:rPr lang="en-US" smtClean="0"/>
              <a:t>7/20/2023</a:t>
            </a:fld>
            <a:endParaRPr lang="en-US"/>
          </a:p>
        </p:txBody>
      </p:sp>
      <p:sp>
        <p:nvSpPr>
          <p:cNvPr id="6" name="Footer Placeholder 5">
            <a:extLst>
              <a:ext uri="{FF2B5EF4-FFF2-40B4-BE49-F238E27FC236}">
                <a16:creationId xmlns:a16="http://schemas.microsoft.com/office/drawing/2014/main" id="{D8F360F5-DA4C-4764-8AC5-40EA1679A7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AB1281-CB37-4710-9C5E-D96554F4AEFC}"/>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926630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5ECCF26-94A2-43FE-A8A1-9DE5F56784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1B32DE-DC1D-41D9-9C0E-A773F05F496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255363E2-CD8C-4A76-81F6-EDE7F5382C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90580D-2336-4E5F-B8DD-2205627951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EF0BAC1F-9301-4E67-904D-1BAA39FEB0D7}"/>
              </a:ext>
            </a:extLst>
          </p:cNvPr>
          <p:cNvSpPr>
            <a:spLocks noGrp="1"/>
          </p:cNvSpPr>
          <p:nvPr>
            <p:ph type="dt" sz="half" idx="10"/>
          </p:nvPr>
        </p:nvSpPr>
        <p:spPr/>
        <p:txBody>
          <a:bodyPr/>
          <a:lstStyle/>
          <a:p>
            <a:fld id="{69FCD916-DE42-4960-901B-BFAF6B3CCA0E}" type="datetimeFigureOut">
              <a:rPr lang="en-US" smtClean="0"/>
              <a:t>7/20/2023</a:t>
            </a:fld>
            <a:endParaRPr lang="en-US"/>
          </a:p>
        </p:txBody>
      </p:sp>
      <p:sp>
        <p:nvSpPr>
          <p:cNvPr id="8" name="Footer Placeholder 7">
            <a:extLst>
              <a:ext uri="{FF2B5EF4-FFF2-40B4-BE49-F238E27FC236}">
                <a16:creationId xmlns:a16="http://schemas.microsoft.com/office/drawing/2014/main" id="{19C574B0-6892-4AD6-B04C-C8A9D2D1563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6E19E62-516A-427A-BB38-0AE7D4C0A102}"/>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55173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FD9306E-5179-4D84-A9EF-6DEA6877E613}"/>
              </a:ext>
            </a:extLst>
          </p:cNvPr>
          <p:cNvSpPr>
            <a:spLocks noGrp="1"/>
          </p:cNvSpPr>
          <p:nvPr>
            <p:ph type="dt" sz="half" idx="10"/>
          </p:nvPr>
        </p:nvSpPr>
        <p:spPr/>
        <p:txBody>
          <a:bodyPr/>
          <a:lstStyle/>
          <a:p>
            <a:fld id="{69FCD916-DE42-4960-901B-BFAF6B3CCA0E}" type="datetimeFigureOut">
              <a:rPr lang="en-US" smtClean="0"/>
              <a:t>7/20/2023</a:t>
            </a:fld>
            <a:endParaRPr lang="en-US"/>
          </a:p>
        </p:txBody>
      </p:sp>
      <p:sp>
        <p:nvSpPr>
          <p:cNvPr id="4" name="Footer Placeholder 3">
            <a:extLst>
              <a:ext uri="{FF2B5EF4-FFF2-40B4-BE49-F238E27FC236}">
                <a16:creationId xmlns:a16="http://schemas.microsoft.com/office/drawing/2014/main" id="{6799802B-74B9-49BB-AE35-6C0D861C535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95704B2-7981-4ECE-901B-047C593B8BBB}"/>
              </a:ext>
            </a:extLst>
          </p:cNvPr>
          <p:cNvSpPr>
            <a:spLocks noGrp="1"/>
          </p:cNvSpPr>
          <p:nvPr>
            <p:ph type="sldNum" sz="quarter" idx="12"/>
          </p:nvPr>
        </p:nvSpPr>
        <p:spPr/>
        <p:txBody>
          <a:bodyPr/>
          <a:lstStyle/>
          <a:p>
            <a:fld id="{7FD6BCD0-727D-4256-A4D2-1D05511AAB31}" type="slidenum">
              <a:rPr lang="en-US" smtClean="0"/>
              <a:t>‹#›</a:t>
            </a:fld>
            <a:endParaRPr lang="en-US"/>
          </a:p>
        </p:txBody>
      </p:sp>
      <p:sp>
        <p:nvSpPr>
          <p:cNvPr id="7" name="TextBox 6">
            <a:extLst>
              <a:ext uri="{FF2B5EF4-FFF2-40B4-BE49-F238E27FC236}">
                <a16:creationId xmlns:a16="http://schemas.microsoft.com/office/drawing/2014/main" id="{2F7ECB75-0571-40F9-BC56-C578E9097ABE}"/>
              </a:ext>
            </a:extLst>
          </p:cNvPr>
          <p:cNvSpPr txBox="1"/>
          <p:nvPr userDrawn="1"/>
        </p:nvSpPr>
        <p:spPr>
          <a:xfrm>
            <a:off x="439614" y="896815"/>
            <a:ext cx="9398977" cy="523220"/>
          </a:xfrm>
          <a:prstGeom prst="rect">
            <a:avLst/>
          </a:prstGeom>
          <a:noFill/>
        </p:spPr>
        <p:txBody>
          <a:bodyPr wrap="square" rtlCol="0">
            <a:spAutoFit/>
          </a:bodyPr>
          <a:lstStyle/>
          <a:p>
            <a:r>
              <a:rPr lang="en-GB"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MARKETING INFORMATION 20202</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30482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1C7B59-672F-4736-B91F-91707C82617C}"/>
              </a:ext>
            </a:extLst>
          </p:cNvPr>
          <p:cNvSpPr>
            <a:spLocks noGrp="1"/>
          </p:cNvSpPr>
          <p:nvPr>
            <p:ph type="dt" sz="half" idx="10"/>
          </p:nvPr>
        </p:nvSpPr>
        <p:spPr/>
        <p:txBody>
          <a:bodyPr/>
          <a:lstStyle/>
          <a:p>
            <a:fld id="{69FCD916-DE42-4960-901B-BFAF6B3CCA0E}" type="datetimeFigureOut">
              <a:rPr lang="en-US" smtClean="0"/>
              <a:t>7/20/2023</a:t>
            </a:fld>
            <a:endParaRPr lang="en-US"/>
          </a:p>
        </p:txBody>
      </p:sp>
      <p:sp>
        <p:nvSpPr>
          <p:cNvPr id="3" name="Footer Placeholder 2">
            <a:extLst>
              <a:ext uri="{FF2B5EF4-FFF2-40B4-BE49-F238E27FC236}">
                <a16:creationId xmlns:a16="http://schemas.microsoft.com/office/drawing/2014/main" id="{19014E8B-7A37-48F8-8B6F-10D6BAB27F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2ABC7A-4677-4F66-A4CD-A5C0AF721C73}"/>
              </a:ext>
            </a:extLst>
          </p:cNvPr>
          <p:cNvSpPr>
            <a:spLocks noGrp="1"/>
          </p:cNvSpPr>
          <p:nvPr>
            <p:ph type="sldNum" sz="quarter" idx="12"/>
          </p:nvPr>
        </p:nvSpPr>
        <p:spPr/>
        <p:txBody>
          <a:bodyPr/>
          <a:lstStyle/>
          <a:p>
            <a:fld id="{7FD6BCD0-727D-4256-A4D2-1D05511AAB31}" type="slidenum">
              <a:rPr lang="en-US" smtClean="0"/>
              <a:t>‹#›</a:t>
            </a:fld>
            <a:endParaRPr lang="en-US"/>
          </a:p>
        </p:txBody>
      </p:sp>
      <p:sp>
        <p:nvSpPr>
          <p:cNvPr id="6" name="TextBox 5">
            <a:extLst>
              <a:ext uri="{FF2B5EF4-FFF2-40B4-BE49-F238E27FC236}">
                <a16:creationId xmlns:a16="http://schemas.microsoft.com/office/drawing/2014/main" id="{82F4701D-9DFB-4437-BD8B-B073ECBC1E98}"/>
              </a:ext>
            </a:extLst>
          </p:cNvPr>
          <p:cNvSpPr txBox="1"/>
          <p:nvPr userDrawn="1"/>
        </p:nvSpPr>
        <p:spPr>
          <a:xfrm>
            <a:off x="439614" y="896815"/>
            <a:ext cx="9398977" cy="523220"/>
          </a:xfrm>
          <a:prstGeom prst="rect">
            <a:avLst/>
          </a:prstGeom>
          <a:noFill/>
        </p:spPr>
        <p:txBody>
          <a:bodyPr wrap="square" rtlCol="0">
            <a:spAutoFit/>
          </a:bodyPr>
          <a:lstStyle/>
          <a:p>
            <a:r>
              <a:rPr lang="en-GB"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MARKETING INFORMATION 20202</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77582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A047F-C72B-4DF9-8BAB-6C31723854B4}"/>
              </a:ext>
            </a:extLst>
          </p:cNvPr>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dirty="0"/>
              <a:t>Click to edit Master title style</a:t>
            </a:r>
            <a:endParaRPr lang="en-IE" dirty="0"/>
          </a:p>
        </p:txBody>
      </p:sp>
      <p:sp>
        <p:nvSpPr>
          <p:cNvPr id="3" name="Content Placeholder 2">
            <a:extLst>
              <a:ext uri="{FF2B5EF4-FFF2-40B4-BE49-F238E27FC236}">
                <a16:creationId xmlns:a16="http://schemas.microsoft.com/office/drawing/2014/main" id="{27DBD963-9996-4356-B3EF-7F6B69FB0795}"/>
              </a:ext>
            </a:extLst>
          </p:cNvPr>
          <p:cNvSpPr>
            <a:spLocks noGrp="1"/>
          </p:cNvSpPr>
          <p:nvPr>
            <p:ph idx="1"/>
          </p:nvPr>
        </p:nvSpPr>
        <p:spPr>
          <a:xfrm>
            <a:off x="5183188" y="987425"/>
            <a:ext cx="6172200" cy="4873625"/>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4" name="Text Placeholder 3">
            <a:extLst>
              <a:ext uri="{FF2B5EF4-FFF2-40B4-BE49-F238E27FC236}">
                <a16:creationId xmlns:a16="http://schemas.microsoft.com/office/drawing/2014/main" id="{996FDE41-7981-436F-B67C-E3BFC986F796}"/>
              </a:ext>
            </a:extLst>
          </p:cNvPr>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CBA41D2A-0538-43DB-8721-961B797B43D6}"/>
              </a:ext>
            </a:extLst>
          </p:cNvPr>
          <p:cNvSpPr>
            <a:spLocks noGrp="1"/>
          </p:cNvSpPr>
          <p:nvPr>
            <p:ph type="dt" sz="half" idx="10"/>
          </p:nvPr>
        </p:nvSpPr>
        <p:spPr/>
        <p:txBody>
          <a:bodyPr/>
          <a:lstStyle/>
          <a:p>
            <a:fld id="{69FCD916-DE42-4960-901B-BFAF6B3CCA0E}" type="datetimeFigureOut">
              <a:rPr lang="en-US" smtClean="0"/>
              <a:t>7/20/2023</a:t>
            </a:fld>
            <a:endParaRPr lang="en-US"/>
          </a:p>
        </p:txBody>
      </p:sp>
      <p:sp>
        <p:nvSpPr>
          <p:cNvPr id="6" name="Footer Placeholder 5">
            <a:extLst>
              <a:ext uri="{FF2B5EF4-FFF2-40B4-BE49-F238E27FC236}">
                <a16:creationId xmlns:a16="http://schemas.microsoft.com/office/drawing/2014/main" id="{069A6EE7-44A3-4F22-9891-226124A205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A51621-13F0-4363-91C7-7EE9FDA3FAC4}"/>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625242529"/>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BA037-E5E5-4962-A72E-FBAFBB4DCA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3C4F0665-ACBD-4BC2-B4FF-492C4A9B35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35973D1A-00CE-4C93-8A02-069E2ABE2A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3C5AD7-671A-45EE-9431-46170D4E3D19}"/>
              </a:ext>
            </a:extLst>
          </p:cNvPr>
          <p:cNvSpPr>
            <a:spLocks noGrp="1"/>
          </p:cNvSpPr>
          <p:nvPr>
            <p:ph type="dt" sz="half" idx="10"/>
          </p:nvPr>
        </p:nvSpPr>
        <p:spPr/>
        <p:txBody>
          <a:bodyPr/>
          <a:lstStyle/>
          <a:p>
            <a:fld id="{69FCD916-DE42-4960-901B-BFAF6B3CCA0E}" type="datetimeFigureOut">
              <a:rPr lang="en-US" smtClean="0"/>
              <a:t>7/20/2023</a:t>
            </a:fld>
            <a:endParaRPr lang="en-US"/>
          </a:p>
        </p:txBody>
      </p:sp>
      <p:sp>
        <p:nvSpPr>
          <p:cNvPr id="6" name="Footer Placeholder 5">
            <a:extLst>
              <a:ext uri="{FF2B5EF4-FFF2-40B4-BE49-F238E27FC236}">
                <a16:creationId xmlns:a16="http://schemas.microsoft.com/office/drawing/2014/main" id="{92C88831-46D4-4396-A5E2-5B258BCD08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C8B1C1-F1BC-4693-B57E-C49CE7F3C562}"/>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3382269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3366A7F9-F08F-4F5F-A4D8-E1382FB2DF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8892BED8-7ED5-4203-97AB-864616AD249B}"/>
              </a:ext>
            </a:extLst>
          </p:cNvPr>
          <p:cNvSpPr>
            <a:spLocks noGrp="1"/>
          </p:cNvSpPr>
          <p:nvPr>
            <p:ph type="dt" sz="half" idx="10"/>
          </p:nvPr>
        </p:nvSpPr>
        <p:spPr/>
        <p:txBody>
          <a:bodyPr/>
          <a:lstStyle/>
          <a:p>
            <a:fld id="{69FCD916-DE42-4960-901B-BFAF6B3CCA0E}" type="datetimeFigureOut">
              <a:rPr lang="en-US" smtClean="0"/>
              <a:t>7/20/2023</a:t>
            </a:fld>
            <a:endParaRPr lang="en-US"/>
          </a:p>
        </p:txBody>
      </p:sp>
      <p:sp>
        <p:nvSpPr>
          <p:cNvPr id="5" name="Footer Placeholder 4">
            <a:extLst>
              <a:ext uri="{FF2B5EF4-FFF2-40B4-BE49-F238E27FC236}">
                <a16:creationId xmlns:a16="http://schemas.microsoft.com/office/drawing/2014/main" id="{60A2C885-40CA-4B46-8DA7-4B5680684B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2002C-CC8F-4142-837D-FC64AA87EA11}"/>
              </a:ext>
            </a:extLst>
          </p:cNvPr>
          <p:cNvSpPr>
            <a:spLocks noGrp="1"/>
          </p:cNvSpPr>
          <p:nvPr>
            <p:ph type="sldNum" sz="quarter" idx="12"/>
          </p:nvPr>
        </p:nvSpPr>
        <p:spPr/>
        <p:txBody>
          <a:bodyPr/>
          <a:lstStyle/>
          <a:p>
            <a:fld id="{7FD6BCD0-727D-4256-A4D2-1D05511AAB31}" type="slidenum">
              <a:rPr lang="en-US" smtClean="0"/>
              <a:t>‹#›</a:t>
            </a:fld>
            <a:endParaRPr lang="en-US"/>
          </a:p>
        </p:txBody>
      </p:sp>
      <p:sp>
        <p:nvSpPr>
          <p:cNvPr id="8" name="TextBox 7">
            <a:extLst>
              <a:ext uri="{FF2B5EF4-FFF2-40B4-BE49-F238E27FC236}">
                <a16:creationId xmlns:a16="http://schemas.microsoft.com/office/drawing/2014/main" id="{812B74A2-2B71-4C88-B07A-8CF1B0E80A1B}"/>
              </a:ext>
            </a:extLst>
          </p:cNvPr>
          <p:cNvSpPr txBox="1"/>
          <p:nvPr userDrawn="1"/>
        </p:nvSpPr>
        <p:spPr>
          <a:xfrm>
            <a:off x="439614" y="896815"/>
            <a:ext cx="9398977" cy="523220"/>
          </a:xfrm>
          <a:prstGeom prst="rect">
            <a:avLst/>
          </a:prstGeom>
          <a:noFill/>
        </p:spPr>
        <p:txBody>
          <a:bodyPr wrap="square" rtlCol="0">
            <a:spAutoFit/>
          </a:bodyPr>
          <a:lstStyle/>
          <a:p>
            <a:r>
              <a:rPr lang="en-GB"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MARKETING INFORMATION 20202</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68044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38A7E8-6FC2-4560-AC85-BDB810F0624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AA52890E-216F-4731-80CE-F76E5ECD72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E264E4AA-A962-4A1D-BAE2-DE1B2B37953C}"/>
              </a:ext>
            </a:extLst>
          </p:cNvPr>
          <p:cNvSpPr>
            <a:spLocks noGrp="1"/>
          </p:cNvSpPr>
          <p:nvPr>
            <p:ph type="dt" sz="half" idx="10"/>
          </p:nvPr>
        </p:nvSpPr>
        <p:spPr/>
        <p:txBody>
          <a:bodyPr/>
          <a:lstStyle/>
          <a:p>
            <a:fld id="{69FCD916-DE42-4960-901B-BFAF6B3CCA0E}" type="datetimeFigureOut">
              <a:rPr lang="en-US" smtClean="0"/>
              <a:t>7/20/2023</a:t>
            </a:fld>
            <a:endParaRPr lang="en-US"/>
          </a:p>
        </p:txBody>
      </p:sp>
      <p:sp>
        <p:nvSpPr>
          <p:cNvPr id="5" name="Footer Placeholder 4">
            <a:extLst>
              <a:ext uri="{FF2B5EF4-FFF2-40B4-BE49-F238E27FC236}">
                <a16:creationId xmlns:a16="http://schemas.microsoft.com/office/drawing/2014/main" id="{07921C39-583E-4198-A566-BFB8EF9805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9991F3-BBE7-4612-950B-98FD64797523}"/>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16665608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20/07/2023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a:t>Click to edit Master text styles</a:t>
            </a:r>
          </a:p>
        </p:txBody>
      </p:sp>
    </p:spTree>
    <p:custDataLst>
      <p:tags r:id="rId1"/>
    </p:custDataLst>
    <p:extLst>
      <p:ext uri="{BB962C8B-B14F-4D97-AF65-F5344CB8AC3E}">
        <p14:creationId xmlns:p14="http://schemas.microsoft.com/office/powerpoint/2010/main" val="1906733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20/07/2023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917587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Diagram (long) x 1 box">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0BB3773D-6CED-4B8A-A46D-AF2BA032FCD8}"/>
              </a:ext>
            </a:extLst>
          </p:cNvPr>
          <p:cNvSpPr>
            <a:spLocks noGrp="1"/>
          </p:cNvSpPr>
          <p:nvPr>
            <p:ph type="sldNum" sz="quarter" idx="19"/>
          </p:nvPr>
        </p:nvSpPr>
        <p:spPr/>
        <p:txBody>
          <a:bodyPr/>
          <a:lstStyle/>
          <a:p>
            <a:fld id="{D61AABEC-672F-4B68-B914-690DA978312C}" type="slidenum">
              <a:rPr lang="en-GB" smtClean="0"/>
              <a:pPr/>
              <a:t>‹#›</a:t>
            </a:fld>
            <a:r>
              <a:rPr lang="en-GB" dirty="0"/>
              <a:t>  </a:t>
            </a:r>
          </a:p>
        </p:txBody>
      </p:sp>
      <p:sp>
        <p:nvSpPr>
          <p:cNvPr id="5" name="Title" descr="Header">
            <a:extLst>
              <a:ext uri="{FF2B5EF4-FFF2-40B4-BE49-F238E27FC236}">
                <a16:creationId xmlns:a16="http://schemas.microsoft.com/office/drawing/2014/main" id="{93A2C7FC-586B-457F-BC57-4BB7FE1F784D}"/>
              </a:ext>
            </a:extLst>
          </p:cNvPr>
          <p:cNvSpPr>
            <a:spLocks noGrp="1"/>
          </p:cNvSpPr>
          <p:nvPr>
            <p:ph type="title"/>
          </p:nvPr>
        </p:nvSpPr>
        <p:spPr/>
        <p:txBody>
          <a:bodyPr/>
          <a:lstStyle/>
          <a:p>
            <a:r>
              <a:rPr lang="en-US"/>
              <a:t>Click to edit Master title style</a:t>
            </a:r>
            <a:endParaRPr lang="en-GB" dirty="0"/>
          </a:p>
        </p:txBody>
      </p:sp>
      <p:sp>
        <p:nvSpPr>
          <p:cNvPr id="6" name="Subtitle">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50000" y="1241781"/>
            <a:ext cx="9341700" cy="307777"/>
          </a:xfrm>
          <a:noFill/>
        </p:spPr>
        <p:txBody>
          <a:bodyPr vert="horz" wrap="square" lIns="0" tIns="0" rIns="0" bIns="0" rtlCol="0">
            <a:spAutoFit/>
          </a:bodyPr>
          <a:lstStyle>
            <a:lvl1pPr>
              <a:lnSpc>
                <a:spcPct val="100000"/>
              </a:lnSpc>
              <a:defRPr lang="en-GB" sz="2000" b="1" dirty="0">
                <a:solidFill>
                  <a:schemeClr val="tx2"/>
                </a:solidFill>
              </a:defRPr>
            </a:lvl1pPr>
          </a:lstStyle>
          <a:p>
            <a:r>
              <a:rPr lang="en-GB" dirty="0"/>
              <a:t>Subtitle here</a:t>
            </a: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11274425" cy="3876675"/>
          </a:xfrm>
          <a:solidFill>
            <a:srgbClr val="E8E8E8"/>
          </a:solid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dirty="0"/>
              <a:t>Insert diagram here</a:t>
            </a:r>
          </a:p>
        </p:txBody>
      </p:sp>
      <p:sp>
        <p:nvSpPr>
          <p:cNvPr id="9" name="Base">
            <a:extLst>
              <a:ext uri="{FF2B5EF4-FFF2-40B4-BE49-F238E27FC236}">
                <a16:creationId xmlns:a16="http://schemas.microsoft.com/office/drawing/2014/main" id="{8A099BBE-5290-4ECD-A202-CB681241C242}"/>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Base and source info (delete if not necessary)</a:t>
            </a:r>
          </a:p>
        </p:txBody>
      </p:sp>
    </p:spTree>
    <p:extLst>
      <p:ext uri="{BB962C8B-B14F-4D97-AF65-F5344CB8AC3E}">
        <p14:creationId xmlns:p14="http://schemas.microsoft.com/office/powerpoint/2010/main" val="113108783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2652B5-147C-4D05-AE00-C2A40F5EE3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368065AF-A9E9-4AB4-8D97-E8789F47A3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50F7AE91-65E2-41A9-93AD-55615A556A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47F47B-5F73-484D-884C-74E7C480A199}" type="datetimeFigureOut">
              <a:rPr lang="en-IE" smtClean="0"/>
              <a:t>20/07/2023</a:t>
            </a:fld>
            <a:endParaRPr lang="en-IE"/>
          </a:p>
        </p:txBody>
      </p:sp>
      <p:sp>
        <p:nvSpPr>
          <p:cNvPr id="5" name="Footer Placeholder 4">
            <a:extLst>
              <a:ext uri="{FF2B5EF4-FFF2-40B4-BE49-F238E27FC236}">
                <a16:creationId xmlns:a16="http://schemas.microsoft.com/office/drawing/2014/main" id="{C7B1F2B8-4C6F-4FB1-B03E-C1D5D52765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DED489C1-CEE6-4376-82C9-833BC9ADA9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582B40-9491-41F3-9A5E-BAE3288BD420}" type="slidenum">
              <a:rPr lang="en-IE" smtClean="0"/>
              <a:t>‹#›</a:t>
            </a:fld>
            <a:endParaRPr lang="en-IE"/>
          </a:p>
        </p:txBody>
      </p:sp>
      <p:pic>
        <p:nvPicPr>
          <p:cNvPr id="7" name="Picture 6">
            <a:extLst>
              <a:ext uri="{FF2B5EF4-FFF2-40B4-BE49-F238E27FC236}">
                <a16:creationId xmlns:a16="http://schemas.microsoft.com/office/drawing/2014/main" id="{654B6C29-19C8-4295-9427-359A38E1C13C}"/>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4301" y="-1"/>
            <a:ext cx="12183398" cy="6852803"/>
          </a:xfrm>
          <a:prstGeom prst="rect">
            <a:avLst/>
          </a:prstGeom>
        </p:spPr>
      </p:pic>
    </p:spTree>
    <p:extLst>
      <p:ext uri="{BB962C8B-B14F-4D97-AF65-F5344CB8AC3E}">
        <p14:creationId xmlns:p14="http://schemas.microsoft.com/office/powerpoint/2010/main" val="1027549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 id="2147483675"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8.jpg"/><Relationship Id="rId13" Type="http://schemas.openxmlformats.org/officeDocument/2006/relationships/image" Target="../media/image12.jpeg"/><Relationship Id="rId3" Type="http://schemas.openxmlformats.org/officeDocument/2006/relationships/image" Target="../media/image4.png"/><Relationship Id="rId7" Type="http://schemas.openxmlformats.org/officeDocument/2006/relationships/hyperlink" Target="https://flatworldknowledge.lardbucket.org/books/public-speaking-practice-and-ethics/s08-02-three-types-of-audience-analys.html" TargetMode="External"/><Relationship Id="rId12"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g"/><Relationship Id="rId11" Type="http://schemas.openxmlformats.org/officeDocument/2006/relationships/image" Target="../media/image10.png"/><Relationship Id="rId5" Type="http://schemas.openxmlformats.org/officeDocument/2006/relationships/image" Target="../media/image6.jpeg"/><Relationship Id="rId10"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hyperlink" Target="https://www.lorenzosmusic.com/2018/09/lorenzos-music-in-forbes-using-open.html" TargetMode="External"/><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8.sv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package" Target="../embeddings/Microsoft_Excel_Worksheet4.xlsx"/><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39.emf"/></Relationships>
</file>

<file path=ppt/slides/_rels/slide13.xml.rels><?xml version="1.0" encoding="UTF-8" standalone="yes"?>
<Relationships xmlns="http://schemas.openxmlformats.org/package/2006/relationships"><Relationship Id="rId8" Type="http://schemas.openxmlformats.org/officeDocument/2006/relationships/package" Target="../embeddings/Microsoft_Excel_Worksheet5.xlsx"/><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40.emf"/></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D041C80D-C12B-18EE-8C53-32488F9FC4F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p:blipFill>
        <p:spPr/>
      </p:pic>
      <p:sp>
        <p:nvSpPr>
          <p:cNvPr id="6" name="Title 5">
            <a:extLst>
              <a:ext uri="{FF2B5EF4-FFF2-40B4-BE49-F238E27FC236}">
                <a16:creationId xmlns:a16="http://schemas.microsoft.com/office/drawing/2014/main" id="{5FD96053-9EE9-04FB-761E-E4493FC9B17B}"/>
              </a:ext>
            </a:extLst>
          </p:cNvPr>
          <p:cNvSpPr>
            <a:spLocks noGrp="1"/>
          </p:cNvSpPr>
          <p:nvPr>
            <p:ph type="ctrTitle"/>
          </p:nvPr>
        </p:nvSpPr>
        <p:spPr>
          <a:xfrm>
            <a:off x="250634" y="665682"/>
            <a:ext cx="5342644" cy="2350650"/>
          </a:xfrm>
          <a:solidFill>
            <a:srgbClr val="213445">
              <a:alpha val="72000"/>
            </a:srgbClr>
          </a:solidFill>
        </p:spPr>
        <p:txBody>
          <a:bodyPr/>
          <a:lstStyle/>
          <a:p>
            <a:r>
              <a:rPr lang="en-GB" dirty="0">
                <a:solidFill>
                  <a:srgbClr val="E8B61E"/>
                </a:solidFill>
              </a:rPr>
              <a:t>“Ad People” and “Normal People”</a:t>
            </a:r>
            <a:br>
              <a:rPr lang="en-GB" dirty="0">
                <a:solidFill>
                  <a:srgbClr val="E8B61E"/>
                </a:solidFill>
              </a:rPr>
            </a:br>
            <a:br>
              <a:rPr lang="en-GB" dirty="0">
                <a:solidFill>
                  <a:srgbClr val="E8B61E"/>
                </a:solidFill>
              </a:rPr>
            </a:br>
            <a:r>
              <a:rPr lang="en-GB" sz="2000" dirty="0">
                <a:solidFill>
                  <a:srgbClr val="E8B61E"/>
                </a:solidFill>
              </a:rPr>
              <a:t>2023</a:t>
            </a:r>
            <a:endParaRPr lang="en-GB" dirty="0">
              <a:solidFill>
                <a:srgbClr val="E8B61E"/>
              </a:solidFill>
            </a:endParaRPr>
          </a:p>
        </p:txBody>
      </p:sp>
      <p:sp>
        <p:nvSpPr>
          <p:cNvPr id="9" name="Text Placeholder 5">
            <a:extLst>
              <a:ext uri="{FF2B5EF4-FFF2-40B4-BE49-F238E27FC236}">
                <a16:creationId xmlns:a16="http://schemas.microsoft.com/office/drawing/2014/main" id="{19989D5B-B8E0-137F-6C9D-A7148B34EE0D}"/>
              </a:ext>
            </a:extLst>
          </p:cNvPr>
          <p:cNvSpPr txBox="1">
            <a:spLocks/>
          </p:cNvSpPr>
          <p:nvPr/>
        </p:nvSpPr>
        <p:spPr>
          <a:xfrm rot="16200000">
            <a:off x="10052272" y="3766133"/>
            <a:ext cx="3901699" cy="37775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lang="en-US" sz="1000" b="0" kern="1200" baseline="0" dirty="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rPr>
              <a:t>“Natural Instincts” – Batiste</a:t>
            </a:r>
          </a:p>
        </p:txBody>
      </p:sp>
      <p:pic>
        <p:nvPicPr>
          <p:cNvPr id="3" name="Picture 2">
            <a:extLst>
              <a:ext uri="{FF2B5EF4-FFF2-40B4-BE49-F238E27FC236}">
                <a16:creationId xmlns:a16="http://schemas.microsoft.com/office/drawing/2014/main" id="{4BB63ADB-B246-A24E-6EE7-B6B7A2F252E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917723" y="3797456"/>
            <a:ext cx="4284947" cy="3029266"/>
          </a:xfrm>
          <a:prstGeom prst="rect">
            <a:avLst/>
          </a:prstGeom>
        </p:spPr>
      </p:pic>
    </p:spTree>
    <p:extLst>
      <p:ext uri="{BB962C8B-B14F-4D97-AF65-F5344CB8AC3E}">
        <p14:creationId xmlns:p14="http://schemas.microsoft.com/office/powerpoint/2010/main" val="1116496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92C1EF-65F4-0143-2ADC-B99AC69E8341}"/>
              </a:ext>
            </a:extLst>
          </p:cNvPr>
          <p:cNvPicPr>
            <a:picLocks noChangeAspect="1"/>
          </p:cNvPicPr>
          <p:nvPr/>
        </p:nvPicPr>
        <p:blipFill>
          <a:blip r:embed="rId3"/>
          <a:stretch>
            <a:fillRect/>
          </a:stretch>
        </p:blipFill>
        <p:spPr>
          <a:xfrm>
            <a:off x="880812" y="2094015"/>
            <a:ext cx="1489749" cy="2110699"/>
          </a:xfrm>
          <a:prstGeom prst="rect">
            <a:avLst/>
          </a:prstGeom>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775AB496-1F32-7F46-E423-16BCD6DAD730}"/>
              </a:ext>
            </a:extLst>
          </p:cNvPr>
          <p:cNvSpPr txBox="1"/>
          <p:nvPr/>
        </p:nvSpPr>
        <p:spPr>
          <a:xfrm>
            <a:off x="448851" y="485138"/>
            <a:ext cx="9420324" cy="954107"/>
          </a:xfrm>
          <a:prstGeom prst="rect">
            <a:avLst/>
          </a:prstGeom>
          <a:noFill/>
        </p:spPr>
        <p:txBody>
          <a:bodyPr wrap="square" rtlCol="0">
            <a:spAutoFit/>
          </a:bodyPr>
          <a:lstStyle/>
          <a:p>
            <a:r>
              <a:rPr lang="en-IE"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Differences between the ad industry and the general public is an ongoing topic of conversation</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pic>
        <p:nvPicPr>
          <p:cNvPr id="7" name="Picture 6">
            <a:extLst>
              <a:ext uri="{FF2B5EF4-FFF2-40B4-BE49-F238E27FC236}">
                <a16:creationId xmlns:a16="http://schemas.microsoft.com/office/drawing/2014/main" id="{35A5D722-7206-CA73-6A31-FD5E75840742}"/>
              </a:ext>
            </a:extLst>
          </p:cNvPr>
          <p:cNvPicPr>
            <a:picLocks noChangeAspect="1"/>
          </p:cNvPicPr>
          <p:nvPr/>
        </p:nvPicPr>
        <p:blipFill>
          <a:blip r:embed="rId4"/>
          <a:stretch>
            <a:fillRect/>
          </a:stretch>
        </p:blipFill>
        <p:spPr>
          <a:xfrm>
            <a:off x="9869175" y="2119118"/>
            <a:ext cx="1653068" cy="1853440"/>
          </a:xfrm>
          <a:prstGeom prst="rect">
            <a:avLst/>
          </a:prstGeom>
        </p:spPr>
      </p:pic>
      <p:pic>
        <p:nvPicPr>
          <p:cNvPr id="9" name="Picture 8">
            <a:extLst>
              <a:ext uri="{FF2B5EF4-FFF2-40B4-BE49-F238E27FC236}">
                <a16:creationId xmlns:a16="http://schemas.microsoft.com/office/drawing/2014/main" id="{540B1EAE-C044-5183-8BBE-FF18E108D53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172881" y="4329940"/>
            <a:ext cx="1149799" cy="812857"/>
          </a:xfrm>
          <a:prstGeom prst="rect">
            <a:avLst/>
          </a:prstGeom>
        </p:spPr>
      </p:pic>
      <p:sp>
        <p:nvSpPr>
          <p:cNvPr id="10" name="TextBox 9">
            <a:extLst>
              <a:ext uri="{FF2B5EF4-FFF2-40B4-BE49-F238E27FC236}">
                <a16:creationId xmlns:a16="http://schemas.microsoft.com/office/drawing/2014/main" id="{D66FA456-4408-6089-0763-37E9ACADDC04}"/>
              </a:ext>
            </a:extLst>
          </p:cNvPr>
          <p:cNvSpPr txBox="1"/>
          <p:nvPr/>
        </p:nvSpPr>
        <p:spPr>
          <a:xfrm>
            <a:off x="8966033" y="5199188"/>
            <a:ext cx="3556101" cy="646331"/>
          </a:xfrm>
          <a:prstGeom prst="rect">
            <a:avLst/>
          </a:prstGeom>
          <a:noFill/>
        </p:spPr>
        <p:txBody>
          <a:bodyPr wrap="square">
            <a:spAutoFit/>
          </a:bodyPr>
          <a:lstStyle/>
          <a:p>
            <a:pPr algn="ctr"/>
            <a:r>
              <a:rPr lang="en-GB" sz="1800" b="1" dirty="0">
                <a:solidFill>
                  <a:srgbClr val="002060"/>
                </a:solidFill>
              </a:rPr>
              <a:t>‘Adland v TV land</a:t>
            </a:r>
          </a:p>
          <a:p>
            <a:pPr algn="ctr"/>
            <a:r>
              <a:rPr lang="en-GB" b="1" dirty="0">
                <a:solidFill>
                  <a:srgbClr val="002060"/>
                </a:solidFill>
              </a:rPr>
              <a:t>July 2021</a:t>
            </a:r>
            <a:endParaRPr lang="en-GB" sz="1800" b="1" dirty="0">
              <a:solidFill>
                <a:srgbClr val="002060"/>
              </a:solidFill>
            </a:endParaRPr>
          </a:p>
        </p:txBody>
      </p:sp>
      <p:pic>
        <p:nvPicPr>
          <p:cNvPr id="11" name="Picture 10">
            <a:extLst>
              <a:ext uri="{FF2B5EF4-FFF2-40B4-BE49-F238E27FC236}">
                <a16:creationId xmlns:a16="http://schemas.microsoft.com/office/drawing/2014/main" id="{1E32758C-A83C-9EEA-3F55-08139A401899}"/>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r="38509"/>
          <a:stretch/>
        </p:blipFill>
        <p:spPr>
          <a:xfrm>
            <a:off x="3810841" y="2078118"/>
            <a:ext cx="1489749" cy="2117206"/>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4229C259-3ACE-CE05-302F-2AE1ACA259C6}"/>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rcRect/>
          <a:stretch/>
        </p:blipFill>
        <p:spPr>
          <a:xfrm>
            <a:off x="3837551" y="4451575"/>
            <a:ext cx="1437176" cy="526366"/>
          </a:xfrm>
          <a:prstGeom prst="rect">
            <a:avLst/>
          </a:prstGeom>
        </p:spPr>
      </p:pic>
      <p:sp>
        <p:nvSpPr>
          <p:cNvPr id="13" name="TextBox 12">
            <a:extLst>
              <a:ext uri="{FF2B5EF4-FFF2-40B4-BE49-F238E27FC236}">
                <a16:creationId xmlns:a16="http://schemas.microsoft.com/office/drawing/2014/main" id="{CFCA6BCD-F52B-957E-7C9F-94A23292A250}"/>
              </a:ext>
            </a:extLst>
          </p:cNvPr>
          <p:cNvSpPr txBox="1"/>
          <p:nvPr/>
        </p:nvSpPr>
        <p:spPr>
          <a:xfrm>
            <a:off x="2597945" y="5166949"/>
            <a:ext cx="3556101" cy="923330"/>
          </a:xfrm>
          <a:prstGeom prst="rect">
            <a:avLst/>
          </a:prstGeom>
          <a:noFill/>
        </p:spPr>
        <p:txBody>
          <a:bodyPr wrap="square">
            <a:spAutoFit/>
          </a:bodyPr>
          <a:lstStyle/>
          <a:p>
            <a:pPr algn="ctr"/>
            <a:r>
              <a:rPr lang="en-GB" sz="1800" b="1" dirty="0">
                <a:solidFill>
                  <a:srgbClr val="002060"/>
                </a:solidFill>
              </a:rPr>
              <a:t>‘</a:t>
            </a:r>
            <a:r>
              <a:rPr lang="en-US" sz="1800" b="1" dirty="0">
                <a:solidFill>
                  <a:srgbClr val="002060"/>
                </a:solidFill>
              </a:rPr>
              <a:t>Remember: You Are </a:t>
            </a:r>
          </a:p>
          <a:p>
            <a:pPr algn="ctr"/>
            <a:r>
              <a:rPr lang="en-US" sz="1800" b="1" dirty="0">
                <a:solidFill>
                  <a:srgbClr val="002060"/>
                </a:solidFill>
              </a:rPr>
              <a:t>Not The Target Audience</a:t>
            </a:r>
            <a:r>
              <a:rPr lang="en-GB" sz="1800" b="1" dirty="0">
                <a:solidFill>
                  <a:srgbClr val="002060"/>
                </a:solidFill>
              </a:rPr>
              <a:t>’</a:t>
            </a:r>
          </a:p>
          <a:p>
            <a:pPr algn="ctr"/>
            <a:r>
              <a:rPr lang="en-GB" b="1" dirty="0">
                <a:solidFill>
                  <a:srgbClr val="002060"/>
                </a:solidFill>
              </a:rPr>
              <a:t>Forbes 2019</a:t>
            </a:r>
            <a:endParaRPr lang="en-GB" sz="1800" b="1" dirty="0">
              <a:solidFill>
                <a:srgbClr val="002060"/>
              </a:solidFill>
            </a:endParaRPr>
          </a:p>
        </p:txBody>
      </p:sp>
      <p:pic>
        <p:nvPicPr>
          <p:cNvPr id="15" name="Picture 14">
            <a:extLst>
              <a:ext uri="{FF2B5EF4-FFF2-40B4-BE49-F238E27FC236}">
                <a16:creationId xmlns:a16="http://schemas.microsoft.com/office/drawing/2014/main" id="{35A596A1-9A63-DCA8-8AD0-C102C7837E86}"/>
              </a:ext>
            </a:extLst>
          </p:cNvPr>
          <p:cNvPicPr>
            <a:picLocks noChangeAspect="1"/>
          </p:cNvPicPr>
          <p:nvPr/>
        </p:nvPicPr>
        <p:blipFill>
          <a:blip r:embed="rId10"/>
          <a:stretch>
            <a:fillRect/>
          </a:stretch>
        </p:blipFill>
        <p:spPr>
          <a:xfrm>
            <a:off x="589180" y="4458082"/>
            <a:ext cx="2368649" cy="526366"/>
          </a:xfrm>
          <a:prstGeom prst="rect">
            <a:avLst/>
          </a:prstGeom>
        </p:spPr>
      </p:pic>
      <p:sp>
        <p:nvSpPr>
          <p:cNvPr id="16" name="TextBox 15">
            <a:extLst>
              <a:ext uri="{FF2B5EF4-FFF2-40B4-BE49-F238E27FC236}">
                <a16:creationId xmlns:a16="http://schemas.microsoft.com/office/drawing/2014/main" id="{2325598D-9886-9446-2FEA-FF1F2590DCC6}"/>
              </a:ext>
            </a:extLst>
          </p:cNvPr>
          <p:cNvSpPr txBox="1"/>
          <p:nvPr/>
        </p:nvSpPr>
        <p:spPr>
          <a:xfrm>
            <a:off x="-244065" y="5173456"/>
            <a:ext cx="3556101" cy="646331"/>
          </a:xfrm>
          <a:prstGeom prst="rect">
            <a:avLst/>
          </a:prstGeom>
          <a:noFill/>
        </p:spPr>
        <p:txBody>
          <a:bodyPr wrap="square">
            <a:spAutoFit/>
          </a:bodyPr>
          <a:lstStyle/>
          <a:p>
            <a:pPr algn="ctr"/>
            <a:r>
              <a:rPr lang="en-GB" sz="1800" b="1" dirty="0">
                <a:solidFill>
                  <a:srgbClr val="002060"/>
                </a:solidFill>
              </a:rPr>
              <a:t>‘The Empathy Delusion’</a:t>
            </a:r>
          </a:p>
          <a:p>
            <a:pPr algn="ctr"/>
            <a:r>
              <a:rPr lang="en-GB" b="1" dirty="0">
                <a:solidFill>
                  <a:srgbClr val="002060"/>
                </a:solidFill>
              </a:rPr>
              <a:t>2019</a:t>
            </a:r>
            <a:endParaRPr lang="en-GB" sz="1800" b="1" dirty="0">
              <a:solidFill>
                <a:srgbClr val="002060"/>
              </a:solidFill>
            </a:endParaRPr>
          </a:p>
        </p:txBody>
      </p:sp>
      <p:pic>
        <p:nvPicPr>
          <p:cNvPr id="22" name="Picture 21">
            <a:extLst>
              <a:ext uri="{FF2B5EF4-FFF2-40B4-BE49-F238E27FC236}">
                <a16:creationId xmlns:a16="http://schemas.microsoft.com/office/drawing/2014/main" id="{362B4E61-7DD1-45B1-CB98-3431A5E3D463}"/>
              </a:ext>
            </a:extLst>
          </p:cNvPr>
          <p:cNvPicPr>
            <a:picLocks noChangeAspect="1"/>
          </p:cNvPicPr>
          <p:nvPr/>
        </p:nvPicPr>
        <p:blipFill>
          <a:blip r:embed="rId11"/>
          <a:stretch>
            <a:fillRect/>
          </a:stretch>
        </p:blipFill>
        <p:spPr>
          <a:xfrm>
            <a:off x="6180312" y="2172359"/>
            <a:ext cx="2277794" cy="1285222"/>
          </a:xfrm>
          <a:prstGeom prst="rect">
            <a:avLst/>
          </a:prstGeom>
          <a:effectLst>
            <a:outerShdw blurRad="50800" dist="38100" dir="2700000" algn="tl" rotWithShape="0">
              <a:prstClr val="black">
                <a:alpha val="40000"/>
              </a:prstClr>
            </a:outerShdw>
          </a:effectLst>
        </p:spPr>
      </p:pic>
      <p:pic>
        <p:nvPicPr>
          <p:cNvPr id="23" name="Picture 22">
            <a:extLst>
              <a:ext uri="{FF2B5EF4-FFF2-40B4-BE49-F238E27FC236}">
                <a16:creationId xmlns:a16="http://schemas.microsoft.com/office/drawing/2014/main" id="{B22382AE-6FD2-48FA-CD1E-5487626D3EAF}"/>
              </a:ext>
            </a:extLst>
          </p:cNvPr>
          <p:cNvPicPr>
            <a:picLocks noChangeAspect="1"/>
          </p:cNvPicPr>
          <p:nvPr/>
        </p:nvPicPr>
        <p:blipFill>
          <a:blip r:embed="rId12"/>
          <a:stretch>
            <a:fillRect/>
          </a:stretch>
        </p:blipFill>
        <p:spPr>
          <a:xfrm>
            <a:off x="6908635" y="2919493"/>
            <a:ext cx="2291365" cy="1285221"/>
          </a:xfrm>
          <a:prstGeom prst="rect">
            <a:avLst/>
          </a:prstGeom>
          <a:effectLst>
            <a:outerShdw blurRad="50800" dist="38100" dir="2700000" algn="tl" rotWithShape="0">
              <a:prstClr val="black">
                <a:alpha val="40000"/>
              </a:prstClr>
            </a:outerShdw>
          </a:effectLst>
        </p:spPr>
      </p:pic>
      <p:sp>
        <p:nvSpPr>
          <p:cNvPr id="24" name="TextBox 23">
            <a:extLst>
              <a:ext uri="{FF2B5EF4-FFF2-40B4-BE49-F238E27FC236}">
                <a16:creationId xmlns:a16="http://schemas.microsoft.com/office/drawing/2014/main" id="{3712983C-2B02-B495-B264-9D44D33BE3A9}"/>
              </a:ext>
            </a:extLst>
          </p:cNvPr>
          <p:cNvSpPr txBox="1"/>
          <p:nvPr/>
        </p:nvSpPr>
        <p:spPr>
          <a:xfrm>
            <a:off x="6351434" y="5173456"/>
            <a:ext cx="2746493" cy="646331"/>
          </a:xfrm>
          <a:prstGeom prst="rect">
            <a:avLst/>
          </a:prstGeom>
          <a:noFill/>
        </p:spPr>
        <p:txBody>
          <a:bodyPr wrap="square">
            <a:spAutoFit/>
          </a:bodyPr>
          <a:lstStyle/>
          <a:p>
            <a:pPr algn="ctr"/>
            <a:r>
              <a:rPr lang="en-GB" sz="1800" b="1" dirty="0">
                <a:solidFill>
                  <a:srgbClr val="002060"/>
                </a:solidFill>
              </a:rPr>
              <a:t>‘TV Nation / Ad Nation’</a:t>
            </a:r>
          </a:p>
          <a:p>
            <a:pPr algn="ctr"/>
            <a:r>
              <a:rPr lang="en-GB" b="1" dirty="0">
                <a:solidFill>
                  <a:srgbClr val="002060"/>
                </a:solidFill>
              </a:rPr>
              <a:t>2012, 2013, 2014, 2016</a:t>
            </a:r>
            <a:endParaRPr lang="en-GB" sz="1800" b="1" dirty="0">
              <a:solidFill>
                <a:srgbClr val="002060"/>
              </a:solidFill>
            </a:endParaRPr>
          </a:p>
        </p:txBody>
      </p:sp>
      <p:pic>
        <p:nvPicPr>
          <p:cNvPr id="25" name="Picture 2" descr="Thinkbox | The Marketing Society">
            <a:extLst>
              <a:ext uri="{FF2B5EF4-FFF2-40B4-BE49-F238E27FC236}">
                <a16:creationId xmlns:a16="http://schemas.microsoft.com/office/drawing/2014/main" id="{F936A714-B45B-BBAE-F871-A9F87DAEBA1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18958" y="4430877"/>
            <a:ext cx="1574985" cy="580776"/>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491514C2-2174-1004-8C8B-4AB42EC4874A}"/>
              </a:ext>
            </a:extLst>
          </p:cNvPr>
          <p:cNvPicPr>
            <a:picLocks noChangeAspect="1"/>
          </p:cNvPicPr>
          <p:nvPr/>
        </p:nvPicPr>
        <p:blipFill>
          <a:blip r:embed="rId14"/>
          <a:stretch>
            <a:fillRect/>
          </a:stretch>
        </p:blipFill>
        <p:spPr>
          <a:xfrm>
            <a:off x="10066004" y="3064226"/>
            <a:ext cx="1961847" cy="995754"/>
          </a:xfrm>
          <a:prstGeom prst="rect">
            <a:avLst/>
          </a:prstGeom>
        </p:spPr>
      </p:pic>
    </p:spTree>
    <p:extLst>
      <p:ext uri="{BB962C8B-B14F-4D97-AF65-F5344CB8AC3E}">
        <p14:creationId xmlns:p14="http://schemas.microsoft.com/office/powerpoint/2010/main" val="3504268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public Icon 2556806">
            <a:extLst>
              <a:ext uri="{FF2B5EF4-FFF2-40B4-BE49-F238E27FC236}">
                <a16:creationId xmlns:a16="http://schemas.microsoft.com/office/drawing/2014/main" id="{92469777-587F-907F-EA9D-7F7BF7F911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272" y="2581994"/>
            <a:ext cx="872987" cy="87298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rofessionals Icon 159594">
            <a:extLst>
              <a:ext uri="{FF2B5EF4-FFF2-40B4-BE49-F238E27FC236}">
                <a16:creationId xmlns:a16="http://schemas.microsoft.com/office/drawing/2014/main" id="{CD12E55D-0C55-25B4-C762-19EC323D53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174" y="4171638"/>
            <a:ext cx="1021181" cy="1021181"/>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624A58BD-E421-AE30-D33B-CA31C2FC36BE}"/>
              </a:ext>
            </a:extLst>
          </p:cNvPr>
          <p:cNvSpPr txBox="1"/>
          <p:nvPr/>
        </p:nvSpPr>
        <p:spPr>
          <a:xfrm>
            <a:off x="-106377" y="2004860"/>
            <a:ext cx="2464291" cy="554089"/>
          </a:xfrm>
          <a:prstGeom prst="rect">
            <a:avLst/>
          </a:prstGeom>
          <a:noFill/>
        </p:spPr>
        <p:txBody>
          <a:bodyPr wrap="square" lIns="65303" tIns="32652" rIns="65303" bIns="32652" rtlCol="0">
            <a:spAutoFit/>
          </a:bodyPr>
          <a:lstStyle/>
          <a:p>
            <a:pPr algn="ctr" defTabSz="828921">
              <a:lnSpc>
                <a:spcPct val="110000"/>
              </a:lnSpc>
              <a:buClr>
                <a:srgbClr val="FF585D"/>
              </a:buClr>
            </a:pPr>
            <a:r>
              <a:rPr lang="en-GB" sz="1500" b="1" dirty="0"/>
              <a:t>‘Normal’ </a:t>
            </a:r>
          </a:p>
          <a:p>
            <a:pPr algn="ctr" defTabSz="828921">
              <a:lnSpc>
                <a:spcPct val="110000"/>
              </a:lnSpc>
              <a:buClr>
                <a:srgbClr val="FF585D"/>
              </a:buClr>
            </a:pPr>
            <a:r>
              <a:rPr lang="en-GB" sz="1500" b="1" dirty="0"/>
              <a:t>people</a:t>
            </a:r>
          </a:p>
        </p:txBody>
      </p:sp>
      <p:sp>
        <p:nvSpPr>
          <p:cNvPr id="25" name="TextBox 24">
            <a:extLst>
              <a:ext uri="{FF2B5EF4-FFF2-40B4-BE49-F238E27FC236}">
                <a16:creationId xmlns:a16="http://schemas.microsoft.com/office/drawing/2014/main" id="{A356CD65-3378-C620-5FA4-D69D03F304E0}"/>
              </a:ext>
            </a:extLst>
          </p:cNvPr>
          <p:cNvSpPr txBox="1"/>
          <p:nvPr/>
        </p:nvSpPr>
        <p:spPr>
          <a:xfrm>
            <a:off x="-106377" y="3745400"/>
            <a:ext cx="2464291" cy="554089"/>
          </a:xfrm>
          <a:prstGeom prst="rect">
            <a:avLst/>
          </a:prstGeom>
          <a:noFill/>
        </p:spPr>
        <p:txBody>
          <a:bodyPr wrap="square" lIns="65303" tIns="32652" rIns="65303" bIns="32652" rtlCol="0">
            <a:spAutoFit/>
          </a:bodyPr>
          <a:lstStyle/>
          <a:p>
            <a:pPr algn="ctr" defTabSz="828921">
              <a:lnSpc>
                <a:spcPct val="110000"/>
              </a:lnSpc>
              <a:buClr>
                <a:srgbClr val="FF585D"/>
              </a:buClr>
            </a:pPr>
            <a:r>
              <a:rPr lang="en-GB" sz="1500" b="1" dirty="0"/>
              <a:t>Ad </a:t>
            </a:r>
          </a:p>
          <a:p>
            <a:pPr algn="ctr" defTabSz="828921">
              <a:lnSpc>
                <a:spcPct val="110000"/>
              </a:lnSpc>
              <a:buClr>
                <a:srgbClr val="FF585D"/>
              </a:buClr>
            </a:pPr>
            <a:r>
              <a:rPr lang="en-GB" sz="1500" b="1" dirty="0"/>
              <a:t>people</a:t>
            </a:r>
          </a:p>
        </p:txBody>
      </p:sp>
      <p:sp>
        <p:nvSpPr>
          <p:cNvPr id="26" name="TextBox 25">
            <a:extLst>
              <a:ext uri="{FF2B5EF4-FFF2-40B4-BE49-F238E27FC236}">
                <a16:creationId xmlns:a16="http://schemas.microsoft.com/office/drawing/2014/main" id="{4409F80A-F3A3-A9E1-013D-47F21BFE84A1}"/>
              </a:ext>
            </a:extLst>
          </p:cNvPr>
          <p:cNvSpPr txBox="1"/>
          <p:nvPr/>
        </p:nvSpPr>
        <p:spPr>
          <a:xfrm>
            <a:off x="448851" y="924524"/>
            <a:ext cx="10246858" cy="523220"/>
          </a:xfrm>
          <a:prstGeom prst="rect">
            <a:avLst/>
          </a:prstGeom>
          <a:noFill/>
        </p:spPr>
        <p:txBody>
          <a:bodyPr wrap="square" rtlCol="0">
            <a:spAutoFit/>
          </a:bodyPr>
          <a:lstStyle/>
          <a:p>
            <a:r>
              <a:rPr lang="en-IE"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We look at two different groups in this study</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
        <p:nvSpPr>
          <p:cNvPr id="27" name="Rectangle 26">
            <a:extLst>
              <a:ext uri="{FF2B5EF4-FFF2-40B4-BE49-F238E27FC236}">
                <a16:creationId xmlns:a16="http://schemas.microsoft.com/office/drawing/2014/main" id="{1E633581-9E25-E7D0-8379-520873A26748}"/>
              </a:ext>
            </a:extLst>
          </p:cNvPr>
          <p:cNvSpPr/>
          <p:nvPr/>
        </p:nvSpPr>
        <p:spPr>
          <a:xfrm>
            <a:off x="1858680" y="1995950"/>
            <a:ext cx="4237319" cy="1487032"/>
          </a:xfrm>
          <a:prstGeom prst="rect">
            <a:avLst/>
          </a:prstGeom>
          <a:solidFill>
            <a:schemeClr val="bg1">
              <a:lumMod val="9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bg2"/>
                </a:solidFill>
              </a:rPr>
              <a:t>Data sourced from:</a:t>
            </a:r>
          </a:p>
          <a:p>
            <a:pPr algn="ctr"/>
            <a:r>
              <a:rPr lang="en-GB" sz="1400" b="1" dirty="0">
                <a:solidFill>
                  <a:schemeClr val="bg2"/>
                </a:solidFill>
              </a:rPr>
              <a:t>CSO</a:t>
            </a:r>
          </a:p>
          <a:p>
            <a:pPr algn="ctr"/>
            <a:r>
              <a:rPr lang="en-GB" sz="1400" b="1" dirty="0">
                <a:solidFill>
                  <a:schemeClr val="bg2"/>
                </a:solidFill>
              </a:rPr>
              <a:t>B&amp;A</a:t>
            </a:r>
          </a:p>
          <a:p>
            <a:pPr algn="ctr"/>
            <a:r>
              <a:rPr lang="en-GB" sz="1400" b="1" dirty="0">
                <a:solidFill>
                  <a:schemeClr val="bg2"/>
                </a:solidFill>
              </a:rPr>
              <a:t>TAM Ireland/Nielsen Media Ireland</a:t>
            </a:r>
            <a:endParaRPr lang="en-GB" sz="1400" b="1" dirty="0">
              <a:solidFill>
                <a:schemeClr val="tx1"/>
              </a:solidFill>
            </a:endParaRPr>
          </a:p>
        </p:txBody>
      </p:sp>
      <p:sp>
        <p:nvSpPr>
          <p:cNvPr id="28" name="Rectangle 27">
            <a:extLst>
              <a:ext uri="{FF2B5EF4-FFF2-40B4-BE49-F238E27FC236}">
                <a16:creationId xmlns:a16="http://schemas.microsoft.com/office/drawing/2014/main" id="{751FF180-06AD-DADF-DC98-4C6440E84CD1}"/>
              </a:ext>
            </a:extLst>
          </p:cNvPr>
          <p:cNvSpPr/>
          <p:nvPr/>
        </p:nvSpPr>
        <p:spPr>
          <a:xfrm>
            <a:off x="1858679" y="3846392"/>
            <a:ext cx="4237319" cy="1487032"/>
          </a:xfrm>
          <a:prstGeom prst="rect">
            <a:avLst/>
          </a:prstGeom>
          <a:solidFill>
            <a:schemeClr val="bg1">
              <a:lumMod val="9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bg2"/>
                </a:solidFill>
              </a:rPr>
              <a:t>Voluntary response survey from the Ad industry (June 2023)</a:t>
            </a:r>
            <a:endParaRPr lang="en-GB" sz="1400" b="1" dirty="0">
              <a:solidFill>
                <a:schemeClr val="tx1"/>
              </a:solidFill>
            </a:endParaRPr>
          </a:p>
        </p:txBody>
      </p:sp>
    </p:spTree>
    <p:extLst>
      <p:ext uri="{BB962C8B-B14F-4D97-AF65-F5344CB8AC3E}">
        <p14:creationId xmlns:p14="http://schemas.microsoft.com/office/powerpoint/2010/main" val="1287700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CEA4176-8DA9-F274-930D-4DC530014530}"/>
              </a:ext>
            </a:extLst>
          </p:cNvPr>
          <p:cNvSpPr/>
          <p:nvPr/>
        </p:nvSpPr>
        <p:spPr>
          <a:xfrm>
            <a:off x="8412010" y="1654874"/>
            <a:ext cx="2396072" cy="4620154"/>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dirty="0" err="1">
              <a:solidFill>
                <a:schemeClr val="tx1"/>
              </a:solidFill>
            </a:endParaRPr>
          </a:p>
        </p:txBody>
      </p:sp>
      <p:sp>
        <p:nvSpPr>
          <p:cNvPr id="8" name="Rectangle 7">
            <a:extLst>
              <a:ext uri="{FF2B5EF4-FFF2-40B4-BE49-F238E27FC236}">
                <a16:creationId xmlns:a16="http://schemas.microsoft.com/office/drawing/2014/main" id="{EEBC1CF0-D529-744E-0CFD-E2F63344E593}"/>
              </a:ext>
            </a:extLst>
          </p:cNvPr>
          <p:cNvSpPr/>
          <p:nvPr/>
        </p:nvSpPr>
        <p:spPr>
          <a:xfrm>
            <a:off x="5699002" y="1654873"/>
            <a:ext cx="2396072" cy="462015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dirty="0" err="1">
              <a:solidFill>
                <a:schemeClr val="tx1"/>
              </a:solidFill>
            </a:endParaRPr>
          </a:p>
        </p:txBody>
      </p:sp>
      <p:sp>
        <p:nvSpPr>
          <p:cNvPr id="9" name="Rectangle 8">
            <a:extLst>
              <a:ext uri="{FF2B5EF4-FFF2-40B4-BE49-F238E27FC236}">
                <a16:creationId xmlns:a16="http://schemas.microsoft.com/office/drawing/2014/main" id="{F98DBD42-9D2A-4A07-81C9-194CD31035C4}"/>
              </a:ext>
            </a:extLst>
          </p:cNvPr>
          <p:cNvSpPr/>
          <p:nvPr/>
        </p:nvSpPr>
        <p:spPr>
          <a:xfrm>
            <a:off x="3101317" y="1654873"/>
            <a:ext cx="2218212" cy="462015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dirty="0" err="1">
              <a:solidFill>
                <a:schemeClr val="tx1"/>
              </a:solidFill>
            </a:endParaRPr>
          </a:p>
        </p:txBody>
      </p:sp>
      <p:grpSp>
        <p:nvGrpSpPr>
          <p:cNvPr id="10" name="Group 9">
            <a:extLst>
              <a:ext uri="{FF2B5EF4-FFF2-40B4-BE49-F238E27FC236}">
                <a16:creationId xmlns:a16="http://schemas.microsoft.com/office/drawing/2014/main" id="{A81639C6-8FD2-51E0-BF43-D9200E310FA8}"/>
              </a:ext>
            </a:extLst>
          </p:cNvPr>
          <p:cNvGrpSpPr/>
          <p:nvPr/>
        </p:nvGrpSpPr>
        <p:grpSpPr>
          <a:xfrm>
            <a:off x="3171034" y="1732982"/>
            <a:ext cx="582866" cy="467009"/>
            <a:chOff x="2438400" y="2334604"/>
            <a:chExt cx="956735" cy="1068996"/>
          </a:xfrm>
        </p:grpSpPr>
        <p:pic>
          <p:nvPicPr>
            <p:cNvPr id="11" name="Graphic 10" descr="Female with solid fill">
              <a:extLst>
                <a:ext uri="{FF2B5EF4-FFF2-40B4-BE49-F238E27FC236}">
                  <a16:creationId xmlns:a16="http://schemas.microsoft.com/office/drawing/2014/main" id="{7729D0BC-CE81-A2D4-7405-BF9FEBB4C8B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38400" y="2489200"/>
              <a:ext cx="914400" cy="914400"/>
            </a:xfrm>
            <a:prstGeom prst="rect">
              <a:avLst/>
            </a:prstGeom>
          </p:spPr>
        </p:pic>
        <p:pic>
          <p:nvPicPr>
            <p:cNvPr id="12" name="Graphic 11" descr="Male with solid fill">
              <a:extLst>
                <a:ext uri="{FF2B5EF4-FFF2-40B4-BE49-F238E27FC236}">
                  <a16:creationId xmlns:a16="http://schemas.microsoft.com/office/drawing/2014/main" id="{3E1A8915-F434-3765-ADD0-8A7A8F0B4FE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80735" y="2334604"/>
              <a:ext cx="914400" cy="914400"/>
            </a:xfrm>
            <a:prstGeom prst="rect">
              <a:avLst/>
            </a:prstGeom>
          </p:spPr>
        </p:pic>
      </p:grpSp>
      <p:pic>
        <p:nvPicPr>
          <p:cNvPr id="13" name="Graphic 12" descr="Cake outline">
            <a:extLst>
              <a:ext uri="{FF2B5EF4-FFF2-40B4-BE49-F238E27FC236}">
                <a16:creationId xmlns:a16="http://schemas.microsoft.com/office/drawing/2014/main" id="{2105CA1A-582B-4929-3119-EFF707835C1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95560" y="1668599"/>
            <a:ext cx="520717" cy="520717"/>
          </a:xfrm>
          <a:prstGeom prst="rect">
            <a:avLst/>
          </a:prstGeom>
        </p:spPr>
      </p:pic>
      <p:pic>
        <p:nvPicPr>
          <p:cNvPr id="14" name="Graphic 13" descr="House outline">
            <a:extLst>
              <a:ext uri="{FF2B5EF4-FFF2-40B4-BE49-F238E27FC236}">
                <a16:creationId xmlns:a16="http://schemas.microsoft.com/office/drawing/2014/main" id="{AD586526-02AC-A0F9-457D-6FEE624F679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512960" y="1701908"/>
            <a:ext cx="474412" cy="474412"/>
          </a:xfrm>
          <a:prstGeom prst="rect">
            <a:avLst/>
          </a:prstGeom>
        </p:spPr>
      </p:pic>
      <p:sp>
        <p:nvSpPr>
          <p:cNvPr id="15" name="Rectangle 14">
            <a:extLst>
              <a:ext uri="{FF2B5EF4-FFF2-40B4-BE49-F238E27FC236}">
                <a16:creationId xmlns:a16="http://schemas.microsoft.com/office/drawing/2014/main" id="{65B275B4-F1BA-CCB8-D93B-97ED58AF07F3}"/>
              </a:ext>
            </a:extLst>
          </p:cNvPr>
          <p:cNvSpPr/>
          <p:nvPr/>
        </p:nvSpPr>
        <p:spPr>
          <a:xfrm>
            <a:off x="888408" y="2201606"/>
            <a:ext cx="9919674" cy="1904584"/>
          </a:xfrm>
          <a:prstGeom prst="rect">
            <a:avLst/>
          </a:prstGeom>
          <a:solidFill>
            <a:schemeClr val="accent6">
              <a:lumMod val="60000"/>
              <a:lumOff val="40000"/>
              <a:alpha val="341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dirty="0" err="1">
              <a:solidFill>
                <a:schemeClr val="tx1"/>
              </a:solidFill>
            </a:endParaRPr>
          </a:p>
        </p:txBody>
      </p:sp>
      <p:sp>
        <p:nvSpPr>
          <p:cNvPr id="16" name="Rectangle 15">
            <a:extLst>
              <a:ext uri="{FF2B5EF4-FFF2-40B4-BE49-F238E27FC236}">
                <a16:creationId xmlns:a16="http://schemas.microsoft.com/office/drawing/2014/main" id="{42D676B3-4346-8711-F8DE-0B6478FB9B84}"/>
              </a:ext>
            </a:extLst>
          </p:cNvPr>
          <p:cNvSpPr/>
          <p:nvPr/>
        </p:nvSpPr>
        <p:spPr>
          <a:xfrm>
            <a:off x="853328" y="4358514"/>
            <a:ext cx="9954754" cy="1945727"/>
          </a:xfrm>
          <a:prstGeom prst="rect">
            <a:avLst/>
          </a:prstGeom>
          <a:solidFill>
            <a:schemeClr val="accent5">
              <a:lumMod val="75000"/>
              <a:alpha val="3294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dirty="0" err="1">
              <a:solidFill>
                <a:schemeClr val="tx1"/>
              </a:solidFill>
            </a:endParaRPr>
          </a:p>
        </p:txBody>
      </p:sp>
      <p:sp>
        <p:nvSpPr>
          <p:cNvPr id="17" name="TextBox 16">
            <a:extLst>
              <a:ext uri="{FF2B5EF4-FFF2-40B4-BE49-F238E27FC236}">
                <a16:creationId xmlns:a16="http://schemas.microsoft.com/office/drawing/2014/main" id="{F86BD01C-2298-D848-D9A5-EB7553048111}"/>
              </a:ext>
            </a:extLst>
          </p:cNvPr>
          <p:cNvSpPr txBox="1"/>
          <p:nvPr/>
        </p:nvSpPr>
        <p:spPr>
          <a:xfrm>
            <a:off x="3869657" y="1803876"/>
            <a:ext cx="1007534" cy="255548"/>
          </a:xfrm>
          <a:prstGeom prst="rect">
            <a:avLst/>
          </a:prstGeom>
          <a:noFill/>
        </p:spPr>
        <p:txBody>
          <a:bodyPr wrap="square" lIns="0" tIns="0" rIns="0" bIns="0" rtlCol="0">
            <a:spAutoFit/>
          </a:bodyPr>
          <a:lstStyle/>
          <a:p>
            <a:pPr algn="ctr">
              <a:lnSpc>
                <a:spcPct val="110000"/>
              </a:lnSpc>
              <a:spcBef>
                <a:spcPts val="400"/>
              </a:spcBef>
              <a:spcAft>
                <a:spcPts val="400"/>
              </a:spcAft>
            </a:pPr>
            <a:r>
              <a:rPr lang="en-GB" b="1" dirty="0"/>
              <a:t>Gender</a:t>
            </a:r>
            <a:endParaRPr lang="en-GB" sz="1400" b="1" dirty="0"/>
          </a:p>
        </p:txBody>
      </p:sp>
      <p:sp>
        <p:nvSpPr>
          <p:cNvPr id="18" name="TextBox 17">
            <a:extLst>
              <a:ext uri="{FF2B5EF4-FFF2-40B4-BE49-F238E27FC236}">
                <a16:creationId xmlns:a16="http://schemas.microsoft.com/office/drawing/2014/main" id="{6B12C1D1-A56D-D60F-525D-81132A65B104}"/>
              </a:ext>
            </a:extLst>
          </p:cNvPr>
          <p:cNvSpPr txBox="1"/>
          <p:nvPr/>
        </p:nvSpPr>
        <p:spPr>
          <a:xfrm>
            <a:off x="6653204" y="1751553"/>
            <a:ext cx="1007534" cy="255548"/>
          </a:xfrm>
          <a:prstGeom prst="rect">
            <a:avLst/>
          </a:prstGeom>
          <a:noFill/>
        </p:spPr>
        <p:txBody>
          <a:bodyPr wrap="square" lIns="0" tIns="0" rIns="0" bIns="0" rtlCol="0">
            <a:spAutoFit/>
          </a:bodyPr>
          <a:lstStyle/>
          <a:p>
            <a:pPr algn="ctr">
              <a:lnSpc>
                <a:spcPct val="110000"/>
              </a:lnSpc>
              <a:spcBef>
                <a:spcPts val="400"/>
              </a:spcBef>
              <a:spcAft>
                <a:spcPts val="400"/>
              </a:spcAft>
            </a:pPr>
            <a:r>
              <a:rPr lang="en-GB" b="1" dirty="0"/>
              <a:t>Age</a:t>
            </a:r>
          </a:p>
        </p:txBody>
      </p:sp>
      <p:sp>
        <p:nvSpPr>
          <p:cNvPr id="19" name="TextBox 18">
            <a:extLst>
              <a:ext uri="{FF2B5EF4-FFF2-40B4-BE49-F238E27FC236}">
                <a16:creationId xmlns:a16="http://schemas.microsoft.com/office/drawing/2014/main" id="{84836D6A-0F1E-742B-6298-5672BA4225C7}"/>
              </a:ext>
            </a:extLst>
          </p:cNvPr>
          <p:cNvSpPr txBox="1"/>
          <p:nvPr/>
        </p:nvSpPr>
        <p:spPr>
          <a:xfrm>
            <a:off x="9304308" y="1725516"/>
            <a:ext cx="1007534" cy="255548"/>
          </a:xfrm>
          <a:prstGeom prst="rect">
            <a:avLst/>
          </a:prstGeom>
          <a:noFill/>
        </p:spPr>
        <p:txBody>
          <a:bodyPr wrap="square" lIns="0" tIns="0" rIns="0" bIns="0" rtlCol="0">
            <a:spAutoFit/>
          </a:bodyPr>
          <a:lstStyle/>
          <a:p>
            <a:pPr algn="ctr">
              <a:lnSpc>
                <a:spcPct val="110000"/>
              </a:lnSpc>
              <a:spcBef>
                <a:spcPts val="400"/>
              </a:spcBef>
              <a:spcAft>
                <a:spcPts val="400"/>
              </a:spcAft>
            </a:pPr>
            <a:r>
              <a:rPr lang="en-GB" b="1" dirty="0"/>
              <a:t>Region</a:t>
            </a:r>
          </a:p>
        </p:txBody>
      </p:sp>
      <p:graphicFrame>
        <p:nvGraphicFramePr>
          <p:cNvPr id="20" name="Table 18">
            <a:extLst>
              <a:ext uri="{FF2B5EF4-FFF2-40B4-BE49-F238E27FC236}">
                <a16:creationId xmlns:a16="http://schemas.microsoft.com/office/drawing/2014/main" id="{E041298A-D7B3-3C9D-9781-0B1E3117F897}"/>
              </a:ext>
            </a:extLst>
          </p:cNvPr>
          <p:cNvGraphicFramePr>
            <a:graphicFrameLocks noGrp="1"/>
          </p:cNvGraphicFramePr>
          <p:nvPr>
            <p:extLst>
              <p:ext uri="{D42A27DB-BD31-4B8C-83A1-F6EECF244321}">
                <p14:modId xmlns:p14="http://schemas.microsoft.com/office/powerpoint/2010/main" val="724498035"/>
              </p:ext>
            </p:extLst>
          </p:nvPr>
        </p:nvGraphicFramePr>
        <p:xfrm>
          <a:off x="3180837" y="2471636"/>
          <a:ext cx="2004000" cy="812774"/>
        </p:xfrm>
        <a:graphic>
          <a:graphicData uri="http://schemas.openxmlformats.org/drawingml/2006/table">
            <a:tbl>
              <a:tblPr firstRow="1" bandRow="1">
                <a:tableStyleId>{5940675A-B579-460E-94D1-54222C63F5DA}</a:tableStyleId>
              </a:tblPr>
              <a:tblGrid>
                <a:gridCol w="1216593">
                  <a:extLst>
                    <a:ext uri="{9D8B030D-6E8A-4147-A177-3AD203B41FA5}">
                      <a16:colId xmlns:a16="http://schemas.microsoft.com/office/drawing/2014/main" val="745115994"/>
                    </a:ext>
                  </a:extLst>
                </a:gridCol>
                <a:gridCol w="787407">
                  <a:extLst>
                    <a:ext uri="{9D8B030D-6E8A-4147-A177-3AD203B41FA5}">
                      <a16:colId xmlns:a16="http://schemas.microsoft.com/office/drawing/2014/main" val="3329992511"/>
                    </a:ext>
                  </a:extLst>
                </a:gridCol>
              </a:tblGrid>
              <a:tr h="406387">
                <a:tc>
                  <a:txBody>
                    <a:bodyPr/>
                    <a:lstStyle/>
                    <a:p>
                      <a:r>
                        <a:rPr lang="en-GB" sz="1600" b="1" dirty="0">
                          <a:solidFill>
                            <a:schemeClr val="tx1"/>
                          </a:solidFill>
                        </a:rPr>
                        <a:t>Women:</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600" b="1" dirty="0">
                          <a:solidFill>
                            <a:schemeClr val="tx1"/>
                          </a:solidFill>
                        </a:rPr>
                        <a:t>51%</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5077068"/>
                  </a:ext>
                </a:extLst>
              </a:tr>
              <a:tr h="406387">
                <a:tc>
                  <a:txBody>
                    <a:bodyPr/>
                    <a:lstStyle/>
                    <a:p>
                      <a:r>
                        <a:rPr lang="en-GB" sz="1600" b="1" dirty="0">
                          <a:solidFill>
                            <a:schemeClr val="tx1"/>
                          </a:solidFill>
                        </a:rPr>
                        <a:t>Men:</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600" b="1" dirty="0">
                          <a:solidFill>
                            <a:schemeClr val="tx1"/>
                          </a:solidFill>
                        </a:rPr>
                        <a:t>49%</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67410569"/>
                  </a:ext>
                </a:extLst>
              </a:tr>
            </a:tbl>
          </a:graphicData>
        </a:graphic>
      </p:graphicFrame>
      <p:graphicFrame>
        <p:nvGraphicFramePr>
          <p:cNvPr id="21" name="Table 18">
            <a:extLst>
              <a:ext uri="{FF2B5EF4-FFF2-40B4-BE49-F238E27FC236}">
                <a16:creationId xmlns:a16="http://schemas.microsoft.com/office/drawing/2014/main" id="{25A33BFF-0B92-12AF-96DA-DAE16F9602BF}"/>
              </a:ext>
            </a:extLst>
          </p:cNvPr>
          <p:cNvGraphicFramePr>
            <a:graphicFrameLocks noGrp="1"/>
          </p:cNvGraphicFramePr>
          <p:nvPr>
            <p:extLst>
              <p:ext uri="{D42A27DB-BD31-4B8C-83A1-F6EECF244321}">
                <p14:modId xmlns:p14="http://schemas.microsoft.com/office/powerpoint/2010/main" val="3437200427"/>
              </p:ext>
            </p:extLst>
          </p:nvPr>
        </p:nvGraphicFramePr>
        <p:xfrm>
          <a:off x="3241799" y="4704506"/>
          <a:ext cx="2004000" cy="812774"/>
        </p:xfrm>
        <a:graphic>
          <a:graphicData uri="http://schemas.openxmlformats.org/drawingml/2006/table">
            <a:tbl>
              <a:tblPr firstRow="1" bandRow="1">
                <a:tableStyleId>{5940675A-B579-460E-94D1-54222C63F5DA}</a:tableStyleId>
              </a:tblPr>
              <a:tblGrid>
                <a:gridCol w="1216593">
                  <a:extLst>
                    <a:ext uri="{9D8B030D-6E8A-4147-A177-3AD203B41FA5}">
                      <a16:colId xmlns:a16="http://schemas.microsoft.com/office/drawing/2014/main" val="745115994"/>
                    </a:ext>
                  </a:extLst>
                </a:gridCol>
                <a:gridCol w="787407">
                  <a:extLst>
                    <a:ext uri="{9D8B030D-6E8A-4147-A177-3AD203B41FA5}">
                      <a16:colId xmlns:a16="http://schemas.microsoft.com/office/drawing/2014/main" val="3329992511"/>
                    </a:ext>
                  </a:extLst>
                </a:gridCol>
              </a:tblGrid>
              <a:tr h="406387">
                <a:tc>
                  <a:txBody>
                    <a:bodyPr/>
                    <a:lstStyle/>
                    <a:p>
                      <a:r>
                        <a:rPr lang="en-GB" sz="1600" b="1" dirty="0">
                          <a:solidFill>
                            <a:schemeClr val="tx1"/>
                          </a:solidFill>
                        </a:rPr>
                        <a:t>Women:</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600" b="1" dirty="0">
                          <a:solidFill>
                            <a:schemeClr val="tx1"/>
                          </a:solidFill>
                        </a:rPr>
                        <a:t>53%</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5077068"/>
                  </a:ext>
                </a:extLst>
              </a:tr>
              <a:tr h="406387">
                <a:tc>
                  <a:txBody>
                    <a:bodyPr/>
                    <a:lstStyle/>
                    <a:p>
                      <a:r>
                        <a:rPr lang="en-GB" sz="1600" b="1" dirty="0">
                          <a:solidFill>
                            <a:schemeClr val="tx1"/>
                          </a:solidFill>
                        </a:rPr>
                        <a:t>Men:</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600" b="1" dirty="0">
                          <a:solidFill>
                            <a:schemeClr val="tx1"/>
                          </a:solidFill>
                        </a:rPr>
                        <a:t>47%</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67410569"/>
                  </a:ext>
                </a:extLst>
              </a:tr>
            </a:tbl>
          </a:graphicData>
        </a:graphic>
      </p:graphicFrame>
      <p:graphicFrame>
        <p:nvGraphicFramePr>
          <p:cNvPr id="24" name="Table 18">
            <a:extLst>
              <a:ext uri="{FF2B5EF4-FFF2-40B4-BE49-F238E27FC236}">
                <a16:creationId xmlns:a16="http://schemas.microsoft.com/office/drawing/2014/main" id="{F0885178-C799-FC0C-3B3C-1C6A35D53442}"/>
              </a:ext>
            </a:extLst>
          </p:cNvPr>
          <p:cNvGraphicFramePr>
            <a:graphicFrameLocks noGrp="1"/>
          </p:cNvGraphicFramePr>
          <p:nvPr>
            <p:extLst>
              <p:ext uri="{D42A27DB-BD31-4B8C-83A1-F6EECF244321}">
                <p14:modId xmlns:p14="http://schemas.microsoft.com/office/powerpoint/2010/main" val="1141062059"/>
              </p:ext>
            </p:extLst>
          </p:nvPr>
        </p:nvGraphicFramePr>
        <p:xfrm>
          <a:off x="8599127" y="2282849"/>
          <a:ext cx="2157099" cy="1761862"/>
        </p:xfrm>
        <a:graphic>
          <a:graphicData uri="http://schemas.openxmlformats.org/drawingml/2006/table">
            <a:tbl>
              <a:tblPr firstRow="1" bandRow="1">
                <a:tableStyleId>{5940675A-B579-460E-94D1-54222C63F5DA}</a:tableStyleId>
              </a:tblPr>
              <a:tblGrid>
                <a:gridCol w="1597343">
                  <a:extLst>
                    <a:ext uri="{9D8B030D-6E8A-4147-A177-3AD203B41FA5}">
                      <a16:colId xmlns:a16="http://schemas.microsoft.com/office/drawing/2014/main" val="745115994"/>
                    </a:ext>
                  </a:extLst>
                </a:gridCol>
                <a:gridCol w="559756">
                  <a:extLst>
                    <a:ext uri="{9D8B030D-6E8A-4147-A177-3AD203B41FA5}">
                      <a16:colId xmlns:a16="http://schemas.microsoft.com/office/drawing/2014/main" val="3329992511"/>
                    </a:ext>
                  </a:extLst>
                </a:gridCol>
              </a:tblGrid>
              <a:tr h="419970">
                <a:tc>
                  <a:txBody>
                    <a:bodyPr/>
                    <a:lstStyle/>
                    <a:p>
                      <a:r>
                        <a:rPr lang="en-GB" sz="1400" b="1" dirty="0">
                          <a:solidFill>
                            <a:schemeClr val="tx1"/>
                          </a:solidFill>
                        </a:rPr>
                        <a:t>Dublin:</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400" b="1" dirty="0">
                          <a:solidFill>
                            <a:schemeClr val="tx1"/>
                          </a:solidFill>
                        </a:rPr>
                        <a:t>28%</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5077068"/>
                  </a:ext>
                </a:extLst>
              </a:tr>
              <a:tr h="406708">
                <a:tc>
                  <a:txBody>
                    <a:bodyPr/>
                    <a:lstStyle/>
                    <a:p>
                      <a:r>
                        <a:rPr lang="en-GB" sz="1400" b="1" dirty="0">
                          <a:solidFill>
                            <a:schemeClr val="tx1"/>
                          </a:solidFill>
                        </a:rPr>
                        <a:t>Rest of Leinster:</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400" b="1" dirty="0">
                          <a:solidFill>
                            <a:schemeClr val="tx1"/>
                          </a:solidFill>
                        </a:rPr>
                        <a:t>27%</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67410569"/>
                  </a:ext>
                </a:extLst>
              </a:tr>
              <a:tr h="293902">
                <a:tc>
                  <a:txBody>
                    <a:bodyPr/>
                    <a:lstStyle/>
                    <a:p>
                      <a:r>
                        <a:rPr lang="en-GB" sz="1500" b="1" dirty="0">
                          <a:solidFill>
                            <a:schemeClr val="tx1"/>
                          </a:solidFill>
                        </a:rPr>
                        <a:t>Munster</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500" b="1" dirty="0">
                          <a:solidFill>
                            <a:schemeClr val="tx1"/>
                          </a:solidFill>
                        </a:rPr>
                        <a:t>27%</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03851034"/>
                  </a:ext>
                </a:extLst>
              </a:tr>
              <a:tr h="293902">
                <a:tc>
                  <a:txBody>
                    <a:bodyPr/>
                    <a:lstStyle/>
                    <a:p>
                      <a:r>
                        <a:rPr lang="en-GB" sz="1500" b="1" dirty="0">
                          <a:solidFill>
                            <a:schemeClr val="tx1"/>
                          </a:solidFill>
                        </a:rPr>
                        <a:t>Connaught</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500" b="1" dirty="0">
                          <a:solidFill>
                            <a:schemeClr val="tx1"/>
                          </a:solidFill>
                        </a:rPr>
                        <a:t>11%</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23345387"/>
                  </a:ext>
                </a:extLst>
              </a:tr>
              <a:tr h="293902">
                <a:tc>
                  <a:txBody>
                    <a:bodyPr/>
                    <a:lstStyle/>
                    <a:p>
                      <a:r>
                        <a:rPr lang="en-GB" sz="1500" b="1" dirty="0">
                          <a:solidFill>
                            <a:schemeClr val="tx1"/>
                          </a:solidFill>
                        </a:rPr>
                        <a:t>Ulster</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500" b="1" dirty="0">
                          <a:solidFill>
                            <a:schemeClr val="tx1"/>
                          </a:solidFill>
                        </a:rPr>
                        <a:t>6%</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961898432"/>
                  </a:ext>
                </a:extLst>
              </a:tr>
            </a:tbl>
          </a:graphicData>
        </a:graphic>
      </p:graphicFrame>
      <p:sp>
        <p:nvSpPr>
          <p:cNvPr id="2" name="Text Placeholder 6">
            <a:extLst>
              <a:ext uri="{FF2B5EF4-FFF2-40B4-BE49-F238E27FC236}">
                <a16:creationId xmlns:a16="http://schemas.microsoft.com/office/drawing/2014/main" id="{9A4FC603-5B1A-3E17-B4D1-21D7C1D33947}"/>
              </a:ext>
            </a:extLst>
          </p:cNvPr>
          <p:cNvSpPr>
            <a:spLocks noGrp="1"/>
          </p:cNvSpPr>
          <p:nvPr>
            <p:ph type="body" sz="quarter" idx="15"/>
          </p:nvPr>
        </p:nvSpPr>
        <p:spPr>
          <a:xfrm>
            <a:off x="0" y="6511300"/>
            <a:ext cx="11334817" cy="304800"/>
          </a:xfrm>
        </p:spPr>
        <p:txBody>
          <a:bodyPr/>
          <a:lstStyle/>
          <a:p>
            <a:pPr>
              <a:spcBef>
                <a:spcPts val="0"/>
              </a:spcBef>
            </a:pPr>
            <a:r>
              <a:rPr lang="en-GB" dirty="0"/>
              <a:t> Source: TAM Ireland Adland V TV Land 2023. and CSO Census 2022. </a:t>
            </a:r>
          </a:p>
        </p:txBody>
      </p:sp>
      <p:sp>
        <p:nvSpPr>
          <p:cNvPr id="3" name="TextBox 2">
            <a:extLst>
              <a:ext uri="{FF2B5EF4-FFF2-40B4-BE49-F238E27FC236}">
                <a16:creationId xmlns:a16="http://schemas.microsoft.com/office/drawing/2014/main" id="{816E3203-9FBF-5F70-E864-70AFFC5D8A4F}"/>
              </a:ext>
            </a:extLst>
          </p:cNvPr>
          <p:cNvSpPr txBox="1"/>
          <p:nvPr/>
        </p:nvSpPr>
        <p:spPr>
          <a:xfrm>
            <a:off x="1051744" y="2758778"/>
            <a:ext cx="1670100" cy="918200"/>
          </a:xfrm>
          <a:prstGeom prst="rect">
            <a:avLst/>
          </a:prstGeom>
          <a:noFill/>
        </p:spPr>
        <p:txBody>
          <a:bodyPr wrap="square" lIns="0" tIns="0" rIns="0" bIns="0" rtlCol="0">
            <a:spAutoFit/>
          </a:bodyPr>
          <a:lstStyle/>
          <a:p>
            <a:pPr algn="ctr">
              <a:lnSpc>
                <a:spcPct val="110000"/>
              </a:lnSpc>
              <a:spcBef>
                <a:spcPts val="400"/>
              </a:spcBef>
              <a:spcAft>
                <a:spcPts val="400"/>
              </a:spcAft>
            </a:pPr>
            <a:r>
              <a:rPr lang="en-GB" sz="2800" b="1" dirty="0"/>
              <a:t>‘Normal’ people</a:t>
            </a:r>
          </a:p>
        </p:txBody>
      </p:sp>
      <p:sp>
        <p:nvSpPr>
          <p:cNvPr id="4" name="TextBox 3">
            <a:extLst>
              <a:ext uri="{FF2B5EF4-FFF2-40B4-BE49-F238E27FC236}">
                <a16:creationId xmlns:a16="http://schemas.microsoft.com/office/drawing/2014/main" id="{4226DF4F-CC10-AD74-CA3E-44E53FD5E1E1}"/>
              </a:ext>
            </a:extLst>
          </p:cNvPr>
          <p:cNvSpPr txBox="1"/>
          <p:nvPr/>
        </p:nvSpPr>
        <p:spPr>
          <a:xfrm>
            <a:off x="1147935" y="4798832"/>
            <a:ext cx="1670100" cy="918200"/>
          </a:xfrm>
          <a:prstGeom prst="rect">
            <a:avLst/>
          </a:prstGeom>
          <a:noFill/>
        </p:spPr>
        <p:txBody>
          <a:bodyPr wrap="square" lIns="0" tIns="0" rIns="0" bIns="0" rtlCol="0">
            <a:spAutoFit/>
          </a:bodyPr>
          <a:lstStyle/>
          <a:p>
            <a:pPr algn="ctr">
              <a:lnSpc>
                <a:spcPct val="110000"/>
              </a:lnSpc>
            </a:pPr>
            <a:r>
              <a:rPr lang="en-GB" sz="2800" b="1" dirty="0"/>
              <a:t>Ad </a:t>
            </a:r>
          </a:p>
          <a:p>
            <a:pPr algn="ctr">
              <a:lnSpc>
                <a:spcPct val="110000"/>
              </a:lnSpc>
            </a:pPr>
            <a:r>
              <a:rPr lang="en-GB" sz="2800" b="1" dirty="0"/>
              <a:t>people</a:t>
            </a:r>
          </a:p>
        </p:txBody>
      </p:sp>
      <p:sp>
        <p:nvSpPr>
          <p:cNvPr id="27" name="TextBox 26">
            <a:extLst>
              <a:ext uri="{FF2B5EF4-FFF2-40B4-BE49-F238E27FC236}">
                <a16:creationId xmlns:a16="http://schemas.microsoft.com/office/drawing/2014/main" id="{F4B1AF95-DE60-B34D-2DA6-957DA8B7838F}"/>
              </a:ext>
            </a:extLst>
          </p:cNvPr>
          <p:cNvSpPr txBox="1"/>
          <p:nvPr/>
        </p:nvSpPr>
        <p:spPr>
          <a:xfrm>
            <a:off x="448851" y="924524"/>
            <a:ext cx="10246858" cy="523220"/>
          </a:xfrm>
          <a:prstGeom prst="rect">
            <a:avLst/>
          </a:prstGeom>
          <a:noFill/>
        </p:spPr>
        <p:txBody>
          <a:bodyPr wrap="square" rtlCol="0">
            <a:spAutoFit/>
          </a:bodyPr>
          <a:lstStyle/>
          <a:p>
            <a:r>
              <a:rPr lang="en-IE"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Differences between the two samples</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graphicFrame>
        <p:nvGraphicFramePr>
          <p:cNvPr id="28" name="Table 18">
            <a:extLst>
              <a:ext uri="{FF2B5EF4-FFF2-40B4-BE49-F238E27FC236}">
                <a16:creationId xmlns:a16="http://schemas.microsoft.com/office/drawing/2014/main" id="{252B44A9-3FC5-5D2B-C20D-3AC0041C56A2}"/>
              </a:ext>
            </a:extLst>
          </p:cNvPr>
          <p:cNvGraphicFramePr>
            <a:graphicFrameLocks noGrp="1"/>
          </p:cNvGraphicFramePr>
          <p:nvPr>
            <p:extLst>
              <p:ext uri="{D42A27DB-BD31-4B8C-83A1-F6EECF244321}">
                <p14:modId xmlns:p14="http://schemas.microsoft.com/office/powerpoint/2010/main" val="222047386"/>
              </p:ext>
            </p:extLst>
          </p:nvPr>
        </p:nvGraphicFramePr>
        <p:xfrm>
          <a:off x="5918886" y="2280534"/>
          <a:ext cx="1890585" cy="1825656"/>
        </p:xfrm>
        <a:graphic>
          <a:graphicData uri="http://schemas.openxmlformats.org/drawingml/2006/table">
            <a:tbl>
              <a:tblPr firstRow="1" bandRow="1">
                <a:tableStyleId>{5940675A-B579-460E-94D1-54222C63F5DA}</a:tableStyleId>
              </a:tblPr>
              <a:tblGrid>
                <a:gridCol w="1147740">
                  <a:extLst>
                    <a:ext uri="{9D8B030D-6E8A-4147-A177-3AD203B41FA5}">
                      <a16:colId xmlns:a16="http://schemas.microsoft.com/office/drawing/2014/main" val="745115994"/>
                    </a:ext>
                  </a:extLst>
                </a:gridCol>
                <a:gridCol w="742845">
                  <a:extLst>
                    <a:ext uri="{9D8B030D-6E8A-4147-A177-3AD203B41FA5}">
                      <a16:colId xmlns:a16="http://schemas.microsoft.com/office/drawing/2014/main" val="3329992511"/>
                    </a:ext>
                  </a:extLst>
                </a:gridCol>
              </a:tblGrid>
              <a:tr h="304276">
                <a:tc>
                  <a:txBody>
                    <a:bodyPr/>
                    <a:lstStyle/>
                    <a:p>
                      <a:r>
                        <a:rPr lang="en-GB" sz="1400" b="1" dirty="0">
                          <a:solidFill>
                            <a:schemeClr val="tx1"/>
                          </a:solidFill>
                        </a:rPr>
                        <a:t>18-24:</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400" b="1" dirty="0">
                          <a:solidFill>
                            <a:schemeClr val="tx1"/>
                          </a:solidFill>
                        </a:rPr>
                        <a:t>11%</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5077068"/>
                  </a:ext>
                </a:extLst>
              </a:tr>
              <a:tr h="304276">
                <a:tc>
                  <a:txBody>
                    <a:bodyPr/>
                    <a:lstStyle/>
                    <a:p>
                      <a:r>
                        <a:rPr lang="en-GB" sz="1400" b="1" dirty="0">
                          <a:solidFill>
                            <a:schemeClr val="tx1"/>
                          </a:solidFill>
                        </a:rPr>
                        <a:t>25-34:</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400" b="1" dirty="0">
                          <a:solidFill>
                            <a:schemeClr val="tx1"/>
                          </a:solidFill>
                        </a:rPr>
                        <a:t>16%</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67410569"/>
                  </a:ext>
                </a:extLst>
              </a:tr>
              <a:tr h="304276">
                <a:tc>
                  <a:txBody>
                    <a:bodyPr/>
                    <a:lstStyle/>
                    <a:p>
                      <a:r>
                        <a:rPr lang="en-GB" sz="1400" b="1" dirty="0">
                          <a:solidFill>
                            <a:schemeClr val="tx1"/>
                          </a:solidFill>
                        </a:rPr>
                        <a:t>35-44</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400" b="1" dirty="0">
                          <a:solidFill>
                            <a:schemeClr val="tx1"/>
                          </a:solidFill>
                        </a:rPr>
                        <a:t>20%</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50996174"/>
                  </a:ext>
                </a:extLst>
              </a:tr>
              <a:tr h="304276">
                <a:tc>
                  <a:txBody>
                    <a:bodyPr/>
                    <a:lstStyle/>
                    <a:p>
                      <a:r>
                        <a:rPr lang="en-GB" sz="1400" b="1" dirty="0">
                          <a:solidFill>
                            <a:schemeClr val="tx1"/>
                          </a:solidFill>
                        </a:rPr>
                        <a:t>45-54</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400" b="1" dirty="0">
                          <a:solidFill>
                            <a:schemeClr val="tx1"/>
                          </a:solidFill>
                        </a:rPr>
                        <a:t>18%</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86794073"/>
                  </a:ext>
                </a:extLst>
              </a:tr>
              <a:tr h="304276">
                <a:tc>
                  <a:txBody>
                    <a:bodyPr/>
                    <a:lstStyle/>
                    <a:p>
                      <a:r>
                        <a:rPr lang="en-GB" sz="1400" b="1" dirty="0">
                          <a:solidFill>
                            <a:schemeClr val="tx1"/>
                          </a:solidFill>
                        </a:rPr>
                        <a:t>55-64</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400" b="1" dirty="0">
                          <a:solidFill>
                            <a:schemeClr val="tx1"/>
                          </a:solidFill>
                        </a:rPr>
                        <a:t>15%</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230766486"/>
                  </a:ext>
                </a:extLst>
              </a:tr>
              <a:tr h="304276">
                <a:tc>
                  <a:txBody>
                    <a:bodyPr/>
                    <a:lstStyle/>
                    <a:p>
                      <a:r>
                        <a:rPr lang="en-GB" sz="1400" b="1" dirty="0">
                          <a:solidFill>
                            <a:schemeClr val="tx1"/>
                          </a:solidFill>
                        </a:rPr>
                        <a:t>65+</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400" b="1" dirty="0">
                          <a:solidFill>
                            <a:schemeClr val="tx1"/>
                          </a:solidFill>
                        </a:rPr>
                        <a:t>20%</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30522238"/>
                  </a:ext>
                </a:extLst>
              </a:tr>
            </a:tbl>
          </a:graphicData>
        </a:graphic>
      </p:graphicFrame>
      <p:graphicFrame>
        <p:nvGraphicFramePr>
          <p:cNvPr id="29" name="Table 18">
            <a:extLst>
              <a:ext uri="{FF2B5EF4-FFF2-40B4-BE49-F238E27FC236}">
                <a16:creationId xmlns:a16="http://schemas.microsoft.com/office/drawing/2014/main" id="{D9A278D9-49C0-EE7C-FBF8-FFAB47BAA133}"/>
              </a:ext>
            </a:extLst>
          </p:cNvPr>
          <p:cNvGraphicFramePr>
            <a:graphicFrameLocks noGrp="1"/>
          </p:cNvGraphicFramePr>
          <p:nvPr>
            <p:extLst>
              <p:ext uri="{D42A27DB-BD31-4B8C-83A1-F6EECF244321}">
                <p14:modId xmlns:p14="http://schemas.microsoft.com/office/powerpoint/2010/main" val="570728920"/>
              </p:ext>
            </p:extLst>
          </p:nvPr>
        </p:nvGraphicFramePr>
        <p:xfrm>
          <a:off x="5931032" y="4449372"/>
          <a:ext cx="1890585" cy="1825656"/>
        </p:xfrm>
        <a:graphic>
          <a:graphicData uri="http://schemas.openxmlformats.org/drawingml/2006/table">
            <a:tbl>
              <a:tblPr firstRow="1" bandRow="1">
                <a:tableStyleId>{5940675A-B579-460E-94D1-54222C63F5DA}</a:tableStyleId>
              </a:tblPr>
              <a:tblGrid>
                <a:gridCol w="1147740">
                  <a:extLst>
                    <a:ext uri="{9D8B030D-6E8A-4147-A177-3AD203B41FA5}">
                      <a16:colId xmlns:a16="http://schemas.microsoft.com/office/drawing/2014/main" val="745115994"/>
                    </a:ext>
                  </a:extLst>
                </a:gridCol>
                <a:gridCol w="742845">
                  <a:extLst>
                    <a:ext uri="{9D8B030D-6E8A-4147-A177-3AD203B41FA5}">
                      <a16:colId xmlns:a16="http://schemas.microsoft.com/office/drawing/2014/main" val="3329992511"/>
                    </a:ext>
                  </a:extLst>
                </a:gridCol>
              </a:tblGrid>
              <a:tr h="304276">
                <a:tc>
                  <a:txBody>
                    <a:bodyPr/>
                    <a:lstStyle/>
                    <a:p>
                      <a:r>
                        <a:rPr lang="en-GB" sz="1400" b="1" dirty="0">
                          <a:solidFill>
                            <a:schemeClr val="tx1"/>
                          </a:solidFill>
                        </a:rPr>
                        <a:t>18-24:</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400" b="1" dirty="0">
                          <a:solidFill>
                            <a:schemeClr val="tx1"/>
                          </a:solidFill>
                        </a:rPr>
                        <a:t>7%</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5077068"/>
                  </a:ext>
                </a:extLst>
              </a:tr>
              <a:tr h="304276">
                <a:tc>
                  <a:txBody>
                    <a:bodyPr/>
                    <a:lstStyle/>
                    <a:p>
                      <a:r>
                        <a:rPr lang="en-GB" sz="1400" b="1" dirty="0">
                          <a:solidFill>
                            <a:schemeClr val="tx1"/>
                          </a:solidFill>
                        </a:rPr>
                        <a:t>25-34:</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400" b="1" dirty="0">
                          <a:solidFill>
                            <a:schemeClr val="tx1"/>
                          </a:solidFill>
                        </a:rPr>
                        <a:t>29%</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67410569"/>
                  </a:ext>
                </a:extLst>
              </a:tr>
              <a:tr h="304276">
                <a:tc>
                  <a:txBody>
                    <a:bodyPr/>
                    <a:lstStyle/>
                    <a:p>
                      <a:r>
                        <a:rPr lang="en-GB" sz="1400" b="1" dirty="0">
                          <a:solidFill>
                            <a:schemeClr val="tx1"/>
                          </a:solidFill>
                        </a:rPr>
                        <a:t>35-44</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400" b="1" dirty="0">
                          <a:solidFill>
                            <a:schemeClr val="tx1"/>
                          </a:solidFill>
                        </a:rPr>
                        <a:t>28%</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50996174"/>
                  </a:ext>
                </a:extLst>
              </a:tr>
              <a:tr h="304276">
                <a:tc>
                  <a:txBody>
                    <a:bodyPr/>
                    <a:lstStyle/>
                    <a:p>
                      <a:r>
                        <a:rPr lang="en-GB" sz="1400" b="1" dirty="0">
                          <a:solidFill>
                            <a:schemeClr val="tx1"/>
                          </a:solidFill>
                        </a:rPr>
                        <a:t>45-54</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400" b="1" dirty="0">
                          <a:solidFill>
                            <a:schemeClr val="tx1"/>
                          </a:solidFill>
                        </a:rPr>
                        <a:t>24%</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86794073"/>
                  </a:ext>
                </a:extLst>
              </a:tr>
              <a:tr h="304276">
                <a:tc>
                  <a:txBody>
                    <a:bodyPr/>
                    <a:lstStyle/>
                    <a:p>
                      <a:r>
                        <a:rPr lang="en-GB" sz="1400" b="1" dirty="0">
                          <a:solidFill>
                            <a:schemeClr val="tx1"/>
                          </a:solidFill>
                        </a:rPr>
                        <a:t>55-64</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400" b="1" dirty="0">
                          <a:solidFill>
                            <a:schemeClr val="tx1"/>
                          </a:solidFill>
                        </a:rPr>
                        <a:t>8%</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230766486"/>
                  </a:ext>
                </a:extLst>
              </a:tr>
              <a:tr h="304276">
                <a:tc>
                  <a:txBody>
                    <a:bodyPr/>
                    <a:lstStyle/>
                    <a:p>
                      <a:r>
                        <a:rPr lang="en-GB" sz="1400" b="1" dirty="0">
                          <a:solidFill>
                            <a:schemeClr val="tx1"/>
                          </a:solidFill>
                        </a:rPr>
                        <a:t>65+</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400" b="1" dirty="0">
                          <a:solidFill>
                            <a:schemeClr val="tx1"/>
                          </a:solidFill>
                        </a:rPr>
                        <a:t>1%</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30522238"/>
                  </a:ext>
                </a:extLst>
              </a:tr>
            </a:tbl>
          </a:graphicData>
        </a:graphic>
      </p:graphicFrame>
      <p:graphicFrame>
        <p:nvGraphicFramePr>
          <p:cNvPr id="30" name="Table 18">
            <a:extLst>
              <a:ext uri="{FF2B5EF4-FFF2-40B4-BE49-F238E27FC236}">
                <a16:creationId xmlns:a16="http://schemas.microsoft.com/office/drawing/2014/main" id="{EAA4215D-A899-9336-3110-21BFA84B8D36}"/>
              </a:ext>
            </a:extLst>
          </p:cNvPr>
          <p:cNvGraphicFramePr>
            <a:graphicFrameLocks noGrp="1"/>
          </p:cNvGraphicFramePr>
          <p:nvPr>
            <p:extLst>
              <p:ext uri="{D42A27DB-BD31-4B8C-83A1-F6EECF244321}">
                <p14:modId xmlns:p14="http://schemas.microsoft.com/office/powerpoint/2010/main" val="2787606896"/>
              </p:ext>
            </p:extLst>
          </p:nvPr>
        </p:nvGraphicFramePr>
        <p:xfrm>
          <a:off x="8599126" y="4423284"/>
          <a:ext cx="2056099" cy="1865002"/>
        </p:xfrm>
        <a:graphic>
          <a:graphicData uri="http://schemas.openxmlformats.org/drawingml/2006/table">
            <a:tbl>
              <a:tblPr firstRow="1" bandRow="1">
                <a:tableStyleId>{5940675A-B579-460E-94D1-54222C63F5DA}</a:tableStyleId>
              </a:tblPr>
              <a:tblGrid>
                <a:gridCol w="1496343">
                  <a:extLst>
                    <a:ext uri="{9D8B030D-6E8A-4147-A177-3AD203B41FA5}">
                      <a16:colId xmlns:a16="http://schemas.microsoft.com/office/drawing/2014/main" val="745115994"/>
                    </a:ext>
                  </a:extLst>
                </a:gridCol>
                <a:gridCol w="559756">
                  <a:extLst>
                    <a:ext uri="{9D8B030D-6E8A-4147-A177-3AD203B41FA5}">
                      <a16:colId xmlns:a16="http://schemas.microsoft.com/office/drawing/2014/main" val="3329992511"/>
                    </a:ext>
                  </a:extLst>
                </a:gridCol>
              </a:tblGrid>
              <a:tr h="419970">
                <a:tc>
                  <a:txBody>
                    <a:bodyPr/>
                    <a:lstStyle/>
                    <a:p>
                      <a:r>
                        <a:rPr lang="en-GB" sz="1400" b="1" dirty="0">
                          <a:solidFill>
                            <a:schemeClr val="tx1"/>
                          </a:solidFill>
                        </a:rPr>
                        <a:t>Dublin:</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400" b="1" dirty="0">
                          <a:solidFill>
                            <a:schemeClr val="tx1"/>
                          </a:solidFill>
                        </a:rPr>
                        <a:t>77%</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5077068"/>
                  </a:ext>
                </a:extLst>
              </a:tr>
              <a:tr h="406708">
                <a:tc>
                  <a:txBody>
                    <a:bodyPr/>
                    <a:lstStyle/>
                    <a:p>
                      <a:r>
                        <a:rPr lang="en-GB" sz="1400" b="1" dirty="0">
                          <a:solidFill>
                            <a:schemeClr val="tx1"/>
                          </a:solidFill>
                        </a:rPr>
                        <a:t>Rest of Leinster:</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400" b="1" dirty="0">
                          <a:solidFill>
                            <a:schemeClr val="tx1"/>
                          </a:solidFill>
                        </a:rPr>
                        <a:t>20%</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67410569"/>
                  </a:ext>
                </a:extLst>
              </a:tr>
              <a:tr h="293902">
                <a:tc>
                  <a:txBody>
                    <a:bodyPr/>
                    <a:lstStyle/>
                    <a:p>
                      <a:r>
                        <a:rPr lang="en-GB" sz="1500" b="1" dirty="0">
                          <a:solidFill>
                            <a:schemeClr val="tx1"/>
                          </a:solidFill>
                        </a:rPr>
                        <a:t>Munster</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500" b="1" dirty="0">
                          <a:solidFill>
                            <a:schemeClr val="tx1"/>
                          </a:solidFill>
                        </a:rPr>
                        <a:t>1%</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03851034"/>
                  </a:ext>
                </a:extLst>
              </a:tr>
              <a:tr h="293902">
                <a:tc>
                  <a:txBody>
                    <a:bodyPr/>
                    <a:lstStyle/>
                    <a:p>
                      <a:r>
                        <a:rPr lang="en-GB" sz="1500" b="1" dirty="0">
                          <a:solidFill>
                            <a:schemeClr val="tx1"/>
                          </a:solidFill>
                        </a:rPr>
                        <a:t>Connaught</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500" b="1" dirty="0">
                          <a:solidFill>
                            <a:schemeClr val="tx1"/>
                          </a:solidFill>
                        </a:rPr>
                        <a:t>-</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23345387"/>
                  </a:ext>
                </a:extLst>
              </a:tr>
              <a:tr h="293902">
                <a:tc>
                  <a:txBody>
                    <a:bodyPr/>
                    <a:lstStyle/>
                    <a:p>
                      <a:r>
                        <a:rPr lang="en-GB" sz="1500" b="1" dirty="0">
                          <a:solidFill>
                            <a:schemeClr val="tx1"/>
                          </a:solidFill>
                        </a:rPr>
                        <a:t>Ulster</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500" b="1" dirty="0">
                          <a:solidFill>
                            <a:schemeClr val="tx1"/>
                          </a:solidFill>
                        </a:rPr>
                        <a:t>2%</a:t>
                      </a:r>
                    </a:p>
                  </a:txBody>
                  <a:tcPr marT="41564" marB="41564"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961898432"/>
                  </a:ext>
                </a:extLst>
              </a:tr>
            </a:tbl>
          </a:graphicData>
        </a:graphic>
      </p:graphicFrame>
    </p:spTree>
    <p:extLst>
      <p:ext uri="{BB962C8B-B14F-4D97-AF65-F5344CB8AC3E}">
        <p14:creationId xmlns:p14="http://schemas.microsoft.com/office/powerpoint/2010/main" val="2609297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D041C80D-C12B-18EE-8C53-32488F9FC4F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p:blipFill>
        <p:spPr/>
      </p:pic>
      <p:sp>
        <p:nvSpPr>
          <p:cNvPr id="6" name="Title 5">
            <a:extLst>
              <a:ext uri="{FF2B5EF4-FFF2-40B4-BE49-F238E27FC236}">
                <a16:creationId xmlns:a16="http://schemas.microsoft.com/office/drawing/2014/main" id="{5FD96053-9EE9-04FB-761E-E4493FC9B17B}"/>
              </a:ext>
            </a:extLst>
          </p:cNvPr>
          <p:cNvSpPr>
            <a:spLocks noGrp="1"/>
          </p:cNvSpPr>
          <p:nvPr>
            <p:ph type="ctrTitle"/>
          </p:nvPr>
        </p:nvSpPr>
        <p:spPr>
          <a:xfrm>
            <a:off x="250634" y="665682"/>
            <a:ext cx="5038058" cy="3585042"/>
          </a:xfrm>
          <a:solidFill>
            <a:srgbClr val="213445">
              <a:alpha val="72000"/>
            </a:srgbClr>
          </a:solidFill>
        </p:spPr>
        <p:txBody>
          <a:bodyPr/>
          <a:lstStyle/>
          <a:p>
            <a:r>
              <a:rPr lang="en-GB" dirty="0">
                <a:solidFill>
                  <a:srgbClr val="E8B61E"/>
                </a:solidFill>
              </a:rPr>
              <a:t>Which media services are most commonly accessed by ‘normal’ people and ad people?</a:t>
            </a:r>
          </a:p>
        </p:txBody>
      </p:sp>
      <p:sp>
        <p:nvSpPr>
          <p:cNvPr id="9" name="Text Placeholder 5">
            <a:extLst>
              <a:ext uri="{FF2B5EF4-FFF2-40B4-BE49-F238E27FC236}">
                <a16:creationId xmlns:a16="http://schemas.microsoft.com/office/drawing/2014/main" id="{19989D5B-B8E0-137F-6C9D-A7148B34EE0D}"/>
              </a:ext>
            </a:extLst>
          </p:cNvPr>
          <p:cNvSpPr txBox="1">
            <a:spLocks/>
          </p:cNvSpPr>
          <p:nvPr/>
        </p:nvSpPr>
        <p:spPr>
          <a:xfrm rot="16200000">
            <a:off x="10052272" y="3766133"/>
            <a:ext cx="3901699" cy="37775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lang="en-US" sz="1000" b="0" kern="1200" baseline="0" dirty="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rPr>
              <a:t>“Natural Instincts” – Batiste</a:t>
            </a:r>
          </a:p>
        </p:txBody>
      </p:sp>
    </p:spTree>
    <p:extLst>
      <p:ext uri="{BB962C8B-B14F-4D97-AF65-F5344CB8AC3E}">
        <p14:creationId xmlns:p14="http://schemas.microsoft.com/office/powerpoint/2010/main" val="3547310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13">
            <a:extLst>
              <a:ext uri="{FF2B5EF4-FFF2-40B4-BE49-F238E27FC236}">
                <a16:creationId xmlns:a16="http://schemas.microsoft.com/office/drawing/2014/main" id="{2A400018-F626-43BC-A864-0C5BE4B8D31F}"/>
              </a:ext>
            </a:extLst>
          </p:cNvPr>
          <p:cNvGraphicFramePr>
            <a:graphicFrameLocks noGrp="1"/>
          </p:cNvGraphicFramePr>
          <p:nvPr>
            <p:ph idx="1"/>
            <p:extLst>
              <p:ext uri="{D42A27DB-BD31-4B8C-83A1-F6EECF244321}">
                <p14:modId xmlns:p14="http://schemas.microsoft.com/office/powerpoint/2010/main" val="1720677250"/>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E6BB83DB-FE51-4827-8328-39760D7B3016}"/>
              </a:ext>
            </a:extLst>
          </p:cNvPr>
          <p:cNvSpPr txBox="1"/>
          <p:nvPr/>
        </p:nvSpPr>
        <p:spPr>
          <a:xfrm>
            <a:off x="448851" y="368469"/>
            <a:ext cx="9275917" cy="954107"/>
          </a:xfrm>
          <a:prstGeom prst="rect">
            <a:avLst/>
          </a:prstGeom>
          <a:noFill/>
        </p:spPr>
        <p:txBody>
          <a:bodyPr wrap="square" rtlCol="0">
            <a:spAutoFit/>
          </a:bodyPr>
          <a:lstStyle/>
          <a:p>
            <a:r>
              <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The video viewing habits of “normal” people differ widely to those of Ad People </a:t>
            </a:r>
          </a:p>
        </p:txBody>
      </p:sp>
      <p:sp>
        <p:nvSpPr>
          <p:cNvPr id="2" name="Text Placeholder 6">
            <a:extLst>
              <a:ext uri="{FF2B5EF4-FFF2-40B4-BE49-F238E27FC236}">
                <a16:creationId xmlns:a16="http://schemas.microsoft.com/office/drawing/2014/main" id="{7ED07CF5-87DA-105D-CAE6-D43CECD44D38}"/>
              </a:ext>
            </a:extLst>
          </p:cNvPr>
          <p:cNvSpPr txBox="1">
            <a:spLocks/>
          </p:cNvSpPr>
          <p:nvPr/>
        </p:nvSpPr>
        <p:spPr>
          <a:xfrm>
            <a:off x="0" y="6511300"/>
            <a:ext cx="12192000" cy="3467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000" b="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GB" dirty="0"/>
              <a:t> Source: TAM Ireland Adland V TV Land 2023. “Thinking of your average video viewing day what proportion of your time is spend with …”Normal People” source: ?TAM Ireland / Nielsen Media Ireland. Based on Total Video, Average Minutes per Person, Consolidated 7-Days Linear + Streaming, TV Sets and Digital Devices, Adults 15+, May 2023, Mon-Sun 03:00-26:59   </a:t>
            </a:r>
          </a:p>
        </p:txBody>
      </p:sp>
      <p:sp>
        <p:nvSpPr>
          <p:cNvPr id="4" name="Footer Placeholder 3">
            <a:extLst>
              <a:ext uri="{FF2B5EF4-FFF2-40B4-BE49-F238E27FC236}">
                <a16:creationId xmlns:a16="http://schemas.microsoft.com/office/drawing/2014/main" id="{F677F45E-7645-B1B8-E952-ED3C6FAEFFBE}"/>
              </a:ext>
            </a:extLst>
          </p:cNvPr>
          <p:cNvSpPr>
            <a:spLocks noGrp="1"/>
          </p:cNvSpPr>
          <p:nvPr>
            <p:ph type="ftr" sz="quarter" idx="11"/>
          </p:nvPr>
        </p:nvSpPr>
        <p:spPr/>
        <p:txBody>
          <a:bodyPr/>
          <a:lstStyle/>
          <a:p>
            <a:r>
              <a:rPr lang="en-US"/>
              <a:t>*</a:t>
            </a:r>
          </a:p>
        </p:txBody>
      </p:sp>
    </p:spTree>
    <p:extLst>
      <p:ext uri="{BB962C8B-B14F-4D97-AF65-F5344CB8AC3E}">
        <p14:creationId xmlns:p14="http://schemas.microsoft.com/office/powerpoint/2010/main" val="4084468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6A5DFD8F-C6F9-438B-0D1D-A9244932A9B8}"/>
              </a:ext>
            </a:extLst>
          </p:cNvPr>
          <p:cNvSpPr txBox="1"/>
          <p:nvPr/>
        </p:nvSpPr>
        <p:spPr>
          <a:xfrm>
            <a:off x="194846" y="5497722"/>
            <a:ext cx="2464291" cy="383208"/>
          </a:xfrm>
          <a:prstGeom prst="rect">
            <a:avLst/>
          </a:prstGeom>
          <a:noFill/>
        </p:spPr>
        <p:txBody>
          <a:bodyPr wrap="square" lIns="65303" tIns="32652" rIns="65303" bIns="32652" rtlCol="0">
            <a:spAutoFit/>
          </a:bodyPr>
          <a:lstStyle/>
          <a:p>
            <a:pPr algn="ctr" defTabSz="828921">
              <a:lnSpc>
                <a:spcPct val="110000"/>
              </a:lnSpc>
              <a:spcBef>
                <a:spcPts val="2177"/>
              </a:spcBef>
              <a:buClr>
                <a:srgbClr val="FF585D"/>
              </a:buClr>
            </a:pPr>
            <a:r>
              <a:rPr lang="en-GB" sz="2000" b="1" dirty="0"/>
              <a:t>Ad people</a:t>
            </a:r>
          </a:p>
        </p:txBody>
      </p:sp>
      <p:grpSp>
        <p:nvGrpSpPr>
          <p:cNvPr id="23" name="Group 22">
            <a:extLst>
              <a:ext uri="{FF2B5EF4-FFF2-40B4-BE49-F238E27FC236}">
                <a16:creationId xmlns:a16="http://schemas.microsoft.com/office/drawing/2014/main" id="{BBB71E98-C194-FAA5-2C49-DFC0F6327952}"/>
              </a:ext>
            </a:extLst>
          </p:cNvPr>
          <p:cNvGrpSpPr/>
          <p:nvPr/>
        </p:nvGrpSpPr>
        <p:grpSpPr>
          <a:xfrm>
            <a:off x="172995" y="2079975"/>
            <a:ext cx="11423735" cy="3950122"/>
            <a:chOff x="969059" y="1983101"/>
            <a:chExt cx="10558638" cy="3139163"/>
          </a:xfrm>
        </p:grpSpPr>
        <p:pic>
          <p:nvPicPr>
            <p:cNvPr id="5" name="Graphic 4" descr="Smart Phone with solid fill">
              <a:extLst>
                <a:ext uri="{FF2B5EF4-FFF2-40B4-BE49-F238E27FC236}">
                  <a16:creationId xmlns:a16="http://schemas.microsoft.com/office/drawing/2014/main" id="{CFC9BA55-CD00-2D47-4BD8-256C04931B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23615" y="2356229"/>
              <a:ext cx="914400" cy="914400"/>
            </a:xfrm>
            <a:prstGeom prst="rect">
              <a:avLst/>
            </a:prstGeom>
          </p:spPr>
        </p:pic>
        <p:pic>
          <p:nvPicPr>
            <p:cNvPr id="6" name="Graphic 5" descr="Tablet with solid fill">
              <a:extLst>
                <a:ext uri="{FF2B5EF4-FFF2-40B4-BE49-F238E27FC236}">
                  <a16:creationId xmlns:a16="http://schemas.microsoft.com/office/drawing/2014/main" id="{9EB5320C-A540-E11E-436D-C5784634C5C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27878" y="2170542"/>
              <a:ext cx="1285775" cy="1285775"/>
            </a:xfrm>
            <a:prstGeom prst="rect">
              <a:avLst/>
            </a:prstGeom>
          </p:spPr>
        </p:pic>
        <p:pic>
          <p:nvPicPr>
            <p:cNvPr id="7" name="Graphic 6" descr="Laptop with solid fill">
              <a:extLst>
                <a:ext uri="{FF2B5EF4-FFF2-40B4-BE49-F238E27FC236}">
                  <a16:creationId xmlns:a16="http://schemas.microsoft.com/office/drawing/2014/main" id="{A4591E6A-794A-D5ED-0939-88BD1290A92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507445" y="2127231"/>
              <a:ext cx="1372397" cy="1372397"/>
            </a:xfrm>
            <a:prstGeom prst="rect">
              <a:avLst/>
            </a:prstGeom>
          </p:spPr>
        </p:pic>
        <p:pic>
          <p:nvPicPr>
            <p:cNvPr id="8" name="Graphic 7" descr="Television with solid fill">
              <a:extLst>
                <a:ext uri="{FF2B5EF4-FFF2-40B4-BE49-F238E27FC236}">
                  <a16:creationId xmlns:a16="http://schemas.microsoft.com/office/drawing/2014/main" id="{3F5D76D5-B8AE-D308-DCF5-2A80C7EBD83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681781" y="2217478"/>
              <a:ext cx="1191903" cy="1191903"/>
            </a:xfrm>
            <a:prstGeom prst="rect">
              <a:avLst/>
            </a:prstGeom>
          </p:spPr>
        </p:pic>
        <p:sp>
          <p:nvSpPr>
            <p:cNvPr id="9" name="Rectangle 8">
              <a:extLst>
                <a:ext uri="{FF2B5EF4-FFF2-40B4-BE49-F238E27FC236}">
                  <a16:creationId xmlns:a16="http://schemas.microsoft.com/office/drawing/2014/main" id="{2D330FC9-7D7F-226D-91E9-B335ECCBF0E0}"/>
                </a:ext>
              </a:extLst>
            </p:cNvPr>
            <p:cNvSpPr/>
            <p:nvPr/>
          </p:nvSpPr>
          <p:spPr>
            <a:xfrm>
              <a:off x="3601967" y="3542042"/>
              <a:ext cx="1351529" cy="712269"/>
            </a:xfrm>
            <a:prstGeom prst="rect">
              <a:avLst/>
            </a:prstGeom>
            <a:solidFill>
              <a:srgbClr val="E8B61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10000"/>
                </a:lnSpc>
              </a:pPr>
              <a:r>
                <a:rPr lang="en-GB" sz="2400" b="1" dirty="0">
                  <a:solidFill>
                    <a:schemeClr val="bg1"/>
                  </a:solidFill>
                </a:rPr>
                <a:t>82%</a:t>
              </a:r>
            </a:p>
          </p:txBody>
        </p:sp>
        <p:sp>
          <p:nvSpPr>
            <p:cNvPr id="10" name="Rectangle 9">
              <a:extLst>
                <a:ext uri="{FF2B5EF4-FFF2-40B4-BE49-F238E27FC236}">
                  <a16:creationId xmlns:a16="http://schemas.microsoft.com/office/drawing/2014/main" id="{35993D16-3FF2-147A-7557-2A3EB783923A}"/>
                </a:ext>
              </a:extLst>
            </p:cNvPr>
            <p:cNvSpPr/>
            <p:nvPr/>
          </p:nvSpPr>
          <p:spPr>
            <a:xfrm>
              <a:off x="5512771" y="3542042"/>
              <a:ext cx="1351529" cy="712269"/>
            </a:xfrm>
            <a:prstGeom prst="rect">
              <a:avLst/>
            </a:prstGeom>
            <a:solidFill>
              <a:srgbClr val="E8B61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10000"/>
                </a:lnSpc>
              </a:pPr>
              <a:r>
                <a:rPr lang="en-GB" sz="2400" b="1" dirty="0">
                  <a:solidFill>
                    <a:schemeClr val="bg1"/>
                  </a:solidFill>
                </a:rPr>
                <a:t>3%</a:t>
              </a:r>
            </a:p>
          </p:txBody>
        </p:sp>
        <p:sp>
          <p:nvSpPr>
            <p:cNvPr id="11" name="Rectangle 10">
              <a:extLst>
                <a:ext uri="{FF2B5EF4-FFF2-40B4-BE49-F238E27FC236}">
                  <a16:creationId xmlns:a16="http://schemas.microsoft.com/office/drawing/2014/main" id="{D36821ED-AA10-2984-C2B2-CFEB57DEB8F5}"/>
                </a:ext>
              </a:extLst>
            </p:cNvPr>
            <p:cNvSpPr/>
            <p:nvPr/>
          </p:nvSpPr>
          <p:spPr>
            <a:xfrm>
              <a:off x="7395000" y="3518948"/>
              <a:ext cx="1351529" cy="712269"/>
            </a:xfrm>
            <a:prstGeom prst="rect">
              <a:avLst/>
            </a:prstGeom>
            <a:solidFill>
              <a:srgbClr val="E8B61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10000"/>
                </a:lnSpc>
              </a:pPr>
              <a:r>
                <a:rPr lang="en-GB" sz="2400" b="1" dirty="0">
                  <a:solidFill>
                    <a:schemeClr val="bg1"/>
                  </a:solidFill>
                </a:rPr>
                <a:t>3%</a:t>
              </a:r>
            </a:p>
          </p:txBody>
        </p:sp>
        <p:sp>
          <p:nvSpPr>
            <p:cNvPr id="12" name="Rectangle 11">
              <a:extLst>
                <a:ext uri="{FF2B5EF4-FFF2-40B4-BE49-F238E27FC236}">
                  <a16:creationId xmlns:a16="http://schemas.microsoft.com/office/drawing/2014/main" id="{F69E4E76-363F-BD12-268C-28E0458E9676}"/>
                </a:ext>
              </a:extLst>
            </p:cNvPr>
            <p:cNvSpPr/>
            <p:nvPr/>
          </p:nvSpPr>
          <p:spPr>
            <a:xfrm>
              <a:off x="9205050" y="3542042"/>
              <a:ext cx="1351529" cy="712269"/>
            </a:xfrm>
            <a:prstGeom prst="rect">
              <a:avLst/>
            </a:prstGeom>
            <a:solidFill>
              <a:srgbClr val="E8B61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10000"/>
                </a:lnSpc>
              </a:pPr>
              <a:r>
                <a:rPr lang="en-GB" sz="2400" b="1" dirty="0">
                  <a:solidFill>
                    <a:schemeClr val="bg1"/>
                  </a:solidFill>
                </a:rPr>
                <a:t>12%</a:t>
              </a:r>
            </a:p>
          </p:txBody>
        </p:sp>
        <p:sp>
          <p:nvSpPr>
            <p:cNvPr id="13" name="Rectangle 12">
              <a:extLst>
                <a:ext uri="{FF2B5EF4-FFF2-40B4-BE49-F238E27FC236}">
                  <a16:creationId xmlns:a16="http://schemas.microsoft.com/office/drawing/2014/main" id="{9AC85F65-5FC5-FE70-B1C1-0BBCD8377F13}"/>
                </a:ext>
              </a:extLst>
            </p:cNvPr>
            <p:cNvSpPr/>
            <p:nvPr/>
          </p:nvSpPr>
          <p:spPr>
            <a:xfrm>
              <a:off x="3601967" y="4409995"/>
              <a:ext cx="1351529" cy="712269"/>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10000"/>
                </a:lnSpc>
              </a:pPr>
              <a:r>
                <a:rPr lang="en-GB" sz="2400" b="1" dirty="0">
                  <a:solidFill>
                    <a:schemeClr val="bg1"/>
                  </a:solidFill>
                </a:rPr>
                <a:t>52%</a:t>
              </a:r>
            </a:p>
          </p:txBody>
        </p:sp>
        <p:sp>
          <p:nvSpPr>
            <p:cNvPr id="14" name="Rectangle 13">
              <a:extLst>
                <a:ext uri="{FF2B5EF4-FFF2-40B4-BE49-F238E27FC236}">
                  <a16:creationId xmlns:a16="http://schemas.microsoft.com/office/drawing/2014/main" id="{3D251F47-E68E-06F3-097F-7513EA375CCC}"/>
                </a:ext>
              </a:extLst>
            </p:cNvPr>
            <p:cNvSpPr/>
            <p:nvPr/>
          </p:nvSpPr>
          <p:spPr>
            <a:xfrm>
              <a:off x="5512771" y="4409995"/>
              <a:ext cx="1351529" cy="712269"/>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10000"/>
                </a:lnSpc>
              </a:pPr>
              <a:r>
                <a:rPr lang="en-GB" sz="2400" b="1" dirty="0">
                  <a:solidFill>
                    <a:schemeClr val="bg1"/>
                  </a:solidFill>
                </a:rPr>
                <a:t>11%</a:t>
              </a:r>
            </a:p>
          </p:txBody>
        </p:sp>
        <p:sp>
          <p:nvSpPr>
            <p:cNvPr id="15" name="Rectangle 14">
              <a:extLst>
                <a:ext uri="{FF2B5EF4-FFF2-40B4-BE49-F238E27FC236}">
                  <a16:creationId xmlns:a16="http://schemas.microsoft.com/office/drawing/2014/main" id="{E80BC46A-38E8-BC77-4C0E-B342F3AB9B0C}"/>
                </a:ext>
              </a:extLst>
            </p:cNvPr>
            <p:cNvSpPr/>
            <p:nvPr/>
          </p:nvSpPr>
          <p:spPr>
            <a:xfrm>
              <a:off x="7395000" y="4409995"/>
              <a:ext cx="1351529" cy="712269"/>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10000"/>
                </a:lnSpc>
              </a:pPr>
              <a:r>
                <a:rPr lang="en-GB" sz="2400" b="1" dirty="0">
                  <a:solidFill>
                    <a:schemeClr val="bg1"/>
                  </a:solidFill>
                </a:rPr>
                <a:t>4%</a:t>
              </a:r>
            </a:p>
          </p:txBody>
        </p:sp>
        <p:sp>
          <p:nvSpPr>
            <p:cNvPr id="16" name="Rectangle 15">
              <a:extLst>
                <a:ext uri="{FF2B5EF4-FFF2-40B4-BE49-F238E27FC236}">
                  <a16:creationId xmlns:a16="http://schemas.microsoft.com/office/drawing/2014/main" id="{DAC94403-EB0C-F714-CB6D-C49AC1D206F2}"/>
                </a:ext>
              </a:extLst>
            </p:cNvPr>
            <p:cNvSpPr/>
            <p:nvPr/>
          </p:nvSpPr>
          <p:spPr>
            <a:xfrm>
              <a:off x="9205050" y="4409995"/>
              <a:ext cx="1351529" cy="712269"/>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10000"/>
                </a:lnSpc>
              </a:pPr>
              <a:r>
                <a:rPr lang="en-GB" sz="2400" b="1" dirty="0">
                  <a:solidFill>
                    <a:schemeClr val="bg1"/>
                  </a:solidFill>
                </a:rPr>
                <a:t>33%</a:t>
              </a:r>
            </a:p>
          </p:txBody>
        </p:sp>
        <p:sp>
          <p:nvSpPr>
            <p:cNvPr id="21" name="TextBox 20">
              <a:extLst>
                <a:ext uri="{FF2B5EF4-FFF2-40B4-BE49-F238E27FC236}">
                  <a16:creationId xmlns:a16="http://schemas.microsoft.com/office/drawing/2014/main" id="{DC0856EC-27DA-C9ED-6826-EF40052AFF6E}"/>
                </a:ext>
              </a:extLst>
            </p:cNvPr>
            <p:cNvSpPr txBox="1"/>
            <p:nvPr/>
          </p:nvSpPr>
          <p:spPr>
            <a:xfrm>
              <a:off x="969059" y="3701493"/>
              <a:ext cx="2464291" cy="304536"/>
            </a:xfrm>
            <a:prstGeom prst="rect">
              <a:avLst/>
            </a:prstGeom>
            <a:noFill/>
          </p:spPr>
          <p:txBody>
            <a:bodyPr wrap="square" lIns="65303" tIns="32652" rIns="65303" bIns="32652" rtlCol="0">
              <a:spAutoFit/>
            </a:bodyPr>
            <a:lstStyle/>
            <a:p>
              <a:pPr algn="ctr" defTabSz="828921">
                <a:lnSpc>
                  <a:spcPct val="110000"/>
                </a:lnSpc>
                <a:spcBef>
                  <a:spcPts val="2177"/>
                </a:spcBef>
                <a:buClr>
                  <a:srgbClr val="FF585D"/>
                </a:buClr>
              </a:pPr>
              <a:r>
                <a:rPr lang="en-GB" sz="2000" b="1" dirty="0"/>
                <a:t>‘Normal’ people</a:t>
              </a:r>
            </a:p>
          </p:txBody>
        </p:sp>
        <p:sp>
          <p:nvSpPr>
            <p:cNvPr id="24" name="TextBox 23">
              <a:extLst>
                <a:ext uri="{FF2B5EF4-FFF2-40B4-BE49-F238E27FC236}">
                  <a16:creationId xmlns:a16="http://schemas.microsoft.com/office/drawing/2014/main" id="{F6A0067D-BF79-DC50-FD5C-2F2A16FF649E}"/>
                </a:ext>
              </a:extLst>
            </p:cNvPr>
            <p:cNvSpPr txBox="1"/>
            <p:nvPr/>
          </p:nvSpPr>
          <p:spPr>
            <a:xfrm>
              <a:off x="3433350" y="1983101"/>
              <a:ext cx="1608655" cy="304536"/>
            </a:xfrm>
            <a:prstGeom prst="rect">
              <a:avLst/>
            </a:prstGeom>
            <a:noFill/>
          </p:spPr>
          <p:txBody>
            <a:bodyPr wrap="square" lIns="65303" tIns="32652" rIns="65303" bIns="32652" rtlCol="0">
              <a:spAutoFit/>
            </a:bodyPr>
            <a:lstStyle/>
            <a:p>
              <a:pPr algn="ctr" defTabSz="828921">
                <a:lnSpc>
                  <a:spcPct val="110000"/>
                </a:lnSpc>
                <a:spcBef>
                  <a:spcPts val="2177"/>
                </a:spcBef>
                <a:buClr>
                  <a:srgbClr val="FF585D"/>
                </a:buClr>
              </a:pPr>
              <a:r>
                <a:rPr lang="en-GB" sz="2000" b="1" dirty="0"/>
                <a:t>TV Set</a:t>
              </a:r>
            </a:p>
          </p:txBody>
        </p:sp>
        <p:sp>
          <p:nvSpPr>
            <p:cNvPr id="25" name="TextBox 24">
              <a:extLst>
                <a:ext uri="{FF2B5EF4-FFF2-40B4-BE49-F238E27FC236}">
                  <a16:creationId xmlns:a16="http://schemas.microsoft.com/office/drawing/2014/main" id="{247D4798-4D9D-4DD6-4214-E94D8F95EDFE}"/>
                </a:ext>
              </a:extLst>
            </p:cNvPr>
            <p:cNvSpPr txBox="1"/>
            <p:nvPr/>
          </p:nvSpPr>
          <p:spPr>
            <a:xfrm>
              <a:off x="5297107" y="1983101"/>
              <a:ext cx="1608655" cy="304536"/>
            </a:xfrm>
            <a:prstGeom prst="rect">
              <a:avLst/>
            </a:prstGeom>
            <a:noFill/>
          </p:spPr>
          <p:txBody>
            <a:bodyPr wrap="square" lIns="65303" tIns="32652" rIns="65303" bIns="32652" rtlCol="0">
              <a:spAutoFit/>
            </a:bodyPr>
            <a:lstStyle/>
            <a:p>
              <a:pPr algn="ctr" defTabSz="828921">
                <a:lnSpc>
                  <a:spcPct val="110000"/>
                </a:lnSpc>
                <a:spcBef>
                  <a:spcPts val="2177"/>
                </a:spcBef>
                <a:buClr>
                  <a:srgbClr val="FF585D"/>
                </a:buClr>
              </a:pPr>
              <a:r>
                <a:rPr lang="en-GB" sz="2000" b="1" dirty="0"/>
                <a:t>Laptop/ PC</a:t>
              </a:r>
            </a:p>
          </p:txBody>
        </p:sp>
        <p:sp>
          <p:nvSpPr>
            <p:cNvPr id="26" name="TextBox 25">
              <a:extLst>
                <a:ext uri="{FF2B5EF4-FFF2-40B4-BE49-F238E27FC236}">
                  <a16:creationId xmlns:a16="http://schemas.microsoft.com/office/drawing/2014/main" id="{0D13880D-18E0-D313-5334-2E668A26A728}"/>
                </a:ext>
              </a:extLst>
            </p:cNvPr>
            <p:cNvSpPr txBox="1"/>
            <p:nvPr/>
          </p:nvSpPr>
          <p:spPr>
            <a:xfrm>
              <a:off x="7226383" y="1990817"/>
              <a:ext cx="1608655" cy="304536"/>
            </a:xfrm>
            <a:prstGeom prst="rect">
              <a:avLst/>
            </a:prstGeom>
            <a:noFill/>
          </p:spPr>
          <p:txBody>
            <a:bodyPr wrap="square" lIns="65303" tIns="32652" rIns="65303" bIns="32652" rtlCol="0">
              <a:spAutoFit/>
            </a:bodyPr>
            <a:lstStyle/>
            <a:p>
              <a:pPr algn="ctr" defTabSz="828921">
                <a:lnSpc>
                  <a:spcPct val="110000"/>
                </a:lnSpc>
                <a:spcBef>
                  <a:spcPts val="2177"/>
                </a:spcBef>
                <a:buClr>
                  <a:srgbClr val="FF585D"/>
                </a:buClr>
              </a:pPr>
              <a:r>
                <a:rPr lang="en-GB" sz="2000" b="1" dirty="0"/>
                <a:t>Tablet</a:t>
              </a:r>
            </a:p>
          </p:txBody>
        </p:sp>
        <p:sp>
          <p:nvSpPr>
            <p:cNvPr id="27" name="TextBox 26">
              <a:extLst>
                <a:ext uri="{FF2B5EF4-FFF2-40B4-BE49-F238E27FC236}">
                  <a16:creationId xmlns:a16="http://schemas.microsoft.com/office/drawing/2014/main" id="{BE9BC2AF-8A53-2E33-12B1-497D5109F972}"/>
                </a:ext>
              </a:extLst>
            </p:cNvPr>
            <p:cNvSpPr txBox="1"/>
            <p:nvPr/>
          </p:nvSpPr>
          <p:spPr>
            <a:xfrm>
              <a:off x="9036432" y="1990817"/>
              <a:ext cx="2491265" cy="304536"/>
            </a:xfrm>
            <a:prstGeom prst="rect">
              <a:avLst/>
            </a:prstGeom>
            <a:noFill/>
          </p:spPr>
          <p:txBody>
            <a:bodyPr wrap="square" lIns="65303" tIns="32652" rIns="65303" bIns="32652" rtlCol="0">
              <a:spAutoFit/>
            </a:bodyPr>
            <a:lstStyle/>
            <a:p>
              <a:pPr algn="ctr" defTabSz="828921">
                <a:lnSpc>
                  <a:spcPct val="110000"/>
                </a:lnSpc>
                <a:spcBef>
                  <a:spcPts val="2177"/>
                </a:spcBef>
                <a:buClr>
                  <a:srgbClr val="FF585D"/>
                </a:buClr>
              </a:pPr>
              <a:r>
                <a:rPr lang="en-GB" sz="2000" b="1" dirty="0"/>
                <a:t>Smartphone</a:t>
              </a:r>
            </a:p>
          </p:txBody>
        </p:sp>
      </p:grpSp>
      <p:sp>
        <p:nvSpPr>
          <p:cNvPr id="18" name="TextBox 17">
            <a:extLst>
              <a:ext uri="{FF2B5EF4-FFF2-40B4-BE49-F238E27FC236}">
                <a16:creationId xmlns:a16="http://schemas.microsoft.com/office/drawing/2014/main" id="{C6E00E32-9617-E064-E6E3-0B638678A900}"/>
              </a:ext>
            </a:extLst>
          </p:cNvPr>
          <p:cNvSpPr txBox="1"/>
          <p:nvPr/>
        </p:nvSpPr>
        <p:spPr>
          <a:xfrm>
            <a:off x="448851" y="368469"/>
            <a:ext cx="9275917" cy="954107"/>
          </a:xfrm>
          <a:prstGeom prst="rect">
            <a:avLst/>
          </a:prstGeom>
          <a:noFill/>
        </p:spPr>
        <p:txBody>
          <a:bodyPr wrap="square" rtlCol="0">
            <a:spAutoFit/>
          </a:bodyPr>
          <a:lstStyle/>
          <a:p>
            <a:r>
              <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Device usage also differs between the two groups</a:t>
            </a:r>
          </a:p>
        </p:txBody>
      </p:sp>
      <p:sp>
        <p:nvSpPr>
          <p:cNvPr id="2" name="Text Placeholder 6">
            <a:extLst>
              <a:ext uri="{FF2B5EF4-FFF2-40B4-BE49-F238E27FC236}">
                <a16:creationId xmlns:a16="http://schemas.microsoft.com/office/drawing/2014/main" id="{ECF70596-F70E-EF3E-0384-A7E885BECA63}"/>
              </a:ext>
            </a:extLst>
          </p:cNvPr>
          <p:cNvSpPr txBox="1">
            <a:spLocks/>
          </p:cNvSpPr>
          <p:nvPr/>
        </p:nvSpPr>
        <p:spPr>
          <a:xfrm>
            <a:off x="0" y="6511300"/>
            <a:ext cx="12192000" cy="2057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000" b="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GB" dirty="0"/>
              <a:t> Source: TAM Ireland Adland V TV Land 2023. Normal People” source: ?TAM Ireland / Nielsen Media Ireland. Based on Total Video, Average Minutes per Person, Consolidated 7-Days Linear + Streaming, TV Sets and Digital Devices, Adults 15+, May 2023, Mon-Sun 03:00-26:59   </a:t>
            </a:r>
          </a:p>
        </p:txBody>
      </p:sp>
      <p:sp>
        <p:nvSpPr>
          <p:cNvPr id="17" name="TextBox 16">
            <a:extLst>
              <a:ext uri="{FF2B5EF4-FFF2-40B4-BE49-F238E27FC236}">
                <a16:creationId xmlns:a16="http://schemas.microsoft.com/office/drawing/2014/main" id="{81650F9F-3363-5209-F3D3-4551B81536E2}"/>
              </a:ext>
            </a:extLst>
          </p:cNvPr>
          <p:cNvSpPr txBox="1"/>
          <p:nvPr/>
        </p:nvSpPr>
        <p:spPr>
          <a:xfrm>
            <a:off x="855023" y="1532002"/>
            <a:ext cx="9785268" cy="378886"/>
          </a:xfrm>
          <a:prstGeom prst="rect">
            <a:avLst/>
          </a:prstGeom>
          <a:noFill/>
        </p:spPr>
        <p:txBody>
          <a:bodyPr wrap="square">
            <a:spAutoFit/>
          </a:bodyPr>
          <a:lstStyle/>
          <a:p>
            <a:pPr algn="ctr" rtl="0">
              <a:defRPr sz="1862" b="0" i="0" u="none" strike="noStrike" kern="1200" spc="0" baseline="0">
                <a:solidFill>
                  <a:srgbClr val="0C2A3E">
                    <a:lumMod val="65000"/>
                    <a:lumOff val="35000"/>
                  </a:srgbClr>
                </a:solidFill>
                <a:latin typeface="+mn-lt"/>
                <a:ea typeface="+mn-ea"/>
                <a:cs typeface="+mn-cs"/>
              </a:defRPr>
            </a:pPr>
            <a:r>
              <a:rPr lang="en-US" sz="1400" dirty="0">
                <a:solidFill>
                  <a:schemeClr val="bg1"/>
                </a:solidFill>
              </a:rPr>
              <a:t>Thinking of your</a:t>
            </a:r>
            <a:r>
              <a:rPr lang="en-US" sz="1400" baseline="0" dirty="0">
                <a:solidFill>
                  <a:schemeClr val="bg1"/>
                </a:solidFill>
              </a:rPr>
              <a:t> average video viewing day what % of your </a:t>
            </a:r>
            <a:r>
              <a:rPr lang="en-US" sz="1400" dirty="0">
                <a:solidFill>
                  <a:schemeClr val="bg1"/>
                </a:solidFill>
              </a:rPr>
              <a:t>video time is spent on</a:t>
            </a:r>
            <a:r>
              <a:rPr lang="en-US" baseline="0" dirty="0">
                <a:solidFill>
                  <a:schemeClr val="bg1"/>
                </a:solidFill>
              </a:rPr>
              <a:t>:</a:t>
            </a:r>
            <a:endParaRPr lang="en-IE" dirty="0">
              <a:solidFill>
                <a:schemeClr val="bg1"/>
              </a:solidFill>
            </a:endParaRPr>
          </a:p>
        </p:txBody>
      </p:sp>
    </p:spTree>
    <p:extLst>
      <p:ext uri="{BB962C8B-B14F-4D97-AF65-F5344CB8AC3E}">
        <p14:creationId xmlns:p14="http://schemas.microsoft.com/office/powerpoint/2010/main" val="136525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13">
            <a:extLst>
              <a:ext uri="{FF2B5EF4-FFF2-40B4-BE49-F238E27FC236}">
                <a16:creationId xmlns:a16="http://schemas.microsoft.com/office/drawing/2014/main" id="{2A400018-F626-43BC-A864-0C5BE4B8D31F}"/>
              </a:ext>
            </a:extLst>
          </p:cNvPr>
          <p:cNvGraphicFramePr>
            <a:graphicFrameLocks noGrp="1"/>
          </p:cNvGraphicFramePr>
          <p:nvPr>
            <p:ph idx="1"/>
            <p:extLst>
              <p:ext uri="{D42A27DB-BD31-4B8C-83A1-F6EECF244321}">
                <p14:modId xmlns:p14="http://schemas.microsoft.com/office/powerpoint/2010/main" val="15976611"/>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E6BB83DB-FE51-4827-8328-39760D7B3016}"/>
              </a:ext>
            </a:extLst>
          </p:cNvPr>
          <p:cNvSpPr txBox="1"/>
          <p:nvPr/>
        </p:nvSpPr>
        <p:spPr>
          <a:xfrm>
            <a:off x="448851" y="368469"/>
            <a:ext cx="9275917" cy="954107"/>
          </a:xfrm>
          <a:prstGeom prst="rect">
            <a:avLst/>
          </a:prstGeom>
          <a:noFill/>
        </p:spPr>
        <p:txBody>
          <a:bodyPr wrap="square" rtlCol="0">
            <a:spAutoFit/>
          </a:bodyPr>
          <a:lstStyle/>
          <a:p>
            <a:r>
              <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People are underestimating the proportion of Live TV that is viewed</a:t>
            </a:r>
          </a:p>
        </p:txBody>
      </p:sp>
      <p:sp>
        <p:nvSpPr>
          <p:cNvPr id="2" name="Text Placeholder 6">
            <a:extLst>
              <a:ext uri="{FF2B5EF4-FFF2-40B4-BE49-F238E27FC236}">
                <a16:creationId xmlns:a16="http://schemas.microsoft.com/office/drawing/2014/main" id="{7ED07CF5-87DA-105D-CAE6-D43CECD44D38}"/>
              </a:ext>
            </a:extLst>
          </p:cNvPr>
          <p:cNvSpPr txBox="1">
            <a:spLocks/>
          </p:cNvSpPr>
          <p:nvPr/>
        </p:nvSpPr>
        <p:spPr>
          <a:xfrm>
            <a:off x="0" y="6511300"/>
            <a:ext cx="12192000" cy="3467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000" b="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GB" dirty="0"/>
              <a:t> Source: TAM Ireland Adland V TV Land 2023. </a:t>
            </a:r>
            <a:r>
              <a:rPr lang="en-US" dirty="0"/>
              <a:t>When watching Broadcaster TV on a TV set on an average DAY, for how many minutes do you think THE AVERAGE IRISH ADULT AGED 15+ watches: Live time/</a:t>
            </a:r>
            <a:r>
              <a:rPr lang="en-US" dirty="0" err="1"/>
              <a:t>Timeshifted</a:t>
            </a:r>
            <a:r>
              <a:rPr lang="en-US" dirty="0"/>
              <a:t> TV. Normal people source TAM Ireland/Nielsen Media Ireland, Total TV, All Platforms Ave Minutes per person, 1</a:t>
            </a:r>
            <a:r>
              <a:rPr lang="en-US" baseline="30000" dirty="0"/>
              <a:t>st</a:t>
            </a:r>
            <a:r>
              <a:rPr lang="en-US" dirty="0"/>
              <a:t> Jan-31</a:t>
            </a:r>
            <a:r>
              <a:rPr lang="en-US" baseline="30000" dirty="0"/>
              <a:t>st</a:t>
            </a:r>
            <a:r>
              <a:rPr lang="en-US" dirty="0"/>
              <a:t> Dec 2022</a:t>
            </a:r>
            <a:endParaRPr lang="en-GB" dirty="0"/>
          </a:p>
        </p:txBody>
      </p:sp>
      <p:sp>
        <p:nvSpPr>
          <p:cNvPr id="4" name="Footer Placeholder 3">
            <a:extLst>
              <a:ext uri="{FF2B5EF4-FFF2-40B4-BE49-F238E27FC236}">
                <a16:creationId xmlns:a16="http://schemas.microsoft.com/office/drawing/2014/main" id="{F677F45E-7645-B1B8-E952-ED3C6FAEFFBE}"/>
              </a:ext>
            </a:extLst>
          </p:cNvPr>
          <p:cNvSpPr>
            <a:spLocks noGrp="1"/>
          </p:cNvSpPr>
          <p:nvPr>
            <p:ph type="ftr" sz="quarter" idx="11"/>
          </p:nvPr>
        </p:nvSpPr>
        <p:spPr/>
        <p:txBody>
          <a:bodyPr/>
          <a:lstStyle/>
          <a:p>
            <a:r>
              <a:rPr lang="en-US" dirty="0"/>
              <a:t>*</a:t>
            </a:r>
          </a:p>
        </p:txBody>
      </p:sp>
    </p:spTree>
    <p:extLst>
      <p:ext uri="{BB962C8B-B14F-4D97-AF65-F5344CB8AC3E}">
        <p14:creationId xmlns:p14="http://schemas.microsoft.com/office/powerpoint/2010/main" val="1253245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13">
            <a:extLst>
              <a:ext uri="{FF2B5EF4-FFF2-40B4-BE49-F238E27FC236}">
                <a16:creationId xmlns:a16="http://schemas.microsoft.com/office/drawing/2014/main" id="{2A400018-F626-43BC-A864-0C5BE4B8D31F}"/>
              </a:ext>
            </a:extLst>
          </p:cNvPr>
          <p:cNvGraphicFramePr>
            <a:graphicFrameLocks noGrp="1"/>
          </p:cNvGraphicFramePr>
          <p:nvPr>
            <p:ph idx="1"/>
            <p:extLst>
              <p:ext uri="{D42A27DB-BD31-4B8C-83A1-F6EECF244321}">
                <p14:modId xmlns:p14="http://schemas.microsoft.com/office/powerpoint/2010/main" val="4013927052"/>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E6BB83DB-FE51-4827-8328-39760D7B3016}"/>
              </a:ext>
            </a:extLst>
          </p:cNvPr>
          <p:cNvSpPr txBox="1"/>
          <p:nvPr/>
        </p:nvSpPr>
        <p:spPr>
          <a:xfrm>
            <a:off x="448851" y="368469"/>
            <a:ext cx="9275917" cy="954107"/>
          </a:xfrm>
          <a:prstGeom prst="rect">
            <a:avLst/>
          </a:prstGeom>
          <a:noFill/>
        </p:spPr>
        <p:txBody>
          <a:bodyPr wrap="square" rtlCol="0">
            <a:spAutoFit/>
          </a:bodyPr>
          <a:lstStyle/>
          <a:p>
            <a:r>
              <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Ad People tend to have a much higher use of social media </a:t>
            </a:r>
          </a:p>
        </p:txBody>
      </p:sp>
      <p:sp>
        <p:nvSpPr>
          <p:cNvPr id="2" name="Text Placeholder 6">
            <a:extLst>
              <a:ext uri="{FF2B5EF4-FFF2-40B4-BE49-F238E27FC236}">
                <a16:creationId xmlns:a16="http://schemas.microsoft.com/office/drawing/2014/main" id="{7ED07CF5-87DA-105D-CAE6-D43CECD44D38}"/>
              </a:ext>
            </a:extLst>
          </p:cNvPr>
          <p:cNvSpPr txBox="1">
            <a:spLocks/>
          </p:cNvSpPr>
          <p:nvPr/>
        </p:nvSpPr>
        <p:spPr>
          <a:xfrm>
            <a:off x="0" y="6511300"/>
            <a:ext cx="12192000" cy="3467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000" b="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GB" dirty="0"/>
              <a:t> Source: TAM Ireland Adland V TV Land 2023. “Normal People” source: </a:t>
            </a:r>
            <a:r>
              <a:rPr lang="en-US" dirty="0"/>
              <a:t> B&amp;A Techscape May 2022 All Adults 16+</a:t>
            </a:r>
            <a:endParaRPr lang="en-GB" dirty="0"/>
          </a:p>
        </p:txBody>
      </p:sp>
      <p:sp>
        <p:nvSpPr>
          <p:cNvPr id="4" name="Footer Placeholder 3">
            <a:extLst>
              <a:ext uri="{FF2B5EF4-FFF2-40B4-BE49-F238E27FC236}">
                <a16:creationId xmlns:a16="http://schemas.microsoft.com/office/drawing/2014/main" id="{F677F45E-7645-B1B8-E952-ED3C6FAEFFBE}"/>
              </a:ext>
            </a:extLst>
          </p:cNvPr>
          <p:cNvSpPr>
            <a:spLocks noGrp="1"/>
          </p:cNvSpPr>
          <p:nvPr>
            <p:ph type="ftr" sz="quarter" idx="11"/>
          </p:nvPr>
        </p:nvSpPr>
        <p:spPr/>
        <p:txBody>
          <a:bodyPr/>
          <a:lstStyle/>
          <a:p>
            <a:r>
              <a:rPr lang="en-US" dirty="0"/>
              <a:t>*</a:t>
            </a:r>
          </a:p>
        </p:txBody>
      </p:sp>
    </p:spTree>
    <p:extLst>
      <p:ext uri="{BB962C8B-B14F-4D97-AF65-F5344CB8AC3E}">
        <p14:creationId xmlns:p14="http://schemas.microsoft.com/office/powerpoint/2010/main" val="20290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13">
            <a:extLst>
              <a:ext uri="{FF2B5EF4-FFF2-40B4-BE49-F238E27FC236}">
                <a16:creationId xmlns:a16="http://schemas.microsoft.com/office/drawing/2014/main" id="{2A400018-F626-43BC-A864-0C5BE4B8D31F}"/>
              </a:ext>
            </a:extLst>
          </p:cNvPr>
          <p:cNvGraphicFramePr>
            <a:graphicFrameLocks noGrp="1"/>
          </p:cNvGraphicFramePr>
          <p:nvPr>
            <p:ph idx="1"/>
            <p:extLst>
              <p:ext uri="{D42A27DB-BD31-4B8C-83A1-F6EECF244321}">
                <p14:modId xmlns:p14="http://schemas.microsoft.com/office/powerpoint/2010/main" val="2579860451"/>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E6BB83DB-FE51-4827-8328-39760D7B3016}"/>
              </a:ext>
            </a:extLst>
          </p:cNvPr>
          <p:cNvSpPr txBox="1"/>
          <p:nvPr/>
        </p:nvSpPr>
        <p:spPr>
          <a:xfrm>
            <a:off x="448851" y="368469"/>
            <a:ext cx="9275917" cy="954107"/>
          </a:xfrm>
          <a:prstGeom prst="rect">
            <a:avLst/>
          </a:prstGeom>
          <a:noFill/>
        </p:spPr>
        <p:txBody>
          <a:bodyPr wrap="square" rtlCol="0">
            <a:spAutoFit/>
          </a:bodyPr>
          <a:lstStyle/>
          <a:p>
            <a:r>
              <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Ad People tend to have a much higher use of social media –even across more niche sites</a:t>
            </a:r>
          </a:p>
        </p:txBody>
      </p:sp>
      <p:sp>
        <p:nvSpPr>
          <p:cNvPr id="4" name="Footer Placeholder 3">
            <a:extLst>
              <a:ext uri="{FF2B5EF4-FFF2-40B4-BE49-F238E27FC236}">
                <a16:creationId xmlns:a16="http://schemas.microsoft.com/office/drawing/2014/main" id="{F677F45E-7645-B1B8-E952-ED3C6FAEFFBE}"/>
              </a:ext>
            </a:extLst>
          </p:cNvPr>
          <p:cNvSpPr>
            <a:spLocks noGrp="1"/>
          </p:cNvSpPr>
          <p:nvPr>
            <p:ph type="ftr" sz="quarter" idx="11"/>
          </p:nvPr>
        </p:nvSpPr>
        <p:spPr/>
        <p:txBody>
          <a:bodyPr/>
          <a:lstStyle/>
          <a:p>
            <a:r>
              <a:rPr lang="en-US"/>
              <a:t>*</a:t>
            </a:r>
          </a:p>
        </p:txBody>
      </p:sp>
      <p:sp>
        <p:nvSpPr>
          <p:cNvPr id="5" name="Text Placeholder 6">
            <a:extLst>
              <a:ext uri="{FF2B5EF4-FFF2-40B4-BE49-F238E27FC236}">
                <a16:creationId xmlns:a16="http://schemas.microsoft.com/office/drawing/2014/main" id="{2CB90178-A3CC-8726-B672-461D3A4B43A3}"/>
              </a:ext>
            </a:extLst>
          </p:cNvPr>
          <p:cNvSpPr txBox="1">
            <a:spLocks/>
          </p:cNvSpPr>
          <p:nvPr/>
        </p:nvSpPr>
        <p:spPr>
          <a:xfrm>
            <a:off x="0" y="6511300"/>
            <a:ext cx="12192000" cy="3467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000" b="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GB" dirty="0"/>
              <a:t> Source: TAM Ireland Adland V TV Land 2023. “Normal People” source: ?</a:t>
            </a:r>
            <a:r>
              <a:rPr lang="en-US" dirty="0"/>
              <a:t> B&amp;A Techscape May 2022 All Adults 16+</a:t>
            </a:r>
            <a:endParaRPr lang="en-GB" dirty="0"/>
          </a:p>
        </p:txBody>
      </p:sp>
    </p:spTree>
    <p:extLst>
      <p:ext uri="{BB962C8B-B14F-4D97-AF65-F5344CB8AC3E}">
        <p14:creationId xmlns:p14="http://schemas.microsoft.com/office/powerpoint/2010/main" val="2946199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D7E03B28-C2D7-0D98-1D77-FA01C32835EB}"/>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p:blipFill>
        <p:spPr/>
      </p:pic>
      <p:sp>
        <p:nvSpPr>
          <p:cNvPr id="9" name="Text Placeholder 5">
            <a:extLst>
              <a:ext uri="{FF2B5EF4-FFF2-40B4-BE49-F238E27FC236}">
                <a16:creationId xmlns:a16="http://schemas.microsoft.com/office/drawing/2014/main" id="{58372EA1-53CF-BB00-8316-318B4CE0AA26}"/>
              </a:ext>
            </a:extLst>
          </p:cNvPr>
          <p:cNvSpPr txBox="1">
            <a:spLocks/>
          </p:cNvSpPr>
          <p:nvPr/>
        </p:nvSpPr>
        <p:spPr>
          <a:xfrm rot="16200000">
            <a:off x="10052272" y="3766133"/>
            <a:ext cx="3901699" cy="37775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lang="en-US" sz="1000" b="0" kern="1200" baseline="0" dirty="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rPr>
              <a:t>“Arrows” – Expedia</a:t>
            </a:r>
          </a:p>
        </p:txBody>
      </p:sp>
      <p:sp>
        <p:nvSpPr>
          <p:cNvPr id="16" name="Title 5">
            <a:extLst>
              <a:ext uri="{FF2B5EF4-FFF2-40B4-BE49-F238E27FC236}">
                <a16:creationId xmlns:a16="http://schemas.microsoft.com/office/drawing/2014/main" id="{63903C02-0CC3-C088-F339-3B59C46414A4}"/>
              </a:ext>
            </a:extLst>
          </p:cNvPr>
          <p:cNvSpPr>
            <a:spLocks noGrp="1"/>
          </p:cNvSpPr>
          <p:nvPr>
            <p:ph type="ctrTitle"/>
          </p:nvPr>
        </p:nvSpPr>
        <p:spPr>
          <a:xfrm>
            <a:off x="250634" y="665682"/>
            <a:ext cx="5038058" cy="1446897"/>
          </a:xfrm>
          <a:solidFill>
            <a:srgbClr val="213445">
              <a:alpha val="72000"/>
            </a:srgbClr>
          </a:solidFill>
        </p:spPr>
        <p:txBody>
          <a:bodyPr/>
          <a:lstStyle/>
          <a:p>
            <a:r>
              <a:rPr lang="en-GB" dirty="0">
                <a:solidFill>
                  <a:srgbClr val="E8B61E"/>
                </a:solidFill>
              </a:rPr>
              <a:t>Attitudes to Advertising</a:t>
            </a:r>
          </a:p>
        </p:txBody>
      </p:sp>
    </p:spTree>
    <p:extLst>
      <p:ext uri="{BB962C8B-B14F-4D97-AF65-F5344CB8AC3E}">
        <p14:creationId xmlns:p14="http://schemas.microsoft.com/office/powerpoint/2010/main" val="1535203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A05BF6-4B7E-67E9-AB01-629BC326761E}"/>
              </a:ext>
            </a:extLst>
          </p:cNvPr>
          <p:cNvSpPr>
            <a:spLocks noGrp="1"/>
          </p:cNvSpPr>
          <p:nvPr>
            <p:ph type="title"/>
          </p:nvPr>
        </p:nvSpPr>
        <p:spPr>
          <a:xfrm>
            <a:off x="450000" y="397170"/>
            <a:ext cx="9172972" cy="775597"/>
          </a:xfrm>
        </p:spPr>
        <p:txBody>
          <a:bodyPr>
            <a:normAutofit fontScale="90000"/>
          </a:bodyPr>
          <a:lstStyle/>
          <a:p>
            <a:r>
              <a:rPr lang="en-GB" sz="2800" dirty="0"/>
              <a:t>Where do “Normal People” find advertising that they trust and makes them feel emotional</a:t>
            </a:r>
            <a:endParaRPr lang="en-GB" dirty="0"/>
          </a:p>
        </p:txBody>
      </p:sp>
      <p:sp>
        <p:nvSpPr>
          <p:cNvPr id="1108" name="Text Placeholder 13">
            <a:extLst>
              <a:ext uri="{FF2B5EF4-FFF2-40B4-BE49-F238E27FC236}">
                <a16:creationId xmlns:a16="http://schemas.microsoft.com/office/drawing/2014/main" id="{41248E2E-2C31-4FF6-937B-DAF04376E39C}"/>
              </a:ext>
            </a:extLst>
          </p:cNvPr>
          <p:cNvSpPr txBox="1">
            <a:spLocks/>
          </p:cNvSpPr>
          <p:nvPr/>
        </p:nvSpPr>
        <p:spPr>
          <a:xfrm>
            <a:off x="6909781" y="1497658"/>
            <a:ext cx="7042792" cy="28452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0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400" b="1" i="0" u="none" strike="noStrike" kern="1200" cap="none" spc="0" normalizeH="0" baseline="0" noProof="0" dirty="0">
                <a:ln>
                  <a:noFill/>
                </a:ln>
                <a:solidFill>
                  <a:srgbClr val="4D4D4D"/>
                </a:solidFill>
                <a:effectLst/>
                <a:uLnTx/>
                <a:uFillTx/>
                <a:latin typeface="Arial"/>
                <a:ea typeface="+mn-ea"/>
                <a:cs typeface="+mn-cs"/>
              </a:rPr>
              <a:t>% who agreed with the statement</a:t>
            </a:r>
          </a:p>
        </p:txBody>
      </p:sp>
      <p:sp>
        <p:nvSpPr>
          <p:cNvPr id="2" name="Freeform 30">
            <a:extLst>
              <a:ext uri="{FF2B5EF4-FFF2-40B4-BE49-F238E27FC236}">
                <a16:creationId xmlns:a16="http://schemas.microsoft.com/office/drawing/2014/main" id="{0AC50D59-01DD-6BBA-9180-1A4D13FA983A}"/>
              </a:ext>
            </a:extLst>
          </p:cNvPr>
          <p:cNvSpPr>
            <a:spLocks noEditPoints="1"/>
          </p:cNvSpPr>
          <p:nvPr/>
        </p:nvSpPr>
        <p:spPr bwMode="auto">
          <a:xfrm>
            <a:off x="2218981" y="3141334"/>
            <a:ext cx="288638" cy="213490"/>
          </a:xfrm>
          <a:custGeom>
            <a:avLst/>
            <a:gdLst>
              <a:gd name="T0" fmla="*/ 4153 w 6558"/>
              <a:gd name="T1" fmla="*/ 4801 h 5682"/>
              <a:gd name="T2" fmla="*/ 3354 w 6558"/>
              <a:gd name="T3" fmla="*/ 4750 h 5682"/>
              <a:gd name="T4" fmla="*/ 3085 w 6558"/>
              <a:gd name="T5" fmla="*/ 4674 h 5682"/>
              <a:gd name="T6" fmla="*/ 1981 w 6558"/>
              <a:gd name="T7" fmla="*/ 4829 h 5682"/>
              <a:gd name="T8" fmla="*/ 1953 w 6558"/>
              <a:gd name="T9" fmla="*/ 4660 h 5682"/>
              <a:gd name="T10" fmla="*/ 3974 w 6558"/>
              <a:gd name="T11" fmla="*/ 4336 h 5682"/>
              <a:gd name="T12" fmla="*/ 3358 w 6558"/>
              <a:gd name="T13" fmla="*/ 4336 h 5682"/>
              <a:gd name="T14" fmla="*/ 2747 w 6558"/>
              <a:gd name="T15" fmla="*/ 4221 h 5682"/>
              <a:gd name="T16" fmla="*/ 2721 w 6558"/>
              <a:gd name="T17" fmla="*/ 4388 h 5682"/>
              <a:gd name="T18" fmla="*/ 1929 w 6558"/>
              <a:gd name="T19" fmla="*/ 4233 h 5682"/>
              <a:gd name="T20" fmla="*/ 5229 w 6558"/>
              <a:gd name="T21" fmla="*/ 3783 h 5682"/>
              <a:gd name="T22" fmla="*/ 5281 w 6558"/>
              <a:gd name="T23" fmla="*/ 4813 h 5682"/>
              <a:gd name="T24" fmla="*/ 4394 w 6558"/>
              <a:gd name="T25" fmla="*/ 3871 h 5682"/>
              <a:gd name="T26" fmla="*/ 4135 w 6558"/>
              <a:gd name="T27" fmla="*/ 3797 h 5682"/>
              <a:gd name="T28" fmla="*/ 3441 w 6558"/>
              <a:gd name="T29" fmla="*/ 3954 h 5682"/>
              <a:gd name="T30" fmla="*/ 3413 w 6558"/>
              <a:gd name="T31" fmla="*/ 3785 h 5682"/>
              <a:gd name="T32" fmla="*/ 3115 w 6558"/>
              <a:gd name="T33" fmla="*/ 3889 h 5682"/>
              <a:gd name="T34" fmla="*/ 1900 w 6558"/>
              <a:gd name="T35" fmla="*/ 3889 h 5682"/>
              <a:gd name="T36" fmla="*/ 4959 w 6558"/>
              <a:gd name="T37" fmla="*/ 3344 h 5682"/>
              <a:gd name="T38" fmla="*/ 4933 w 6558"/>
              <a:gd name="T39" fmla="*/ 3513 h 5682"/>
              <a:gd name="T40" fmla="*/ 4430 w 6558"/>
              <a:gd name="T41" fmla="*/ 3356 h 5682"/>
              <a:gd name="T42" fmla="*/ 3978 w 6558"/>
              <a:gd name="T43" fmla="*/ 3426 h 5682"/>
              <a:gd name="T44" fmla="*/ 3370 w 6558"/>
              <a:gd name="T45" fmla="*/ 3477 h 5682"/>
              <a:gd name="T46" fmla="*/ 2721 w 6558"/>
              <a:gd name="T47" fmla="*/ 3334 h 5682"/>
              <a:gd name="T48" fmla="*/ 2747 w 6558"/>
              <a:gd name="T49" fmla="*/ 3503 h 5682"/>
              <a:gd name="T50" fmla="*/ 1912 w 6558"/>
              <a:gd name="T51" fmla="*/ 3368 h 5682"/>
              <a:gd name="T52" fmla="*/ 4479 w 6558"/>
              <a:gd name="T53" fmla="*/ 2899 h 5682"/>
              <a:gd name="T54" fmla="*/ 5213 w 6558"/>
              <a:gd name="T55" fmla="*/ 3056 h 5682"/>
              <a:gd name="T56" fmla="*/ 4398 w 6558"/>
              <a:gd name="T57" fmla="*/ 2958 h 5682"/>
              <a:gd name="T58" fmla="*/ 4193 w 6558"/>
              <a:gd name="T59" fmla="*/ 2934 h 5682"/>
              <a:gd name="T60" fmla="*/ 3413 w 6558"/>
              <a:gd name="T61" fmla="*/ 3068 h 5682"/>
              <a:gd name="T62" fmla="*/ 3441 w 6558"/>
              <a:gd name="T63" fmla="*/ 2899 h 5682"/>
              <a:gd name="T64" fmla="*/ 3085 w 6558"/>
              <a:gd name="T65" fmla="*/ 3030 h 5682"/>
              <a:gd name="T66" fmla="*/ 1894 w 6558"/>
              <a:gd name="T67" fmla="*/ 2978 h 5682"/>
              <a:gd name="T68" fmla="*/ 1609 w 6558"/>
              <a:gd name="T69" fmla="*/ 2909 h 5682"/>
              <a:gd name="T70" fmla="*/ 1557 w 6558"/>
              <a:gd name="T71" fmla="*/ 4829 h 5682"/>
              <a:gd name="T72" fmla="*/ 489 w 6558"/>
              <a:gd name="T73" fmla="*/ 2928 h 5682"/>
              <a:gd name="T74" fmla="*/ 4991 w 6558"/>
              <a:gd name="T75" fmla="*/ 2340 h 5682"/>
              <a:gd name="T76" fmla="*/ 3415 w 6558"/>
              <a:gd name="T77" fmla="*/ 2437 h 5682"/>
              <a:gd name="T78" fmla="*/ 3467 w 6558"/>
              <a:gd name="T79" fmla="*/ 1839 h 5682"/>
              <a:gd name="T80" fmla="*/ 5142 w 6558"/>
              <a:gd name="T81" fmla="*/ 1996 h 5682"/>
              <a:gd name="T82" fmla="*/ 3383 w 6558"/>
              <a:gd name="T83" fmla="*/ 1899 h 5682"/>
              <a:gd name="T84" fmla="*/ 4979 w 6558"/>
              <a:gd name="T85" fmla="*/ 1433 h 5682"/>
              <a:gd name="T86" fmla="*/ 3439 w 6558"/>
              <a:gd name="T87" fmla="*/ 1567 h 5682"/>
              <a:gd name="T88" fmla="*/ 3467 w 6558"/>
              <a:gd name="T89" fmla="*/ 1400 h 5682"/>
              <a:gd name="T90" fmla="*/ 5850 w 6558"/>
              <a:gd name="T91" fmla="*/ 5459 h 5682"/>
              <a:gd name="T92" fmla="*/ 6335 w 6558"/>
              <a:gd name="T93" fmla="*/ 5332 h 5682"/>
              <a:gd name="T94" fmla="*/ 4764 w 6558"/>
              <a:gd name="T95" fmla="*/ 994 h 5682"/>
              <a:gd name="T96" fmla="*/ 3439 w 6558"/>
              <a:gd name="T97" fmla="*/ 1127 h 5682"/>
              <a:gd name="T98" fmla="*/ 3467 w 6558"/>
              <a:gd name="T99" fmla="*/ 958 h 5682"/>
              <a:gd name="T100" fmla="*/ 5142 w 6558"/>
              <a:gd name="T101" fmla="*/ 533 h 5682"/>
              <a:gd name="T102" fmla="*/ 3467 w 6558"/>
              <a:gd name="T103" fmla="*/ 690 h 5682"/>
              <a:gd name="T104" fmla="*/ 3439 w 6558"/>
              <a:gd name="T105" fmla="*/ 521 h 5682"/>
              <a:gd name="T106" fmla="*/ 3173 w 6558"/>
              <a:gd name="T107" fmla="*/ 2368 h 5682"/>
              <a:gd name="T108" fmla="*/ 489 w 6558"/>
              <a:gd name="T109" fmla="*/ 2420 h 5682"/>
              <a:gd name="T110" fmla="*/ 173 w 6558"/>
              <a:gd name="T111" fmla="*/ 173 h 5682"/>
              <a:gd name="T112" fmla="*/ 489 w 6558"/>
              <a:gd name="T113" fmla="*/ 5485 h 5682"/>
              <a:gd name="T114" fmla="*/ 5500 w 6558"/>
              <a:gd name="T115" fmla="*/ 173 h 5682"/>
              <a:gd name="T116" fmla="*/ 5673 w 6558"/>
              <a:gd name="T117" fmla="*/ 795 h 5682"/>
              <a:gd name="T118" fmla="*/ 6552 w 6558"/>
              <a:gd name="T119" fmla="*/ 5231 h 5682"/>
              <a:gd name="T120" fmla="*/ 6107 w 6558"/>
              <a:gd name="T121" fmla="*/ 5676 h 5682"/>
              <a:gd name="T122" fmla="*/ 314 w 6558"/>
              <a:gd name="T123" fmla="*/ 5595 h 5682"/>
              <a:gd name="T124" fmla="*/ 0 w 6558"/>
              <a:gd name="T125" fmla="*/ 87 h 5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58" h="5682">
                <a:moveTo>
                  <a:pt x="3441" y="4662"/>
                </a:moveTo>
                <a:lnTo>
                  <a:pt x="4084" y="4662"/>
                </a:lnTo>
                <a:lnTo>
                  <a:pt x="4111" y="4668"/>
                </a:lnTo>
                <a:lnTo>
                  <a:pt x="4135" y="4680"/>
                </a:lnTo>
                <a:lnTo>
                  <a:pt x="4153" y="4698"/>
                </a:lnTo>
                <a:lnTo>
                  <a:pt x="4165" y="4722"/>
                </a:lnTo>
                <a:lnTo>
                  <a:pt x="4171" y="4750"/>
                </a:lnTo>
                <a:lnTo>
                  <a:pt x="4165" y="4777"/>
                </a:lnTo>
                <a:lnTo>
                  <a:pt x="4153" y="4801"/>
                </a:lnTo>
                <a:lnTo>
                  <a:pt x="4135" y="4819"/>
                </a:lnTo>
                <a:lnTo>
                  <a:pt x="4111" y="4831"/>
                </a:lnTo>
                <a:lnTo>
                  <a:pt x="4084" y="4835"/>
                </a:lnTo>
                <a:lnTo>
                  <a:pt x="3441" y="4835"/>
                </a:lnTo>
                <a:lnTo>
                  <a:pt x="3413" y="4831"/>
                </a:lnTo>
                <a:lnTo>
                  <a:pt x="3389" y="4819"/>
                </a:lnTo>
                <a:lnTo>
                  <a:pt x="3370" y="4801"/>
                </a:lnTo>
                <a:lnTo>
                  <a:pt x="3358" y="4777"/>
                </a:lnTo>
                <a:lnTo>
                  <a:pt x="3354" y="4750"/>
                </a:lnTo>
                <a:lnTo>
                  <a:pt x="3358" y="4722"/>
                </a:lnTo>
                <a:lnTo>
                  <a:pt x="3370" y="4698"/>
                </a:lnTo>
                <a:lnTo>
                  <a:pt x="3389" y="4680"/>
                </a:lnTo>
                <a:lnTo>
                  <a:pt x="3413" y="4668"/>
                </a:lnTo>
                <a:lnTo>
                  <a:pt x="3441" y="4662"/>
                </a:lnTo>
                <a:close/>
                <a:moveTo>
                  <a:pt x="1981" y="4656"/>
                </a:moveTo>
                <a:lnTo>
                  <a:pt x="3033" y="4656"/>
                </a:lnTo>
                <a:lnTo>
                  <a:pt x="3061" y="4660"/>
                </a:lnTo>
                <a:lnTo>
                  <a:pt x="3085" y="4674"/>
                </a:lnTo>
                <a:lnTo>
                  <a:pt x="3103" y="4692"/>
                </a:lnTo>
                <a:lnTo>
                  <a:pt x="3115" y="4716"/>
                </a:lnTo>
                <a:lnTo>
                  <a:pt x="3121" y="4744"/>
                </a:lnTo>
                <a:lnTo>
                  <a:pt x="3115" y="4770"/>
                </a:lnTo>
                <a:lnTo>
                  <a:pt x="3103" y="4793"/>
                </a:lnTo>
                <a:lnTo>
                  <a:pt x="3085" y="4813"/>
                </a:lnTo>
                <a:lnTo>
                  <a:pt x="3061" y="4825"/>
                </a:lnTo>
                <a:lnTo>
                  <a:pt x="3033" y="4829"/>
                </a:lnTo>
                <a:lnTo>
                  <a:pt x="1981" y="4829"/>
                </a:lnTo>
                <a:lnTo>
                  <a:pt x="1953" y="4825"/>
                </a:lnTo>
                <a:lnTo>
                  <a:pt x="1929" y="4813"/>
                </a:lnTo>
                <a:lnTo>
                  <a:pt x="1912" y="4793"/>
                </a:lnTo>
                <a:lnTo>
                  <a:pt x="1900" y="4770"/>
                </a:lnTo>
                <a:lnTo>
                  <a:pt x="1894" y="4744"/>
                </a:lnTo>
                <a:lnTo>
                  <a:pt x="1900" y="4716"/>
                </a:lnTo>
                <a:lnTo>
                  <a:pt x="1912" y="4692"/>
                </a:lnTo>
                <a:lnTo>
                  <a:pt x="1929" y="4674"/>
                </a:lnTo>
                <a:lnTo>
                  <a:pt x="1953" y="4660"/>
                </a:lnTo>
                <a:lnTo>
                  <a:pt x="1981" y="4656"/>
                </a:lnTo>
                <a:close/>
                <a:moveTo>
                  <a:pt x="3441" y="4221"/>
                </a:moveTo>
                <a:lnTo>
                  <a:pt x="3893" y="4221"/>
                </a:lnTo>
                <a:lnTo>
                  <a:pt x="3920" y="4227"/>
                </a:lnTo>
                <a:lnTo>
                  <a:pt x="3942" y="4239"/>
                </a:lnTo>
                <a:lnTo>
                  <a:pt x="3962" y="4257"/>
                </a:lnTo>
                <a:lnTo>
                  <a:pt x="3974" y="4280"/>
                </a:lnTo>
                <a:lnTo>
                  <a:pt x="3978" y="4308"/>
                </a:lnTo>
                <a:lnTo>
                  <a:pt x="3974" y="4336"/>
                </a:lnTo>
                <a:lnTo>
                  <a:pt x="3962" y="4360"/>
                </a:lnTo>
                <a:lnTo>
                  <a:pt x="3942" y="4378"/>
                </a:lnTo>
                <a:lnTo>
                  <a:pt x="3920" y="4390"/>
                </a:lnTo>
                <a:lnTo>
                  <a:pt x="3893" y="4396"/>
                </a:lnTo>
                <a:lnTo>
                  <a:pt x="3441" y="4396"/>
                </a:lnTo>
                <a:lnTo>
                  <a:pt x="3413" y="4390"/>
                </a:lnTo>
                <a:lnTo>
                  <a:pt x="3389" y="4378"/>
                </a:lnTo>
                <a:lnTo>
                  <a:pt x="3370" y="4360"/>
                </a:lnTo>
                <a:lnTo>
                  <a:pt x="3358" y="4336"/>
                </a:lnTo>
                <a:lnTo>
                  <a:pt x="3354" y="4308"/>
                </a:lnTo>
                <a:lnTo>
                  <a:pt x="3358" y="4280"/>
                </a:lnTo>
                <a:lnTo>
                  <a:pt x="3370" y="4257"/>
                </a:lnTo>
                <a:lnTo>
                  <a:pt x="3389" y="4239"/>
                </a:lnTo>
                <a:lnTo>
                  <a:pt x="3413" y="4227"/>
                </a:lnTo>
                <a:lnTo>
                  <a:pt x="3441" y="4221"/>
                </a:lnTo>
                <a:close/>
                <a:moveTo>
                  <a:pt x="1981" y="4215"/>
                </a:moveTo>
                <a:lnTo>
                  <a:pt x="2721" y="4215"/>
                </a:lnTo>
                <a:lnTo>
                  <a:pt x="2747" y="4221"/>
                </a:lnTo>
                <a:lnTo>
                  <a:pt x="2771" y="4233"/>
                </a:lnTo>
                <a:lnTo>
                  <a:pt x="2791" y="4251"/>
                </a:lnTo>
                <a:lnTo>
                  <a:pt x="2803" y="4274"/>
                </a:lnTo>
                <a:lnTo>
                  <a:pt x="2807" y="4302"/>
                </a:lnTo>
                <a:lnTo>
                  <a:pt x="2803" y="4330"/>
                </a:lnTo>
                <a:lnTo>
                  <a:pt x="2791" y="4354"/>
                </a:lnTo>
                <a:lnTo>
                  <a:pt x="2771" y="4372"/>
                </a:lnTo>
                <a:lnTo>
                  <a:pt x="2747" y="4384"/>
                </a:lnTo>
                <a:lnTo>
                  <a:pt x="2721" y="4388"/>
                </a:lnTo>
                <a:lnTo>
                  <a:pt x="1981" y="4388"/>
                </a:lnTo>
                <a:lnTo>
                  <a:pt x="1953" y="4384"/>
                </a:lnTo>
                <a:lnTo>
                  <a:pt x="1929" y="4372"/>
                </a:lnTo>
                <a:lnTo>
                  <a:pt x="1912" y="4354"/>
                </a:lnTo>
                <a:lnTo>
                  <a:pt x="1900" y="4330"/>
                </a:lnTo>
                <a:lnTo>
                  <a:pt x="1894" y="4302"/>
                </a:lnTo>
                <a:lnTo>
                  <a:pt x="1900" y="4274"/>
                </a:lnTo>
                <a:lnTo>
                  <a:pt x="1912" y="4251"/>
                </a:lnTo>
                <a:lnTo>
                  <a:pt x="1929" y="4233"/>
                </a:lnTo>
                <a:lnTo>
                  <a:pt x="1953" y="4221"/>
                </a:lnTo>
                <a:lnTo>
                  <a:pt x="1981" y="4215"/>
                </a:lnTo>
                <a:close/>
                <a:moveTo>
                  <a:pt x="4567" y="3956"/>
                </a:moveTo>
                <a:lnTo>
                  <a:pt x="4567" y="4656"/>
                </a:lnTo>
                <a:lnTo>
                  <a:pt x="5144" y="4656"/>
                </a:lnTo>
                <a:lnTo>
                  <a:pt x="5144" y="3956"/>
                </a:lnTo>
                <a:lnTo>
                  <a:pt x="4567" y="3956"/>
                </a:lnTo>
                <a:close/>
                <a:moveTo>
                  <a:pt x="4479" y="3783"/>
                </a:moveTo>
                <a:lnTo>
                  <a:pt x="5229" y="3783"/>
                </a:lnTo>
                <a:lnTo>
                  <a:pt x="5257" y="3787"/>
                </a:lnTo>
                <a:lnTo>
                  <a:pt x="5281" y="3799"/>
                </a:lnTo>
                <a:lnTo>
                  <a:pt x="5301" y="3819"/>
                </a:lnTo>
                <a:lnTo>
                  <a:pt x="5313" y="3843"/>
                </a:lnTo>
                <a:lnTo>
                  <a:pt x="5317" y="3871"/>
                </a:lnTo>
                <a:lnTo>
                  <a:pt x="5317" y="4744"/>
                </a:lnTo>
                <a:lnTo>
                  <a:pt x="5313" y="4770"/>
                </a:lnTo>
                <a:lnTo>
                  <a:pt x="5301" y="4793"/>
                </a:lnTo>
                <a:lnTo>
                  <a:pt x="5281" y="4813"/>
                </a:lnTo>
                <a:lnTo>
                  <a:pt x="5257" y="4825"/>
                </a:lnTo>
                <a:lnTo>
                  <a:pt x="5229" y="4829"/>
                </a:lnTo>
                <a:lnTo>
                  <a:pt x="4479" y="4829"/>
                </a:lnTo>
                <a:lnTo>
                  <a:pt x="4454" y="4825"/>
                </a:lnTo>
                <a:lnTo>
                  <a:pt x="4430" y="4813"/>
                </a:lnTo>
                <a:lnTo>
                  <a:pt x="4410" y="4793"/>
                </a:lnTo>
                <a:lnTo>
                  <a:pt x="4398" y="4770"/>
                </a:lnTo>
                <a:lnTo>
                  <a:pt x="4394" y="4744"/>
                </a:lnTo>
                <a:lnTo>
                  <a:pt x="4394" y="3871"/>
                </a:lnTo>
                <a:lnTo>
                  <a:pt x="4398" y="3843"/>
                </a:lnTo>
                <a:lnTo>
                  <a:pt x="4410" y="3819"/>
                </a:lnTo>
                <a:lnTo>
                  <a:pt x="4430" y="3799"/>
                </a:lnTo>
                <a:lnTo>
                  <a:pt x="4454" y="3787"/>
                </a:lnTo>
                <a:lnTo>
                  <a:pt x="4479" y="3783"/>
                </a:lnTo>
                <a:close/>
                <a:moveTo>
                  <a:pt x="3441" y="3781"/>
                </a:moveTo>
                <a:lnTo>
                  <a:pt x="4084" y="3781"/>
                </a:lnTo>
                <a:lnTo>
                  <a:pt x="4111" y="3785"/>
                </a:lnTo>
                <a:lnTo>
                  <a:pt x="4135" y="3797"/>
                </a:lnTo>
                <a:lnTo>
                  <a:pt x="4153" y="3815"/>
                </a:lnTo>
                <a:lnTo>
                  <a:pt x="4165" y="3839"/>
                </a:lnTo>
                <a:lnTo>
                  <a:pt x="4171" y="3867"/>
                </a:lnTo>
                <a:lnTo>
                  <a:pt x="4165" y="3895"/>
                </a:lnTo>
                <a:lnTo>
                  <a:pt x="4153" y="3919"/>
                </a:lnTo>
                <a:lnTo>
                  <a:pt x="4135" y="3936"/>
                </a:lnTo>
                <a:lnTo>
                  <a:pt x="4111" y="3950"/>
                </a:lnTo>
                <a:lnTo>
                  <a:pt x="4084" y="3954"/>
                </a:lnTo>
                <a:lnTo>
                  <a:pt x="3441" y="3954"/>
                </a:lnTo>
                <a:lnTo>
                  <a:pt x="3413" y="3950"/>
                </a:lnTo>
                <a:lnTo>
                  <a:pt x="3389" y="3936"/>
                </a:lnTo>
                <a:lnTo>
                  <a:pt x="3370" y="3919"/>
                </a:lnTo>
                <a:lnTo>
                  <a:pt x="3358" y="3895"/>
                </a:lnTo>
                <a:lnTo>
                  <a:pt x="3354" y="3867"/>
                </a:lnTo>
                <a:lnTo>
                  <a:pt x="3358" y="3839"/>
                </a:lnTo>
                <a:lnTo>
                  <a:pt x="3370" y="3815"/>
                </a:lnTo>
                <a:lnTo>
                  <a:pt x="3389" y="3797"/>
                </a:lnTo>
                <a:lnTo>
                  <a:pt x="3413" y="3785"/>
                </a:lnTo>
                <a:lnTo>
                  <a:pt x="3441" y="3781"/>
                </a:lnTo>
                <a:close/>
                <a:moveTo>
                  <a:pt x="1981" y="3773"/>
                </a:moveTo>
                <a:lnTo>
                  <a:pt x="3033" y="3773"/>
                </a:lnTo>
                <a:lnTo>
                  <a:pt x="3061" y="3779"/>
                </a:lnTo>
                <a:lnTo>
                  <a:pt x="3085" y="3791"/>
                </a:lnTo>
                <a:lnTo>
                  <a:pt x="3103" y="3809"/>
                </a:lnTo>
                <a:lnTo>
                  <a:pt x="3115" y="3833"/>
                </a:lnTo>
                <a:lnTo>
                  <a:pt x="3121" y="3861"/>
                </a:lnTo>
                <a:lnTo>
                  <a:pt x="3115" y="3889"/>
                </a:lnTo>
                <a:lnTo>
                  <a:pt x="3103" y="3913"/>
                </a:lnTo>
                <a:lnTo>
                  <a:pt x="3085" y="3931"/>
                </a:lnTo>
                <a:lnTo>
                  <a:pt x="3061" y="3942"/>
                </a:lnTo>
                <a:lnTo>
                  <a:pt x="3033" y="3948"/>
                </a:lnTo>
                <a:lnTo>
                  <a:pt x="1981" y="3948"/>
                </a:lnTo>
                <a:lnTo>
                  <a:pt x="1953" y="3942"/>
                </a:lnTo>
                <a:lnTo>
                  <a:pt x="1929" y="3931"/>
                </a:lnTo>
                <a:lnTo>
                  <a:pt x="1912" y="3913"/>
                </a:lnTo>
                <a:lnTo>
                  <a:pt x="1900" y="3889"/>
                </a:lnTo>
                <a:lnTo>
                  <a:pt x="1894" y="3861"/>
                </a:lnTo>
                <a:lnTo>
                  <a:pt x="1900" y="3833"/>
                </a:lnTo>
                <a:lnTo>
                  <a:pt x="1912" y="3809"/>
                </a:lnTo>
                <a:lnTo>
                  <a:pt x="1929" y="3791"/>
                </a:lnTo>
                <a:lnTo>
                  <a:pt x="1953" y="3779"/>
                </a:lnTo>
                <a:lnTo>
                  <a:pt x="1981" y="3773"/>
                </a:lnTo>
                <a:close/>
                <a:moveTo>
                  <a:pt x="4479" y="3340"/>
                </a:moveTo>
                <a:lnTo>
                  <a:pt x="4933" y="3340"/>
                </a:lnTo>
                <a:lnTo>
                  <a:pt x="4959" y="3344"/>
                </a:lnTo>
                <a:lnTo>
                  <a:pt x="4983" y="3356"/>
                </a:lnTo>
                <a:lnTo>
                  <a:pt x="5003" y="3376"/>
                </a:lnTo>
                <a:lnTo>
                  <a:pt x="5014" y="3400"/>
                </a:lnTo>
                <a:lnTo>
                  <a:pt x="5018" y="3426"/>
                </a:lnTo>
                <a:lnTo>
                  <a:pt x="5014" y="3453"/>
                </a:lnTo>
                <a:lnTo>
                  <a:pt x="5003" y="3477"/>
                </a:lnTo>
                <a:lnTo>
                  <a:pt x="4983" y="3495"/>
                </a:lnTo>
                <a:lnTo>
                  <a:pt x="4959" y="3509"/>
                </a:lnTo>
                <a:lnTo>
                  <a:pt x="4933" y="3513"/>
                </a:lnTo>
                <a:lnTo>
                  <a:pt x="4479" y="3513"/>
                </a:lnTo>
                <a:lnTo>
                  <a:pt x="4454" y="3509"/>
                </a:lnTo>
                <a:lnTo>
                  <a:pt x="4430" y="3495"/>
                </a:lnTo>
                <a:lnTo>
                  <a:pt x="4410" y="3477"/>
                </a:lnTo>
                <a:lnTo>
                  <a:pt x="4398" y="3453"/>
                </a:lnTo>
                <a:lnTo>
                  <a:pt x="4394" y="3426"/>
                </a:lnTo>
                <a:lnTo>
                  <a:pt x="4398" y="3400"/>
                </a:lnTo>
                <a:lnTo>
                  <a:pt x="4410" y="3376"/>
                </a:lnTo>
                <a:lnTo>
                  <a:pt x="4430" y="3356"/>
                </a:lnTo>
                <a:lnTo>
                  <a:pt x="4454" y="3344"/>
                </a:lnTo>
                <a:lnTo>
                  <a:pt x="4479" y="3340"/>
                </a:lnTo>
                <a:close/>
                <a:moveTo>
                  <a:pt x="3441" y="3340"/>
                </a:moveTo>
                <a:lnTo>
                  <a:pt x="3893" y="3340"/>
                </a:lnTo>
                <a:lnTo>
                  <a:pt x="3920" y="3344"/>
                </a:lnTo>
                <a:lnTo>
                  <a:pt x="3942" y="3356"/>
                </a:lnTo>
                <a:lnTo>
                  <a:pt x="3962" y="3376"/>
                </a:lnTo>
                <a:lnTo>
                  <a:pt x="3974" y="3400"/>
                </a:lnTo>
                <a:lnTo>
                  <a:pt x="3978" y="3426"/>
                </a:lnTo>
                <a:lnTo>
                  <a:pt x="3974" y="3453"/>
                </a:lnTo>
                <a:lnTo>
                  <a:pt x="3962" y="3477"/>
                </a:lnTo>
                <a:lnTo>
                  <a:pt x="3942" y="3495"/>
                </a:lnTo>
                <a:lnTo>
                  <a:pt x="3920" y="3509"/>
                </a:lnTo>
                <a:lnTo>
                  <a:pt x="3893" y="3513"/>
                </a:lnTo>
                <a:lnTo>
                  <a:pt x="3441" y="3513"/>
                </a:lnTo>
                <a:lnTo>
                  <a:pt x="3413" y="3509"/>
                </a:lnTo>
                <a:lnTo>
                  <a:pt x="3389" y="3495"/>
                </a:lnTo>
                <a:lnTo>
                  <a:pt x="3370" y="3477"/>
                </a:lnTo>
                <a:lnTo>
                  <a:pt x="3358" y="3453"/>
                </a:lnTo>
                <a:lnTo>
                  <a:pt x="3354" y="3426"/>
                </a:lnTo>
                <a:lnTo>
                  <a:pt x="3358" y="3400"/>
                </a:lnTo>
                <a:lnTo>
                  <a:pt x="3370" y="3376"/>
                </a:lnTo>
                <a:lnTo>
                  <a:pt x="3389" y="3356"/>
                </a:lnTo>
                <a:lnTo>
                  <a:pt x="3413" y="3344"/>
                </a:lnTo>
                <a:lnTo>
                  <a:pt x="3441" y="3340"/>
                </a:lnTo>
                <a:close/>
                <a:moveTo>
                  <a:pt x="1981" y="3334"/>
                </a:moveTo>
                <a:lnTo>
                  <a:pt x="2721" y="3334"/>
                </a:lnTo>
                <a:lnTo>
                  <a:pt x="2747" y="3338"/>
                </a:lnTo>
                <a:lnTo>
                  <a:pt x="2771" y="3350"/>
                </a:lnTo>
                <a:lnTo>
                  <a:pt x="2791" y="3368"/>
                </a:lnTo>
                <a:lnTo>
                  <a:pt x="2803" y="3392"/>
                </a:lnTo>
                <a:lnTo>
                  <a:pt x="2807" y="3420"/>
                </a:lnTo>
                <a:lnTo>
                  <a:pt x="2803" y="3447"/>
                </a:lnTo>
                <a:lnTo>
                  <a:pt x="2791" y="3471"/>
                </a:lnTo>
                <a:lnTo>
                  <a:pt x="2771" y="3489"/>
                </a:lnTo>
                <a:lnTo>
                  <a:pt x="2747" y="3503"/>
                </a:lnTo>
                <a:lnTo>
                  <a:pt x="2721" y="3507"/>
                </a:lnTo>
                <a:lnTo>
                  <a:pt x="1981" y="3507"/>
                </a:lnTo>
                <a:lnTo>
                  <a:pt x="1953" y="3503"/>
                </a:lnTo>
                <a:lnTo>
                  <a:pt x="1929" y="3489"/>
                </a:lnTo>
                <a:lnTo>
                  <a:pt x="1912" y="3471"/>
                </a:lnTo>
                <a:lnTo>
                  <a:pt x="1900" y="3447"/>
                </a:lnTo>
                <a:lnTo>
                  <a:pt x="1894" y="3420"/>
                </a:lnTo>
                <a:lnTo>
                  <a:pt x="1900" y="3392"/>
                </a:lnTo>
                <a:lnTo>
                  <a:pt x="1912" y="3368"/>
                </a:lnTo>
                <a:lnTo>
                  <a:pt x="1929" y="3350"/>
                </a:lnTo>
                <a:lnTo>
                  <a:pt x="1953" y="3338"/>
                </a:lnTo>
                <a:lnTo>
                  <a:pt x="1981" y="3334"/>
                </a:lnTo>
                <a:close/>
                <a:moveTo>
                  <a:pt x="646" y="3066"/>
                </a:moveTo>
                <a:lnTo>
                  <a:pt x="646" y="4656"/>
                </a:lnTo>
                <a:lnTo>
                  <a:pt x="1470" y="4656"/>
                </a:lnTo>
                <a:lnTo>
                  <a:pt x="1470" y="3066"/>
                </a:lnTo>
                <a:lnTo>
                  <a:pt x="646" y="3066"/>
                </a:lnTo>
                <a:close/>
                <a:moveTo>
                  <a:pt x="4479" y="2899"/>
                </a:moveTo>
                <a:lnTo>
                  <a:pt x="5162" y="2899"/>
                </a:lnTo>
                <a:lnTo>
                  <a:pt x="5190" y="2903"/>
                </a:lnTo>
                <a:lnTo>
                  <a:pt x="5213" y="2915"/>
                </a:lnTo>
                <a:lnTo>
                  <a:pt x="5231" y="2934"/>
                </a:lnTo>
                <a:lnTo>
                  <a:pt x="5245" y="2958"/>
                </a:lnTo>
                <a:lnTo>
                  <a:pt x="5249" y="2984"/>
                </a:lnTo>
                <a:lnTo>
                  <a:pt x="5245" y="3012"/>
                </a:lnTo>
                <a:lnTo>
                  <a:pt x="5231" y="3036"/>
                </a:lnTo>
                <a:lnTo>
                  <a:pt x="5213" y="3056"/>
                </a:lnTo>
                <a:lnTo>
                  <a:pt x="5190" y="3068"/>
                </a:lnTo>
                <a:lnTo>
                  <a:pt x="5162" y="3072"/>
                </a:lnTo>
                <a:lnTo>
                  <a:pt x="4479" y="3072"/>
                </a:lnTo>
                <a:lnTo>
                  <a:pt x="4454" y="3068"/>
                </a:lnTo>
                <a:lnTo>
                  <a:pt x="4430" y="3056"/>
                </a:lnTo>
                <a:lnTo>
                  <a:pt x="4410" y="3036"/>
                </a:lnTo>
                <a:lnTo>
                  <a:pt x="4398" y="3012"/>
                </a:lnTo>
                <a:lnTo>
                  <a:pt x="4394" y="2984"/>
                </a:lnTo>
                <a:lnTo>
                  <a:pt x="4398" y="2958"/>
                </a:lnTo>
                <a:lnTo>
                  <a:pt x="4410" y="2934"/>
                </a:lnTo>
                <a:lnTo>
                  <a:pt x="4430" y="2915"/>
                </a:lnTo>
                <a:lnTo>
                  <a:pt x="4454" y="2903"/>
                </a:lnTo>
                <a:lnTo>
                  <a:pt x="4479" y="2899"/>
                </a:lnTo>
                <a:close/>
                <a:moveTo>
                  <a:pt x="3441" y="2899"/>
                </a:moveTo>
                <a:lnTo>
                  <a:pt x="4121" y="2899"/>
                </a:lnTo>
                <a:lnTo>
                  <a:pt x="4149" y="2903"/>
                </a:lnTo>
                <a:lnTo>
                  <a:pt x="4173" y="2915"/>
                </a:lnTo>
                <a:lnTo>
                  <a:pt x="4193" y="2934"/>
                </a:lnTo>
                <a:lnTo>
                  <a:pt x="4205" y="2958"/>
                </a:lnTo>
                <a:lnTo>
                  <a:pt x="4209" y="2984"/>
                </a:lnTo>
                <a:lnTo>
                  <a:pt x="4205" y="3012"/>
                </a:lnTo>
                <a:lnTo>
                  <a:pt x="4193" y="3036"/>
                </a:lnTo>
                <a:lnTo>
                  <a:pt x="4173" y="3056"/>
                </a:lnTo>
                <a:lnTo>
                  <a:pt x="4149" y="3068"/>
                </a:lnTo>
                <a:lnTo>
                  <a:pt x="4121" y="3072"/>
                </a:lnTo>
                <a:lnTo>
                  <a:pt x="3441" y="3072"/>
                </a:lnTo>
                <a:lnTo>
                  <a:pt x="3413" y="3068"/>
                </a:lnTo>
                <a:lnTo>
                  <a:pt x="3389" y="3056"/>
                </a:lnTo>
                <a:lnTo>
                  <a:pt x="3370" y="3036"/>
                </a:lnTo>
                <a:lnTo>
                  <a:pt x="3358" y="3012"/>
                </a:lnTo>
                <a:lnTo>
                  <a:pt x="3354" y="2984"/>
                </a:lnTo>
                <a:lnTo>
                  <a:pt x="3358" y="2958"/>
                </a:lnTo>
                <a:lnTo>
                  <a:pt x="3370" y="2934"/>
                </a:lnTo>
                <a:lnTo>
                  <a:pt x="3389" y="2915"/>
                </a:lnTo>
                <a:lnTo>
                  <a:pt x="3413" y="2903"/>
                </a:lnTo>
                <a:lnTo>
                  <a:pt x="3441" y="2899"/>
                </a:lnTo>
                <a:close/>
                <a:moveTo>
                  <a:pt x="1981" y="2893"/>
                </a:moveTo>
                <a:lnTo>
                  <a:pt x="3013" y="2893"/>
                </a:lnTo>
                <a:lnTo>
                  <a:pt x="3041" y="2897"/>
                </a:lnTo>
                <a:lnTo>
                  <a:pt x="3065" y="2909"/>
                </a:lnTo>
                <a:lnTo>
                  <a:pt x="3085" y="2928"/>
                </a:lnTo>
                <a:lnTo>
                  <a:pt x="3097" y="2952"/>
                </a:lnTo>
                <a:lnTo>
                  <a:pt x="3101" y="2978"/>
                </a:lnTo>
                <a:lnTo>
                  <a:pt x="3097" y="3006"/>
                </a:lnTo>
                <a:lnTo>
                  <a:pt x="3085" y="3030"/>
                </a:lnTo>
                <a:lnTo>
                  <a:pt x="3065" y="3048"/>
                </a:lnTo>
                <a:lnTo>
                  <a:pt x="3041" y="3062"/>
                </a:lnTo>
                <a:lnTo>
                  <a:pt x="3013" y="3066"/>
                </a:lnTo>
                <a:lnTo>
                  <a:pt x="1981" y="3066"/>
                </a:lnTo>
                <a:lnTo>
                  <a:pt x="1953" y="3062"/>
                </a:lnTo>
                <a:lnTo>
                  <a:pt x="1929" y="3048"/>
                </a:lnTo>
                <a:lnTo>
                  <a:pt x="1912" y="3030"/>
                </a:lnTo>
                <a:lnTo>
                  <a:pt x="1900" y="3006"/>
                </a:lnTo>
                <a:lnTo>
                  <a:pt x="1894" y="2978"/>
                </a:lnTo>
                <a:lnTo>
                  <a:pt x="1900" y="2952"/>
                </a:lnTo>
                <a:lnTo>
                  <a:pt x="1912" y="2928"/>
                </a:lnTo>
                <a:lnTo>
                  <a:pt x="1929" y="2909"/>
                </a:lnTo>
                <a:lnTo>
                  <a:pt x="1953" y="2897"/>
                </a:lnTo>
                <a:lnTo>
                  <a:pt x="1981" y="2893"/>
                </a:lnTo>
                <a:close/>
                <a:moveTo>
                  <a:pt x="561" y="2893"/>
                </a:moveTo>
                <a:lnTo>
                  <a:pt x="1557" y="2893"/>
                </a:lnTo>
                <a:lnTo>
                  <a:pt x="1585" y="2897"/>
                </a:lnTo>
                <a:lnTo>
                  <a:pt x="1609" y="2909"/>
                </a:lnTo>
                <a:lnTo>
                  <a:pt x="1627" y="2928"/>
                </a:lnTo>
                <a:lnTo>
                  <a:pt x="1639" y="2952"/>
                </a:lnTo>
                <a:lnTo>
                  <a:pt x="1645" y="2978"/>
                </a:lnTo>
                <a:lnTo>
                  <a:pt x="1645" y="4744"/>
                </a:lnTo>
                <a:lnTo>
                  <a:pt x="1639" y="4770"/>
                </a:lnTo>
                <a:lnTo>
                  <a:pt x="1627" y="4793"/>
                </a:lnTo>
                <a:lnTo>
                  <a:pt x="1609" y="4813"/>
                </a:lnTo>
                <a:lnTo>
                  <a:pt x="1585" y="4825"/>
                </a:lnTo>
                <a:lnTo>
                  <a:pt x="1557" y="4829"/>
                </a:lnTo>
                <a:lnTo>
                  <a:pt x="561" y="4829"/>
                </a:lnTo>
                <a:lnTo>
                  <a:pt x="533" y="4825"/>
                </a:lnTo>
                <a:lnTo>
                  <a:pt x="509" y="4813"/>
                </a:lnTo>
                <a:lnTo>
                  <a:pt x="489" y="4793"/>
                </a:lnTo>
                <a:lnTo>
                  <a:pt x="477" y="4770"/>
                </a:lnTo>
                <a:lnTo>
                  <a:pt x="473" y="4744"/>
                </a:lnTo>
                <a:lnTo>
                  <a:pt x="473" y="2978"/>
                </a:lnTo>
                <a:lnTo>
                  <a:pt x="477" y="2952"/>
                </a:lnTo>
                <a:lnTo>
                  <a:pt x="489" y="2928"/>
                </a:lnTo>
                <a:lnTo>
                  <a:pt x="509" y="2909"/>
                </a:lnTo>
                <a:lnTo>
                  <a:pt x="533" y="2897"/>
                </a:lnTo>
                <a:lnTo>
                  <a:pt x="561" y="2893"/>
                </a:lnTo>
                <a:close/>
                <a:moveTo>
                  <a:pt x="3467" y="2280"/>
                </a:moveTo>
                <a:lnTo>
                  <a:pt x="4909" y="2280"/>
                </a:lnTo>
                <a:lnTo>
                  <a:pt x="4935" y="2284"/>
                </a:lnTo>
                <a:lnTo>
                  <a:pt x="4959" y="2298"/>
                </a:lnTo>
                <a:lnTo>
                  <a:pt x="4979" y="2316"/>
                </a:lnTo>
                <a:lnTo>
                  <a:pt x="4991" y="2340"/>
                </a:lnTo>
                <a:lnTo>
                  <a:pt x="4995" y="2368"/>
                </a:lnTo>
                <a:lnTo>
                  <a:pt x="4991" y="2396"/>
                </a:lnTo>
                <a:lnTo>
                  <a:pt x="4979" y="2420"/>
                </a:lnTo>
                <a:lnTo>
                  <a:pt x="4959" y="2437"/>
                </a:lnTo>
                <a:lnTo>
                  <a:pt x="4935" y="2449"/>
                </a:lnTo>
                <a:lnTo>
                  <a:pt x="4909" y="2453"/>
                </a:lnTo>
                <a:lnTo>
                  <a:pt x="3467" y="2453"/>
                </a:lnTo>
                <a:lnTo>
                  <a:pt x="3439" y="2449"/>
                </a:lnTo>
                <a:lnTo>
                  <a:pt x="3415" y="2437"/>
                </a:lnTo>
                <a:lnTo>
                  <a:pt x="3395" y="2420"/>
                </a:lnTo>
                <a:lnTo>
                  <a:pt x="3383" y="2396"/>
                </a:lnTo>
                <a:lnTo>
                  <a:pt x="3379" y="2368"/>
                </a:lnTo>
                <a:lnTo>
                  <a:pt x="3383" y="2340"/>
                </a:lnTo>
                <a:lnTo>
                  <a:pt x="3395" y="2316"/>
                </a:lnTo>
                <a:lnTo>
                  <a:pt x="3415" y="2298"/>
                </a:lnTo>
                <a:lnTo>
                  <a:pt x="3439" y="2284"/>
                </a:lnTo>
                <a:lnTo>
                  <a:pt x="3467" y="2280"/>
                </a:lnTo>
                <a:close/>
                <a:moveTo>
                  <a:pt x="3467" y="1839"/>
                </a:moveTo>
                <a:lnTo>
                  <a:pt x="5092" y="1839"/>
                </a:lnTo>
                <a:lnTo>
                  <a:pt x="5118" y="1845"/>
                </a:lnTo>
                <a:lnTo>
                  <a:pt x="5142" y="1857"/>
                </a:lnTo>
                <a:lnTo>
                  <a:pt x="5162" y="1875"/>
                </a:lnTo>
                <a:lnTo>
                  <a:pt x="5174" y="1899"/>
                </a:lnTo>
                <a:lnTo>
                  <a:pt x="5178" y="1926"/>
                </a:lnTo>
                <a:lnTo>
                  <a:pt x="5174" y="1954"/>
                </a:lnTo>
                <a:lnTo>
                  <a:pt x="5162" y="1978"/>
                </a:lnTo>
                <a:lnTo>
                  <a:pt x="5142" y="1996"/>
                </a:lnTo>
                <a:lnTo>
                  <a:pt x="5118" y="2008"/>
                </a:lnTo>
                <a:lnTo>
                  <a:pt x="5092" y="2014"/>
                </a:lnTo>
                <a:lnTo>
                  <a:pt x="3467" y="2014"/>
                </a:lnTo>
                <a:lnTo>
                  <a:pt x="3439" y="2008"/>
                </a:lnTo>
                <a:lnTo>
                  <a:pt x="3415" y="1996"/>
                </a:lnTo>
                <a:lnTo>
                  <a:pt x="3395" y="1978"/>
                </a:lnTo>
                <a:lnTo>
                  <a:pt x="3383" y="1954"/>
                </a:lnTo>
                <a:lnTo>
                  <a:pt x="3379" y="1926"/>
                </a:lnTo>
                <a:lnTo>
                  <a:pt x="3383" y="1899"/>
                </a:lnTo>
                <a:lnTo>
                  <a:pt x="3395" y="1875"/>
                </a:lnTo>
                <a:lnTo>
                  <a:pt x="3415" y="1857"/>
                </a:lnTo>
                <a:lnTo>
                  <a:pt x="3439" y="1845"/>
                </a:lnTo>
                <a:lnTo>
                  <a:pt x="3467" y="1839"/>
                </a:lnTo>
                <a:close/>
                <a:moveTo>
                  <a:pt x="3467" y="1400"/>
                </a:moveTo>
                <a:lnTo>
                  <a:pt x="4909" y="1400"/>
                </a:lnTo>
                <a:lnTo>
                  <a:pt x="4935" y="1404"/>
                </a:lnTo>
                <a:lnTo>
                  <a:pt x="4959" y="1415"/>
                </a:lnTo>
                <a:lnTo>
                  <a:pt x="4979" y="1433"/>
                </a:lnTo>
                <a:lnTo>
                  <a:pt x="4991" y="1457"/>
                </a:lnTo>
                <a:lnTo>
                  <a:pt x="4995" y="1485"/>
                </a:lnTo>
                <a:lnTo>
                  <a:pt x="4991" y="1513"/>
                </a:lnTo>
                <a:lnTo>
                  <a:pt x="4979" y="1537"/>
                </a:lnTo>
                <a:lnTo>
                  <a:pt x="4959" y="1555"/>
                </a:lnTo>
                <a:lnTo>
                  <a:pt x="4935" y="1567"/>
                </a:lnTo>
                <a:lnTo>
                  <a:pt x="4909" y="1573"/>
                </a:lnTo>
                <a:lnTo>
                  <a:pt x="3467" y="1573"/>
                </a:lnTo>
                <a:lnTo>
                  <a:pt x="3439" y="1567"/>
                </a:lnTo>
                <a:lnTo>
                  <a:pt x="3415" y="1555"/>
                </a:lnTo>
                <a:lnTo>
                  <a:pt x="3395" y="1537"/>
                </a:lnTo>
                <a:lnTo>
                  <a:pt x="3383" y="1513"/>
                </a:lnTo>
                <a:lnTo>
                  <a:pt x="3379" y="1485"/>
                </a:lnTo>
                <a:lnTo>
                  <a:pt x="3383" y="1457"/>
                </a:lnTo>
                <a:lnTo>
                  <a:pt x="3395" y="1433"/>
                </a:lnTo>
                <a:lnTo>
                  <a:pt x="3415" y="1415"/>
                </a:lnTo>
                <a:lnTo>
                  <a:pt x="3439" y="1404"/>
                </a:lnTo>
                <a:lnTo>
                  <a:pt x="3467" y="1400"/>
                </a:lnTo>
                <a:close/>
                <a:moveTo>
                  <a:pt x="6385" y="968"/>
                </a:moveTo>
                <a:lnTo>
                  <a:pt x="5673" y="968"/>
                </a:lnTo>
                <a:lnTo>
                  <a:pt x="5673" y="5153"/>
                </a:lnTo>
                <a:lnTo>
                  <a:pt x="5679" y="5217"/>
                </a:lnTo>
                <a:lnTo>
                  <a:pt x="5695" y="5277"/>
                </a:lnTo>
                <a:lnTo>
                  <a:pt x="5723" y="5332"/>
                </a:lnTo>
                <a:lnTo>
                  <a:pt x="5756" y="5382"/>
                </a:lnTo>
                <a:lnTo>
                  <a:pt x="5800" y="5424"/>
                </a:lnTo>
                <a:lnTo>
                  <a:pt x="5850" y="5459"/>
                </a:lnTo>
                <a:lnTo>
                  <a:pt x="5906" y="5485"/>
                </a:lnTo>
                <a:lnTo>
                  <a:pt x="5965" y="5503"/>
                </a:lnTo>
                <a:lnTo>
                  <a:pt x="6029" y="5509"/>
                </a:lnTo>
                <a:lnTo>
                  <a:pt x="6093" y="5503"/>
                </a:lnTo>
                <a:lnTo>
                  <a:pt x="6152" y="5485"/>
                </a:lnTo>
                <a:lnTo>
                  <a:pt x="6208" y="5459"/>
                </a:lnTo>
                <a:lnTo>
                  <a:pt x="6258" y="5424"/>
                </a:lnTo>
                <a:lnTo>
                  <a:pt x="6301" y="5382"/>
                </a:lnTo>
                <a:lnTo>
                  <a:pt x="6335" y="5332"/>
                </a:lnTo>
                <a:lnTo>
                  <a:pt x="6361" y="5277"/>
                </a:lnTo>
                <a:lnTo>
                  <a:pt x="6379" y="5217"/>
                </a:lnTo>
                <a:lnTo>
                  <a:pt x="6385" y="5153"/>
                </a:lnTo>
                <a:lnTo>
                  <a:pt x="6385" y="968"/>
                </a:lnTo>
                <a:close/>
                <a:moveTo>
                  <a:pt x="3467" y="958"/>
                </a:moveTo>
                <a:lnTo>
                  <a:pt x="4692" y="958"/>
                </a:lnTo>
                <a:lnTo>
                  <a:pt x="4720" y="962"/>
                </a:lnTo>
                <a:lnTo>
                  <a:pt x="4744" y="974"/>
                </a:lnTo>
                <a:lnTo>
                  <a:pt x="4764" y="994"/>
                </a:lnTo>
                <a:lnTo>
                  <a:pt x="4776" y="1016"/>
                </a:lnTo>
                <a:lnTo>
                  <a:pt x="4780" y="1044"/>
                </a:lnTo>
                <a:lnTo>
                  <a:pt x="4776" y="1072"/>
                </a:lnTo>
                <a:lnTo>
                  <a:pt x="4764" y="1095"/>
                </a:lnTo>
                <a:lnTo>
                  <a:pt x="4744" y="1113"/>
                </a:lnTo>
                <a:lnTo>
                  <a:pt x="4720" y="1127"/>
                </a:lnTo>
                <a:lnTo>
                  <a:pt x="4692" y="1131"/>
                </a:lnTo>
                <a:lnTo>
                  <a:pt x="3467" y="1131"/>
                </a:lnTo>
                <a:lnTo>
                  <a:pt x="3439" y="1127"/>
                </a:lnTo>
                <a:lnTo>
                  <a:pt x="3415" y="1113"/>
                </a:lnTo>
                <a:lnTo>
                  <a:pt x="3395" y="1095"/>
                </a:lnTo>
                <a:lnTo>
                  <a:pt x="3383" y="1072"/>
                </a:lnTo>
                <a:lnTo>
                  <a:pt x="3379" y="1044"/>
                </a:lnTo>
                <a:lnTo>
                  <a:pt x="3383" y="1016"/>
                </a:lnTo>
                <a:lnTo>
                  <a:pt x="3395" y="994"/>
                </a:lnTo>
                <a:lnTo>
                  <a:pt x="3415" y="974"/>
                </a:lnTo>
                <a:lnTo>
                  <a:pt x="3439" y="962"/>
                </a:lnTo>
                <a:lnTo>
                  <a:pt x="3467" y="958"/>
                </a:lnTo>
                <a:close/>
                <a:moveTo>
                  <a:pt x="646" y="690"/>
                </a:moveTo>
                <a:lnTo>
                  <a:pt x="646" y="2280"/>
                </a:lnTo>
                <a:lnTo>
                  <a:pt x="3000" y="2280"/>
                </a:lnTo>
                <a:lnTo>
                  <a:pt x="3000" y="690"/>
                </a:lnTo>
                <a:lnTo>
                  <a:pt x="646" y="690"/>
                </a:lnTo>
                <a:close/>
                <a:moveTo>
                  <a:pt x="3467" y="517"/>
                </a:moveTo>
                <a:lnTo>
                  <a:pt x="5092" y="517"/>
                </a:lnTo>
                <a:lnTo>
                  <a:pt x="5118" y="521"/>
                </a:lnTo>
                <a:lnTo>
                  <a:pt x="5142" y="533"/>
                </a:lnTo>
                <a:lnTo>
                  <a:pt x="5162" y="553"/>
                </a:lnTo>
                <a:lnTo>
                  <a:pt x="5174" y="576"/>
                </a:lnTo>
                <a:lnTo>
                  <a:pt x="5178" y="602"/>
                </a:lnTo>
                <a:lnTo>
                  <a:pt x="5174" y="630"/>
                </a:lnTo>
                <a:lnTo>
                  <a:pt x="5162" y="654"/>
                </a:lnTo>
                <a:lnTo>
                  <a:pt x="5142" y="674"/>
                </a:lnTo>
                <a:lnTo>
                  <a:pt x="5118" y="686"/>
                </a:lnTo>
                <a:lnTo>
                  <a:pt x="5092" y="690"/>
                </a:lnTo>
                <a:lnTo>
                  <a:pt x="3467" y="690"/>
                </a:lnTo>
                <a:lnTo>
                  <a:pt x="3439" y="686"/>
                </a:lnTo>
                <a:lnTo>
                  <a:pt x="3415" y="674"/>
                </a:lnTo>
                <a:lnTo>
                  <a:pt x="3395" y="654"/>
                </a:lnTo>
                <a:lnTo>
                  <a:pt x="3383" y="630"/>
                </a:lnTo>
                <a:lnTo>
                  <a:pt x="3379" y="602"/>
                </a:lnTo>
                <a:lnTo>
                  <a:pt x="3383" y="576"/>
                </a:lnTo>
                <a:lnTo>
                  <a:pt x="3395" y="553"/>
                </a:lnTo>
                <a:lnTo>
                  <a:pt x="3415" y="533"/>
                </a:lnTo>
                <a:lnTo>
                  <a:pt x="3439" y="521"/>
                </a:lnTo>
                <a:lnTo>
                  <a:pt x="3467" y="517"/>
                </a:lnTo>
                <a:close/>
                <a:moveTo>
                  <a:pt x="561" y="517"/>
                </a:moveTo>
                <a:lnTo>
                  <a:pt x="3085" y="517"/>
                </a:lnTo>
                <a:lnTo>
                  <a:pt x="3113" y="521"/>
                </a:lnTo>
                <a:lnTo>
                  <a:pt x="3137" y="533"/>
                </a:lnTo>
                <a:lnTo>
                  <a:pt x="3157" y="553"/>
                </a:lnTo>
                <a:lnTo>
                  <a:pt x="3169" y="576"/>
                </a:lnTo>
                <a:lnTo>
                  <a:pt x="3173" y="602"/>
                </a:lnTo>
                <a:lnTo>
                  <a:pt x="3173" y="2368"/>
                </a:lnTo>
                <a:lnTo>
                  <a:pt x="3169" y="2396"/>
                </a:lnTo>
                <a:lnTo>
                  <a:pt x="3157" y="2420"/>
                </a:lnTo>
                <a:lnTo>
                  <a:pt x="3137" y="2437"/>
                </a:lnTo>
                <a:lnTo>
                  <a:pt x="3113" y="2449"/>
                </a:lnTo>
                <a:lnTo>
                  <a:pt x="3085" y="2453"/>
                </a:lnTo>
                <a:lnTo>
                  <a:pt x="561" y="2453"/>
                </a:lnTo>
                <a:lnTo>
                  <a:pt x="533" y="2449"/>
                </a:lnTo>
                <a:lnTo>
                  <a:pt x="509" y="2437"/>
                </a:lnTo>
                <a:lnTo>
                  <a:pt x="489" y="2420"/>
                </a:lnTo>
                <a:lnTo>
                  <a:pt x="477" y="2396"/>
                </a:lnTo>
                <a:lnTo>
                  <a:pt x="473" y="2368"/>
                </a:lnTo>
                <a:lnTo>
                  <a:pt x="473" y="602"/>
                </a:lnTo>
                <a:lnTo>
                  <a:pt x="477" y="576"/>
                </a:lnTo>
                <a:lnTo>
                  <a:pt x="489" y="553"/>
                </a:lnTo>
                <a:lnTo>
                  <a:pt x="509" y="533"/>
                </a:lnTo>
                <a:lnTo>
                  <a:pt x="533" y="521"/>
                </a:lnTo>
                <a:lnTo>
                  <a:pt x="561" y="517"/>
                </a:lnTo>
                <a:close/>
                <a:moveTo>
                  <a:pt x="173" y="173"/>
                </a:moveTo>
                <a:lnTo>
                  <a:pt x="173" y="5046"/>
                </a:lnTo>
                <a:lnTo>
                  <a:pt x="179" y="5121"/>
                </a:lnTo>
                <a:lnTo>
                  <a:pt x="197" y="5193"/>
                </a:lnTo>
                <a:lnTo>
                  <a:pt x="225" y="5259"/>
                </a:lnTo>
                <a:lnTo>
                  <a:pt x="263" y="5318"/>
                </a:lnTo>
                <a:lnTo>
                  <a:pt x="308" y="5372"/>
                </a:lnTo>
                <a:lnTo>
                  <a:pt x="362" y="5420"/>
                </a:lnTo>
                <a:lnTo>
                  <a:pt x="424" y="5457"/>
                </a:lnTo>
                <a:lnTo>
                  <a:pt x="489" y="5485"/>
                </a:lnTo>
                <a:lnTo>
                  <a:pt x="561" y="5503"/>
                </a:lnTo>
                <a:lnTo>
                  <a:pt x="637" y="5509"/>
                </a:lnTo>
                <a:lnTo>
                  <a:pt x="5637" y="5509"/>
                </a:lnTo>
                <a:lnTo>
                  <a:pt x="5589" y="5447"/>
                </a:lnTo>
                <a:lnTo>
                  <a:pt x="5552" y="5382"/>
                </a:lnTo>
                <a:lnTo>
                  <a:pt x="5522" y="5308"/>
                </a:lnTo>
                <a:lnTo>
                  <a:pt x="5506" y="5233"/>
                </a:lnTo>
                <a:lnTo>
                  <a:pt x="5500" y="5153"/>
                </a:lnTo>
                <a:lnTo>
                  <a:pt x="5500" y="173"/>
                </a:lnTo>
                <a:lnTo>
                  <a:pt x="173" y="173"/>
                </a:lnTo>
                <a:close/>
                <a:moveTo>
                  <a:pt x="88" y="0"/>
                </a:moveTo>
                <a:lnTo>
                  <a:pt x="5585" y="0"/>
                </a:lnTo>
                <a:lnTo>
                  <a:pt x="5613" y="4"/>
                </a:lnTo>
                <a:lnTo>
                  <a:pt x="5637" y="18"/>
                </a:lnTo>
                <a:lnTo>
                  <a:pt x="5655" y="36"/>
                </a:lnTo>
                <a:lnTo>
                  <a:pt x="5667" y="60"/>
                </a:lnTo>
                <a:lnTo>
                  <a:pt x="5673" y="87"/>
                </a:lnTo>
                <a:lnTo>
                  <a:pt x="5673" y="795"/>
                </a:lnTo>
                <a:lnTo>
                  <a:pt x="6385" y="795"/>
                </a:lnTo>
                <a:lnTo>
                  <a:pt x="6431" y="801"/>
                </a:lnTo>
                <a:lnTo>
                  <a:pt x="6473" y="819"/>
                </a:lnTo>
                <a:lnTo>
                  <a:pt x="6506" y="847"/>
                </a:lnTo>
                <a:lnTo>
                  <a:pt x="6534" y="881"/>
                </a:lnTo>
                <a:lnTo>
                  <a:pt x="6552" y="922"/>
                </a:lnTo>
                <a:lnTo>
                  <a:pt x="6558" y="968"/>
                </a:lnTo>
                <a:lnTo>
                  <a:pt x="6558" y="5153"/>
                </a:lnTo>
                <a:lnTo>
                  <a:pt x="6552" y="5231"/>
                </a:lnTo>
                <a:lnTo>
                  <a:pt x="6536" y="5304"/>
                </a:lnTo>
                <a:lnTo>
                  <a:pt x="6508" y="5376"/>
                </a:lnTo>
                <a:lnTo>
                  <a:pt x="6473" y="5440"/>
                </a:lnTo>
                <a:lnTo>
                  <a:pt x="6427" y="5499"/>
                </a:lnTo>
                <a:lnTo>
                  <a:pt x="6375" y="5551"/>
                </a:lnTo>
                <a:lnTo>
                  <a:pt x="6317" y="5597"/>
                </a:lnTo>
                <a:lnTo>
                  <a:pt x="6252" y="5632"/>
                </a:lnTo>
                <a:lnTo>
                  <a:pt x="6182" y="5658"/>
                </a:lnTo>
                <a:lnTo>
                  <a:pt x="6107" y="5676"/>
                </a:lnTo>
                <a:lnTo>
                  <a:pt x="6029" y="5682"/>
                </a:lnTo>
                <a:lnTo>
                  <a:pt x="5967" y="5678"/>
                </a:lnTo>
                <a:lnTo>
                  <a:pt x="5955" y="5680"/>
                </a:lnTo>
                <a:lnTo>
                  <a:pt x="5941" y="5682"/>
                </a:lnTo>
                <a:lnTo>
                  <a:pt x="637" y="5682"/>
                </a:lnTo>
                <a:lnTo>
                  <a:pt x="549" y="5676"/>
                </a:lnTo>
                <a:lnTo>
                  <a:pt x="467" y="5658"/>
                </a:lnTo>
                <a:lnTo>
                  <a:pt x="388" y="5632"/>
                </a:lnTo>
                <a:lnTo>
                  <a:pt x="314" y="5595"/>
                </a:lnTo>
                <a:lnTo>
                  <a:pt x="247" y="5549"/>
                </a:lnTo>
                <a:lnTo>
                  <a:pt x="187" y="5495"/>
                </a:lnTo>
                <a:lnTo>
                  <a:pt x="133" y="5434"/>
                </a:lnTo>
                <a:lnTo>
                  <a:pt x="88" y="5366"/>
                </a:lnTo>
                <a:lnTo>
                  <a:pt x="50" y="5292"/>
                </a:lnTo>
                <a:lnTo>
                  <a:pt x="22" y="5215"/>
                </a:lnTo>
                <a:lnTo>
                  <a:pt x="6" y="5131"/>
                </a:lnTo>
                <a:lnTo>
                  <a:pt x="0" y="5046"/>
                </a:lnTo>
                <a:lnTo>
                  <a:pt x="0" y="87"/>
                </a:lnTo>
                <a:lnTo>
                  <a:pt x="4" y="60"/>
                </a:lnTo>
                <a:lnTo>
                  <a:pt x="16" y="36"/>
                </a:lnTo>
                <a:lnTo>
                  <a:pt x="36" y="18"/>
                </a:lnTo>
                <a:lnTo>
                  <a:pt x="60" y="4"/>
                </a:lnTo>
                <a:lnTo>
                  <a:pt x="8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grpSp>
        <p:nvGrpSpPr>
          <p:cNvPr id="14" name="Group 13">
            <a:extLst>
              <a:ext uri="{FF2B5EF4-FFF2-40B4-BE49-F238E27FC236}">
                <a16:creationId xmlns:a16="http://schemas.microsoft.com/office/drawing/2014/main" id="{91CAFD89-0538-9F15-8B76-E33114E9104F}"/>
              </a:ext>
            </a:extLst>
          </p:cNvPr>
          <p:cNvGrpSpPr/>
          <p:nvPr/>
        </p:nvGrpSpPr>
        <p:grpSpPr>
          <a:xfrm>
            <a:off x="2233094" y="2819425"/>
            <a:ext cx="249890" cy="265859"/>
            <a:chOff x="4283372" y="2252718"/>
            <a:chExt cx="429351" cy="393719"/>
          </a:xfrm>
        </p:grpSpPr>
        <p:sp>
          <p:nvSpPr>
            <p:cNvPr id="15" name="Freeform 35">
              <a:extLst>
                <a:ext uri="{FF2B5EF4-FFF2-40B4-BE49-F238E27FC236}">
                  <a16:creationId xmlns:a16="http://schemas.microsoft.com/office/drawing/2014/main" id="{315BFC2F-1698-1999-49EB-58C1B38057D8}"/>
                </a:ext>
              </a:extLst>
            </p:cNvPr>
            <p:cNvSpPr>
              <a:spLocks noEditPoints="1"/>
            </p:cNvSpPr>
            <p:nvPr/>
          </p:nvSpPr>
          <p:spPr bwMode="auto">
            <a:xfrm>
              <a:off x="4283503" y="2359452"/>
              <a:ext cx="429220" cy="286985"/>
            </a:xfrm>
            <a:custGeom>
              <a:avLst/>
              <a:gdLst>
                <a:gd name="T0" fmla="*/ 294 w 6556"/>
                <a:gd name="T1" fmla="*/ 225 h 4699"/>
                <a:gd name="T2" fmla="*/ 241 w 6556"/>
                <a:gd name="T3" fmla="*/ 262 h 4699"/>
                <a:gd name="T4" fmla="*/ 219 w 6556"/>
                <a:gd name="T5" fmla="*/ 328 h 4699"/>
                <a:gd name="T6" fmla="*/ 225 w 6556"/>
                <a:gd name="T7" fmla="*/ 4405 h 4699"/>
                <a:gd name="T8" fmla="*/ 263 w 6556"/>
                <a:gd name="T9" fmla="*/ 4458 h 4699"/>
                <a:gd name="T10" fmla="*/ 328 w 6556"/>
                <a:gd name="T11" fmla="*/ 4480 h 4699"/>
                <a:gd name="T12" fmla="*/ 6262 w 6556"/>
                <a:gd name="T13" fmla="*/ 4474 h 4699"/>
                <a:gd name="T14" fmla="*/ 6315 w 6556"/>
                <a:gd name="T15" fmla="*/ 4434 h 4699"/>
                <a:gd name="T16" fmla="*/ 6337 w 6556"/>
                <a:gd name="T17" fmla="*/ 4371 h 4699"/>
                <a:gd name="T18" fmla="*/ 6331 w 6556"/>
                <a:gd name="T19" fmla="*/ 292 h 4699"/>
                <a:gd name="T20" fmla="*/ 6291 w 6556"/>
                <a:gd name="T21" fmla="*/ 239 h 4699"/>
                <a:gd name="T22" fmla="*/ 6228 w 6556"/>
                <a:gd name="T23" fmla="*/ 219 h 4699"/>
                <a:gd name="T24" fmla="*/ 328 w 6556"/>
                <a:gd name="T25" fmla="*/ 0 h 4699"/>
                <a:gd name="T26" fmla="*/ 6288 w 6556"/>
                <a:gd name="T27" fmla="*/ 6 h 4699"/>
                <a:gd name="T28" fmla="*/ 6393 w 6556"/>
                <a:gd name="T29" fmla="*/ 44 h 4699"/>
                <a:gd name="T30" fmla="*/ 6478 w 6556"/>
                <a:gd name="T31" fmla="*/ 117 h 4699"/>
                <a:gd name="T32" fmla="*/ 6534 w 6556"/>
                <a:gd name="T33" fmla="*/ 213 h 4699"/>
                <a:gd name="T34" fmla="*/ 6556 w 6556"/>
                <a:gd name="T35" fmla="*/ 328 h 4699"/>
                <a:gd name="T36" fmla="*/ 6550 w 6556"/>
                <a:gd name="T37" fmla="*/ 4430 h 4699"/>
                <a:gd name="T38" fmla="*/ 6510 w 6556"/>
                <a:gd name="T39" fmla="*/ 4536 h 4699"/>
                <a:gd name="T40" fmla="*/ 6439 w 6556"/>
                <a:gd name="T41" fmla="*/ 4621 h 4699"/>
                <a:gd name="T42" fmla="*/ 6341 w 6556"/>
                <a:gd name="T43" fmla="*/ 4677 h 4699"/>
                <a:gd name="T44" fmla="*/ 6228 w 6556"/>
                <a:gd name="T45" fmla="*/ 4699 h 4699"/>
                <a:gd name="T46" fmla="*/ 269 w 6556"/>
                <a:gd name="T47" fmla="*/ 4693 h 4699"/>
                <a:gd name="T48" fmla="*/ 163 w 6556"/>
                <a:gd name="T49" fmla="*/ 4653 h 4699"/>
                <a:gd name="T50" fmla="*/ 78 w 6556"/>
                <a:gd name="T51" fmla="*/ 4582 h 4699"/>
                <a:gd name="T52" fmla="*/ 20 w 6556"/>
                <a:gd name="T53" fmla="*/ 4486 h 4699"/>
                <a:gd name="T54" fmla="*/ 0 w 6556"/>
                <a:gd name="T55" fmla="*/ 4371 h 4699"/>
                <a:gd name="T56" fmla="*/ 6 w 6556"/>
                <a:gd name="T57" fmla="*/ 268 h 4699"/>
                <a:gd name="T58" fmla="*/ 46 w 6556"/>
                <a:gd name="T59" fmla="*/ 163 h 4699"/>
                <a:gd name="T60" fmla="*/ 117 w 6556"/>
                <a:gd name="T61" fmla="*/ 77 h 4699"/>
                <a:gd name="T62" fmla="*/ 213 w 6556"/>
                <a:gd name="T63" fmla="*/ 20 h 4699"/>
                <a:gd name="T64" fmla="*/ 328 w 6556"/>
                <a:gd name="T65" fmla="*/ 0 h 4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56" h="4699">
                  <a:moveTo>
                    <a:pt x="328" y="219"/>
                  </a:moveTo>
                  <a:lnTo>
                    <a:pt x="294" y="225"/>
                  </a:lnTo>
                  <a:lnTo>
                    <a:pt x="263" y="239"/>
                  </a:lnTo>
                  <a:lnTo>
                    <a:pt x="241" y="262"/>
                  </a:lnTo>
                  <a:lnTo>
                    <a:pt x="225" y="292"/>
                  </a:lnTo>
                  <a:lnTo>
                    <a:pt x="219" y="328"/>
                  </a:lnTo>
                  <a:lnTo>
                    <a:pt x="219" y="4371"/>
                  </a:lnTo>
                  <a:lnTo>
                    <a:pt x="225" y="4405"/>
                  </a:lnTo>
                  <a:lnTo>
                    <a:pt x="241" y="4434"/>
                  </a:lnTo>
                  <a:lnTo>
                    <a:pt x="263" y="4458"/>
                  </a:lnTo>
                  <a:lnTo>
                    <a:pt x="294" y="4474"/>
                  </a:lnTo>
                  <a:lnTo>
                    <a:pt x="328" y="4480"/>
                  </a:lnTo>
                  <a:lnTo>
                    <a:pt x="6228" y="4480"/>
                  </a:lnTo>
                  <a:lnTo>
                    <a:pt x="6262" y="4474"/>
                  </a:lnTo>
                  <a:lnTo>
                    <a:pt x="6291" y="4458"/>
                  </a:lnTo>
                  <a:lnTo>
                    <a:pt x="6315" y="4434"/>
                  </a:lnTo>
                  <a:lnTo>
                    <a:pt x="6331" y="4405"/>
                  </a:lnTo>
                  <a:lnTo>
                    <a:pt x="6337" y="4371"/>
                  </a:lnTo>
                  <a:lnTo>
                    <a:pt x="6337" y="328"/>
                  </a:lnTo>
                  <a:lnTo>
                    <a:pt x="6331" y="292"/>
                  </a:lnTo>
                  <a:lnTo>
                    <a:pt x="6315" y="262"/>
                  </a:lnTo>
                  <a:lnTo>
                    <a:pt x="6291" y="239"/>
                  </a:lnTo>
                  <a:lnTo>
                    <a:pt x="6262" y="225"/>
                  </a:lnTo>
                  <a:lnTo>
                    <a:pt x="6228" y="219"/>
                  </a:lnTo>
                  <a:lnTo>
                    <a:pt x="328" y="219"/>
                  </a:lnTo>
                  <a:close/>
                  <a:moveTo>
                    <a:pt x="328" y="0"/>
                  </a:moveTo>
                  <a:lnTo>
                    <a:pt x="6228" y="0"/>
                  </a:lnTo>
                  <a:lnTo>
                    <a:pt x="6288" y="6"/>
                  </a:lnTo>
                  <a:lnTo>
                    <a:pt x="6341" y="20"/>
                  </a:lnTo>
                  <a:lnTo>
                    <a:pt x="6393" y="44"/>
                  </a:lnTo>
                  <a:lnTo>
                    <a:pt x="6439" y="77"/>
                  </a:lnTo>
                  <a:lnTo>
                    <a:pt x="6478" y="117"/>
                  </a:lnTo>
                  <a:lnTo>
                    <a:pt x="6510" y="163"/>
                  </a:lnTo>
                  <a:lnTo>
                    <a:pt x="6534" y="213"/>
                  </a:lnTo>
                  <a:lnTo>
                    <a:pt x="6550" y="268"/>
                  </a:lnTo>
                  <a:lnTo>
                    <a:pt x="6556" y="328"/>
                  </a:lnTo>
                  <a:lnTo>
                    <a:pt x="6556" y="4371"/>
                  </a:lnTo>
                  <a:lnTo>
                    <a:pt x="6550" y="4430"/>
                  </a:lnTo>
                  <a:lnTo>
                    <a:pt x="6534" y="4486"/>
                  </a:lnTo>
                  <a:lnTo>
                    <a:pt x="6510" y="4536"/>
                  </a:lnTo>
                  <a:lnTo>
                    <a:pt x="6478" y="4582"/>
                  </a:lnTo>
                  <a:lnTo>
                    <a:pt x="6439" y="4621"/>
                  </a:lnTo>
                  <a:lnTo>
                    <a:pt x="6393" y="4653"/>
                  </a:lnTo>
                  <a:lnTo>
                    <a:pt x="6341" y="4677"/>
                  </a:lnTo>
                  <a:lnTo>
                    <a:pt x="6288" y="4693"/>
                  </a:lnTo>
                  <a:lnTo>
                    <a:pt x="6228" y="4699"/>
                  </a:lnTo>
                  <a:lnTo>
                    <a:pt x="328" y="4699"/>
                  </a:lnTo>
                  <a:lnTo>
                    <a:pt x="269" y="4693"/>
                  </a:lnTo>
                  <a:lnTo>
                    <a:pt x="213" y="4677"/>
                  </a:lnTo>
                  <a:lnTo>
                    <a:pt x="163" y="4653"/>
                  </a:lnTo>
                  <a:lnTo>
                    <a:pt x="117" y="4621"/>
                  </a:lnTo>
                  <a:lnTo>
                    <a:pt x="78" y="4582"/>
                  </a:lnTo>
                  <a:lnTo>
                    <a:pt x="46" y="4536"/>
                  </a:lnTo>
                  <a:lnTo>
                    <a:pt x="20" y="4486"/>
                  </a:lnTo>
                  <a:lnTo>
                    <a:pt x="6" y="4430"/>
                  </a:lnTo>
                  <a:lnTo>
                    <a:pt x="0" y="4371"/>
                  </a:lnTo>
                  <a:lnTo>
                    <a:pt x="0" y="328"/>
                  </a:lnTo>
                  <a:lnTo>
                    <a:pt x="6" y="268"/>
                  </a:lnTo>
                  <a:lnTo>
                    <a:pt x="20" y="213"/>
                  </a:lnTo>
                  <a:lnTo>
                    <a:pt x="46" y="163"/>
                  </a:lnTo>
                  <a:lnTo>
                    <a:pt x="78" y="117"/>
                  </a:lnTo>
                  <a:lnTo>
                    <a:pt x="117" y="77"/>
                  </a:lnTo>
                  <a:lnTo>
                    <a:pt x="163" y="44"/>
                  </a:lnTo>
                  <a:lnTo>
                    <a:pt x="213" y="20"/>
                  </a:lnTo>
                  <a:lnTo>
                    <a:pt x="269" y="6"/>
                  </a:lnTo>
                  <a:lnTo>
                    <a:pt x="32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a:ea typeface="+mn-ea"/>
                <a:cs typeface="+mn-cs"/>
              </a:endParaRPr>
            </a:p>
          </p:txBody>
        </p:sp>
        <p:sp>
          <p:nvSpPr>
            <p:cNvPr id="16" name="Freeform 36">
              <a:extLst>
                <a:ext uri="{FF2B5EF4-FFF2-40B4-BE49-F238E27FC236}">
                  <a16:creationId xmlns:a16="http://schemas.microsoft.com/office/drawing/2014/main" id="{A66F04B0-C62A-E3EC-3563-F9B71E970CE0}"/>
                </a:ext>
              </a:extLst>
            </p:cNvPr>
            <p:cNvSpPr>
              <a:spLocks noEditPoints="1"/>
            </p:cNvSpPr>
            <p:nvPr/>
          </p:nvSpPr>
          <p:spPr bwMode="auto">
            <a:xfrm>
              <a:off x="4312179" y="2386196"/>
              <a:ext cx="371868" cy="66678"/>
            </a:xfrm>
            <a:custGeom>
              <a:avLst/>
              <a:gdLst>
                <a:gd name="T0" fmla="*/ 487 w 5680"/>
                <a:gd name="T1" fmla="*/ 223 h 1093"/>
                <a:gd name="T2" fmla="*/ 380 w 5680"/>
                <a:gd name="T3" fmla="*/ 263 h 1093"/>
                <a:gd name="T4" fmla="*/ 294 w 5680"/>
                <a:gd name="T5" fmla="*/ 335 h 1093"/>
                <a:gd name="T6" fmla="*/ 238 w 5680"/>
                <a:gd name="T7" fmla="*/ 432 h 1093"/>
                <a:gd name="T8" fmla="*/ 218 w 5680"/>
                <a:gd name="T9" fmla="*/ 546 h 1093"/>
                <a:gd name="T10" fmla="*/ 238 w 5680"/>
                <a:gd name="T11" fmla="*/ 661 h 1093"/>
                <a:gd name="T12" fmla="*/ 294 w 5680"/>
                <a:gd name="T13" fmla="*/ 757 h 1093"/>
                <a:gd name="T14" fmla="*/ 380 w 5680"/>
                <a:gd name="T15" fmla="*/ 830 h 1093"/>
                <a:gd name="T16" fmla="*/ 487 w 5680"/>
                <a:gd name="T17" fmla="*/ 868 h 1093"/>
                <a:gd name="T18" fmla="*/ 5133 w 5680"/>
                <a:gd name="T19" fmla="*/ 874 h 1093"/>
                <a:gd name="T20" fmla="*/ 5249 w 5680"/>
                <a:gd name="T21" fmla="*/ 854 h 1093"/>
                <a:gd name="T22" fmla="*/ 5346 w 5680"/>
                <a:gd name="T23" fmla="*/ 796 h 1093"/>
                <a:gd name="T24" fmla="*/ 5418 w 5680"/>
                <a:gd name="T25" fmla="*/ 711 h 1093"/>
                <a:gd name="T26" fmla="*/ 5458 w 5680"/>
                <a:gd name="T27" fmla="*/ 605 h 1093"/>
                <a:gd name="T28" fmla="*/ 5458 w 5680"/>
                <a:gd name="T29" fmla="*/ 488 h 1093"/>
                <a:gd name="T30" fmla="*/ 5418 w 5680"/>
                <a:gd name="T31" fmla="*/ 380 h 1093"/>
                <a:gd name="T32" fmla="*/ 5346 w 5680"/>
                <a:gd name="T33" fmla="*/ 295 h 1093"/>
                <a:gd name="T34" fmla="*/ 5249 w 5680"/>
                <a:gd name="T35" fmla="*/ 239 h 1093"/>
                <a:gd name="T36" fmla="*/ 5133 w 5680"/>
                <a:gd name="T37" fmla="*/ 217 h 1093"/>
                <a:gd name="T38" fmla="*/ 545 w 5680"/>
                <a:gd name="T39" fmla="*/ 0 h 1093"/>
                <a:gd name="T40" fmla="*/ 5215 w 5680"/>
                <a:gd name="T41" fmla="*/ 6 h 1093"/>
                <a:gd name="T42" fmla="*/ 5364 w 5680"/>
                <a:gd name="T43" fmla="*/ 50 h 1093"/>
                <a:gd name="T44" fmla="*/ 5493 w 5680"/>
                <a:gd name="T45" fmla="*/ 134 h 1093"/>
                <a:gd name="T46" fmla="*/ 5593 w 5680"/>
                <a:gd name="T47" fmla="*/ 249 h 1093"/>
                <a:gd name="T48" fmla="*/ 5657 w 5680"/>
                <a:gd name="T49" fmla="*/ 388 h 1093"/>
                <a:gd name="T50" fmla="*/ 5680 w 5680"/>
                <a:gd name="T51" fmla="*/ 546 h 1093"/>
                <a:gd name="T52" fmla="*/ 5657 w 5680"/>
                <a:gd name="T53" fmla="*/ 705 h 1093"/>
                <a:gd name="T54" fmla="*/ 5593 w 5680"/>
                <a:gd name="T55" fmla="*/ 844 h 1093"/>
                <a:gd name="T56" fmla="*/ 5493 w 5680"/>
                <a:gd name="T57" fmla="*/ 959 h 1093"/>
                <a:gd name="T58" fmla="*/ 5364 w 5680"/>
                <a:gd name="T59" fmla="*/ 1041 h 1093"/>
                <a:gd name="T60" fmla="*/ 5215 w 5680"/>
                <a:gd name="T61" fmla="*/ 1087 h 1093"/>
                <a:gd name="T62" fmla="*/ 545 w 5680"/>
                <a:gd name="T63" fmla="*/ 1093 h 1093"/>
                <a:gd name="T64" fmla="*/ 387 w 5680"/>
                <a:gd name="T65" fmla="*/ 1069 h 1093"/>
                <a:gd name="T66" fmla="*/ 248 w 5680"/>
                <a:gd name="T67" fmla="*/ 1005 h 1093"/>
                <a:gd name="T68" fmla="*/ 133 w 5680"/>
                <a:gd name="T69" fmla="*/ 904 h 1093"/>
                <a:gd name="T70" fmla="*/ 49 w 5680"/>
                <a:gd name="T71" fmla="*/ 776 h 1093"/>
                <a:gd name="T72" fmla="*/ 6 w 5680"/>
                <a:gd name="T73" fmla="*/ 627 h 1093"/>
                <a:gd name="T74" fmla="*/ 6 w 5680"/>
                <a:gd name="T75" fmla="*/ 466 h 1093"/>
                <a:gd name="T76" fmla="*/ 49 w 5680"/>
                <a:gd name="T77" fmla="*/ 315 h 1093"/>
                <a:gd name="T78" fmla="*/ 133 w 5680"/>
                <a:gd name="T79" fmla="*/ 188 h 1093"/>
                <a:gd name="T80" fmla="*/ 248 w 5680"/>
                <a:gd name="T81" fmla="*/ 88 h 1093"/>
                <a:gd name="T82" fmla="*/ 387 w 5680"/>
                <a:gd name="T83" fmla="*/ 22 h 1093"/>
                <a:gd name="T84" fmla="*/ 545 w 5680"/>
                <a:gd name="T8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80" h="1093">
                  <a:moveTo>
                    <a:pt x="545" y="217"/>
                  </a:moveTo>
                  <a:lnTo>
                    <a:pt x="487" y="223"/>
                  </a:lnTo>
                  <a:lnTo>
                    <a:pt x="431" y="239"/>
                  </a:lnTo>
                  <a:lnTo>
                    <a:pt x="380" y="263"/>
                  </a:lnTo>
                  <a:lnTo>
                    <a:pt x="334" y="295"/>
                  </a:lnTo>
                  <a:lnTo>
                    <a:pt x="294" y="335"/>
                  </a:lnTo>
                  <a:lnTo>
                    <a:pt x="262" y="380"/>
                  </a:lnTo>
                  <a:lnTo>
                    <a:pt x="238" y="432"/>
                  </a:lnTo>
                  <a:lnTo>
                    <a:pt x="222" y="488"/>
                  </a:lnTo>
                  <a:lnTo>
                    <a:pt x="218" y="546"/>
                  </a:lnTo>
                  <a:lnTo>
                    <a:pt x="222" y="605"/>
                  </a:lnTo>
                  <a:lnTo>
                    <a:pt x="238" y="661"/>
                  </a:lnTo>
                  <a:lnTo>
                    <a:pt x="262" y="711"/>
                  </a:lnTo>
                  <a:lnTo>
                    <a:pt x="294" y="757"/>
                  </a:lnTo>
                  <a:lnTo>
                    <a:pt x="334" y="796"/>
                  </a:lnTo>
                  <a:lnTo>
                    <a:pt x="380" y="830"/>
                  </a:lnTo>
                  <a:lnTo>
                    <a:pt x="431" y="854"/>
                  </a:lnTo>
                  <a:lnTo>
                    <a:pt x="487" y="868"/>
                  </a:lnTo>
                  <a:lnTo>
                    <a:pt x="545" y="874"/>
                  </a:lnTo>
                  <a:lnTo>
                    <a:pt x="5133" y="874"/>
                  </a:lnTo>
                  <a:lnTo>
                    <a:pt x="5193" y="868"/>
                  </a:lnTo>
                  <a:lnTo>
                    <a:pt x="5249" y="854"/>
                  </a:lnTo>
                  <a:lnTo>
                    <a:pt x="5301" y="830"/>
                  </a:lnTo>
                  <a:lnTo>
                    <a:pt x="5346" y="796"/>
                  </a:lnTo>
                  <a:lnTo>
                    <a:pt x="5384" y="757"/>
                  </a:lnTo>
                  <a:lnTo>
                    <a:pt x="5418" y="711"/>
                  </a:lnTo>
                  <a:lnTo>
                    <a:pt x="5442" y="661"/>
                  </a:lnTo>
                  <a:lnTo>
                    <a:pt x="5458" y="605"/>
                  </a:lnTo>
                  <a:lnTo>
                    <a:pt x="5462" y="546"/>
                  </a:lnTo>
                  <a:lnTo>
                    <a:pt x="5458" y="488"/>
                  </a:lnTo>
                  <a:lnTo>
                    <a:pt x="5442" y="432"/>
                  </a:lnTo>
                  <a:lnTo>
                    <a:pt x="5418" y="380"/>
                  </a:lnTo>
                  <a:lnTo>
                    <a:pt x="5384" y="335"/>
                  </a:lnTo>
                  <a:lnTo>
                    <a:pt x="5346" y="295"/>
                  </a:lnTo>
                  <a:lnTo>
                    <a:pt x="5301" y="263"/>
                  </a:lnTo>
                  <a:lnTo>
                    <a:pt x="5249" y="239"/>
                  </a:lnTo>
                  <a:lnTo>
                    <a:pt x="5193" y="223"/>
                  </a:lnTo>
                  <a:lnTo>
                    <a:pt x="5133" y="217"/>
                  </a:lnTo>
                  <a:lnTo>
                    <a:pt x="545" y="217"/>
                  </a:lnTo>
                  <a:close/>
                  <a:moveTo>
                    <a:pt x="545" y="0"/>
                  </a:moveTo>
                  <a:lnTo>
                    <a:pt x="5133" y="0"/>
                  </a:lnTo>
                  <a:lnTo>
                    <a:pt x="5215" y="6"/>
                  </a:lnTo>
                  <a:lnTo>
                    <a:pt x="5293" y="22"/>
                  </a:lnTo>
                  <a:lnTo>
                    <a:pt x="5364" y="50"/>
                  </a:lnTo>
                  <a:lnTo>
                    <a:pt x="5432" y="88"/>
                  </a:lnTo>
                  <a:lnTo>
                    <a:pt x="5493" y="134"/>
                  </a:lnTo>
                  <a:lnTo>
                    <a:pt x="5547" y="188"/>
                  </a:lnTo>
                  <a:lnTo>
                    <a:pt x="5593" y="249"/>
                  </a:lnTo>
                  <a:lnTo>
                    <a:pt x="5631" y="315"/>
                  </a:lnTo>
                  <a:lnTo>
                    <a:pt x="5657" y="388"/>
                  </a:lnTo>
                  <a:lnTo>
                    <a:pt x="5674" y="466"/>
                  </a:lnTo>
                  <a:lnTo>
                    <a:pt x="5680" y="546"/>
                  </a:lnTo>
                  <a:lnTo>
                    <a:pt x="5674" y="627"/>
                  </a:lnTo>
                  <a:lnTo>
                    <a:pt x="5657" y="705"/>
                  </a:lnTo>
                  <a:lnTo>
                    <a:pt x="5631" y="776"/>
                  </a:lnTo>
                  <a:lnTo>
                    <a:pt x="5593" y="844"/>
                  </a:lnTo>
                  <a:lnTo>
                    <a:pt x="5547" y="904"/>
                  </a:lnTo>
                  <a:lnTo>
                    <a:pt x="5493" y="959"/>
                  </a:lnTo>
                  <a:lnTo>
                    <a:pt x="5432" y="1005"/>
                  </a:lnTo>
                  <a:lnTo>
                    <a:pt x="5364" y="1041"/>
                  </a:lnTo>
                  <a:lnTo>
                    <a:pt x="5293" y="1069"/>
                  </a:lnTo>
                  <a:lnTo>
                    <a:pt x="5215" y="1087"/>
                  </a:lnTo>
                  <a:lnTo>
                    <a:pt x="5133" y="1093"/>
                  </a:lnTo>
                  <a:lnTo>
                    <a:pt x="545" y="1093"/>
                  </a:lnTo>
                  <a:lnTo>
                    <a:pt x="465" y="1087"/>
                  </a:lnTo>
                  <a:lnTo>
                    <a:pt x="387" y="1069"/>
                  </a:lnTo>
                  <a:lnTo>
                    <a:pt x="316" y="1041"/>
                  </a:lnTo>
                  <a:lnTo>
                    <a:pt x="248" y="1005"/>
                  </a:lnTo>
                  <a:lnTo>
                    <a:pt x="187" y="959"/>
                  </a:lnTo>
                  <a:lnTo>
                    <a:pt x="133" y="904"/>
                  </a:lnTo>
                  <a:lnTo>
                    <a:pt x="87" y="844"/>
                  </a:lnTo>
                  <a:lnTo>
                    <a:pt x="49" y="776"/>
                  </a:lnTo>
                  <a:lnTo>
                    <a:pt x="21" y="705"/>
                  </a:lnTo>
                  <a:lnTo>
                    <a:pt x="6" y="627"/>
                  </a:lnTo>
                  <a:lnTo>
                    <a:pt x="0" y="546"/>
                  </a:lnTo>
                  <a:lnTo>
                    <a:pt x="6" y="466"/>
                  </a:lnTo>
                  <a:lnTo>
                    <a:pt x="21" y="388"/>
                  </a:lnTo>
                  <a:lnTo>
                    <a:pt x="49" y="315"/>
                  </a:lnTo>
                  <a:lnTo>
                    <a:pt x="87" y="249"/>
                  </a:lnTo>
                  <a:lnTo>
                    <a:pt x="133" y="188"/>
                  </a:lnTo>
                  <a:lnTo>
                    <a:pt x="187" y="134"/>
                  </a:lnTo>
                  <a:lnTo>
                    <a:pt x="248" y="88"/>
                  </a:lnTo>
                  <a:lnTo>
                    <a:pt x="316" y="50"/>
                  </a:lnTo>
                  <a:lnTo>
                    <a:pt x="387" y="22"/>
                  </a:lnTo>
                  <a:lnTo>
                    <a:pt x="465" y="6"/>
                  </a:lnTo>
                  <a:lnTo>
                    <a:pt x="545"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17" name="Freeform 37">
              <a:extLst>
                <a:ext uri="{FF2B5EF4-FFF2-40B4-BE49-F238E27FC236}">
                  <a16:creationId xmlns:a16="http://schemas.microsoft.com/office/drawing/2014/main" id="{29824FAA-0568-D23C-2653-3BA7583C6BAE}"/>
                </a:ext>
              </a:extLst>
            </p:cNvPr>
            <p:cNvSpPr>
              <a:spLocks/>
            </p:cNvSpPr>
            <p:nvPr/>
          </p:nvSpPr>
          <p:spPr bwMode="auto">
            <a:xfrm>
              <a:off x="4340855" y="2412819"/>
              <a:ext cx="314517" cy="13433"/>
            </a:xfrm>
            <a:custGeom>
              <a:avLst/>
              <a:gdLst>
                <a:gd name="T0" fmla="*/ 108 w 4806"/>
                <a:gd name="T1" fmla="*/ 0 h 219"/>
                <a:gd name="T2" fmla="*/ 4696 w 4806"/>
                <a:gd name="T3" fmla="*/ 0 h 219"/>
                <a:gd name="T4" fmla="*/ 4732 w 4806"/>
                <a:gd name="T5" fmla="*/ 6 h 219"/>
                <a:gd name="T6" fmla="*/ 4762 w 4806"/>
                <a:gd name="T7" fmla="*/ 22 h 219"/>
                <a:gd name="T8" fmla="*/ 4786 w 4806"/>
                <a:gd name="T9" fmla="*/ 46 h 219"/>
                <a:gd name="T10" fmla="*/ 4802 w 4806"/>
                <a:gd name="T11" fmla="*/ 76 h 219"/>
                <a:gd name="T12" fmla="*/ 4806 w 4806"/>
                <a:gd name="T13" fmla="*/ 110 h 219"/>
                <a:gd name="T14" fmla="*/ 4802 w 4806"/>
                <a:gd name="T15" fmla="*/ 145 h 219"/>
                <a:gd name="T16" fmla="*/ 4786 w 4806"/>
                <a:gd name="T17" fmla="*/ 175 h 219"/>
                <a:gd name="T18" fmla="*/ 4762 w 4806"/>
                <a:gd name="T19" fmla="*/ 199 h 219"/>
                <a:gd name="T20" fmla="*/ 4732 w 4806"/>
                <a:gd name="T21" fmla="*/ 213 h 219"/>
                <a:gd name="T22" fmla="*/ 4696 w 4806"/>
                <a:gd name="T23" fmla="*/ 219 h 219"/>
                <a:gd name="T24" fmla="*/ 108 w 4806"/>
                <a:gd name="T25" fmla="*/ 219 h 219"/>
                <a:gd name="T26" fmla="*/ 74 w 4806"/>
                <a:gd name="T27" fmla="*/ 213 h 219"/>
                <a:gd name="T28" fmla="*/ 44 w 4806"/>
                <a:gd name="T29" fmla="*/ 199 h 219"/>
                <a:gd name="T30" fmla="*/ 20 w 4806"/>
                <a:gd name="T31" fmla="*/ 175 h 219"/>
                <a:gd name="T32" fmla="*/ 4 w 4806"/>
                <a:gd name="T33" fmla="*/ 145 h 219"/>
                <a:gd name="T34" fmla="*/ 0 w 4806"/>
                <a:gd name="T35" fmla="*/ 110 h 219"/>
                <a:gd name="T36" fmla="*/ 4 w 4806"/>
                <a:gd name="T37" fmla="*/ 76 h 219"/>
                <a:gd name="T38" fmla="*/ 20 w 4806"/>
                <a:gd name="T39" fmla="*/ 46 h 219"/>
                <a:gd name="T40" fmla="*/ 44 w 4806"/>
                <a:gd name="T41" fmla="*/ 22 h 219"/>
                <a:gd name="T42" fmla="*/ 74 w 4806"/>
                <a:gd name="T43" fmla="*/ 6 h 219"/>
                <a:gd name="T44" fmla="*/ 108 w 4806"/>
                <a:gd name="T45"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06" h="219">
                  <a:moveTo>
                    <a:pt x="108" y="0"/>
                  </a:moveTo>
                  <a:lnTo>
                    <a:pt x="4696" y="0"/>
                  </a:lnTo>
                  <a:lnTo>
                    <a:pt x="4732" y="6"/>
                  </a:lnTo>
                  <a:lnTo>
                    <a:pt x="4762" y="22"/>
                  </a:lnTo>
                  <a:lnTo>
                    <a:pt x="4786" y="46"/>
                  </a:lnTo>
                  <a:lnTo>
                    <a:pt x="4802" y="76"/>
                  </a:lnTo>
                  <a:lnTo>
                    <a:pt x="4806" y="110"/>
                  </a:lnTo>
                  <a:lnTo>
                    <a:pt x="4802" y="145"/>
                  </a:lnTo>
                  <a:lnTo>
                    <a:pt x="4786" y="175"/>
                  </a:lnTo>
                  <a:lnTo>
                    <a:pt x="4762" y="199"/>
                  </a:lnTo>
                  <a:lnTo>
                    <a:pt x="4732" y="213"/>
                  </a:lnTo>
                  <a:lnTo>
                    <a:pt x="4696" y="219"/>
                  </a:lnTo>
                  <a:lnTo>
                    <a:pt x="108" y="219"/>
                  </a:lnTo>
                  <a:lnTo>
                    <a:pt x="74" y="213"/>
                  </a:lnTo>
                  <a:lnTo>
                    <a:pt x="44" y="199"/>
                  </a:lnTo>
                  <a:lnTo>
                    <a:pt x="20" y="175"/>
                  </a:lnTo>
                  <a:lnTo>
                    <a:pt x="4" y="145"/>
                  </a:lnTo>
                  <a:lnTo>
                    <a:pt x="0" y="110"/>
                  </a:lnTo>
                  <a:lnTo>
                    <a:pt x="4" y="76"/>
                  </a:lnTo>
                  <a:lnTo>
                    <a:pt x="20" y="46"/>
                  </a:lnTo>
                  <a:lnTo>
                    <a:pt x="44" y="22"/>
                  </a:lnTo>
                  <a:lnTo>
                    <a:pt x="74" y="6"/>
                  </a:lnTo>
                  <a:lnTo>
                    <a:pt x="10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18" name="Freeform 38">
              <a:extLst>
                <a:ext uri="{FF2B5EF4-FFF2-40B4-BE49-F238E27FC236}">
                  <a16:creationId xmlns:a16="http://schemas.microsoft.com/office/drawing/2014/main" id="{73757FC2-A36E-C16F-3A95-8ED6BDE89424}"/>
                </a:ext>
              </a:extLst>
            </p:cNvPr>
            <p:cNvSpPr>
              <a:spLocks/>
            </p:cNvSpPr>
            <p:nvPr/>
          </p:nvSpPr>
          <p:spPr bwMode="auto">
            <a:xfrm>
              <a:off x="4569606" y="2386196"/>
              <a:ext cx="14272" cy="66678"/>
            </a:xfrm>
            <a:custGeom>
              <a:avLst/>
              <a:gdLst>
                <a:gd name="T0" fmla="*/ 109 w 219"/>
                <a:gd name="T1" fmla="*/ 0 h 1093"/>
                <a:gd name="T2" fmla="*/ 145 w 219"/>
                <a:gd name="T3" fmla="*/ 4 h 1093"/>
                <a:gd name="T4" fmla="*/ 175 w 219"/>
                <a:gd name="T5" fmla="*/ 20 h 1093"/>
                <a:gd name="T6" fmla="*/ 197 w 219"/>
                <a:gd name="T7" fmla="*/ 44 h 1093"/>
                <a:gd name="T8" fmla="*/ 213 w 219"/>
                <a:gd name="T9" fmla="*/ 74 h 1093"/>
                <a:gd name="T10" fmla="*/ 219 w 219"/>
                <a:gd name="T11" fmla="*/ 110 h 1093"/>
                <a:gd name="T12" fmla="*/ 219 w 219"/>
                <a:gd name="T13" fmla="*/ 983 h 1093"/>
                <a:gd name="T14" fmla="*/ 213 w 219"/>
                <a:gd name="T15" fmla="*/ 1017 h 1093"/>
                <a:gd name="T16" fmla="*/ 197 w 219"/>
                <a:gd name="T17" fmla="*/ 1047 h 1093"/>
                <a:gd name="T18" fmla="*/ 175 w 219"/>
                <a:gd name="T19" fmla="*/ 1071 h 1093"/>
                <a:gd name="T20" fmla="*/ 145 w 219"/>
                <a:gd name="T21" fmla="*/ 1087 h 1093"/>
                <a:gd name="T22" fmla="*/ 109 w 219"/>
                <a:gd name="T23" fmla="*/ 1093 h 1093"/>
                <a:gd name="T24" fmla="*/ 76 w 219"/>
                <a:gd name="T25" fmla="*/ 1087 h 1093"/>
                <a:gd name="T26" fmla="*/ 46 w 219"/>
                <a:gd name="T27" fmla="*/ 1071 h 1093"/>
                <a:gd name="T28" fmla="*/ 22 w 219"/>
                <a:gd name="T29" fmla="*/ 1047 h 1093"/>
                <a:gd name="T30" fmla="*/ 6 w 219"/>
                <a:gd name="T31" fmla="*/ 1017 h 1093"/>
                <a:gd name="T32" fmla="*/ 0 w 219"/>
                <a:gd name="T33" fmla="*/ 983 h 1093"/>
                <a:gd name="T34" fmla="*/ 0 w 219"/>
                <a:gd name="T35" fmla="*/ 110 h 1093"/>
                <a:gd name="T36" fmla="*/ 6 w 219"/>
                <a:gd name="T37" fmla="*/ 74 h 1093"/>
                <a:gd name="T38" fmla="*/ 22 w 219"/>
                <a:gd name="T39" fmla="*/ 44 h 1093"/>
                <a:gd name="T40" fmla="*/ 46 w 219"/>
                <a:gd name="T41" fmla="*/ 20 h 1093"/>
                <a:gd name="T42" fmla="*/ 76 w 219"/>
                <a:gd name="T43" fmla="*/ 4 h 1093"/>
                <a:gd name="T44" fmla="*/ 109 w 219"/>
                <a:gd name="T4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9" h="1093">
                  <a:moveTo>
                    <a:pt x="109" y="0"/>
                  </a:moveTo>
                  <a:lnTo>
                    <a:pt x="145" y="4"/>
                  </a:lnTo>
                  <a:lnTo>
                    <a:pt x="175" y="20"/>
                  </a:lnTo>
                  <a:lnTo>
                    <a:pt x="197" y="44"/>
                  </a:lnTo>
                  <a:lnTo>
                    <a:pt x="213" y="74"/>
                  </a:lnTo>
                  <a:lnTo>
                    <a:pt x="219" y="110"/>
                  </a:lnTo>
                  <a:lnTo>
                    <a:pt x="219" y="983"/>
                  </a:lnTo>
                  <a:lnTo>
                    <a:pt x="213" y="1017"/>
                  </a:lnTo>
                  <a:lnTo>
                    <a:pt x="197" y="1047"/>
                  </a:lnTo>
                  <a:lnTo>
                    <a:pt x="175" y="1071"/>
                  </a:lnTo>
                  <a:lnTo>
                    <a:pt x="145" y="1087"/>
                  </a:lnTo>
                  <a:lnTo>
                    <a:pt x="109" y="1093"/>
                  </a:lnTo>
                  <a:lnTo>
                    <a:pt x="76" y="1087"/>
                  </a:lnTo>
                  <a:lnTo>
                    <a:pt x="46" y="1071"/>
                  </a:lnTo>
                  <a:lnTo>
                    <a:pt x="22" y="1047"/>
                  </a:lnTo>
                  <a:lnTo>
                    <a:pt x="6" y="1017"/>
                  </a:lnTo>
                  <a:lnTo>
                    <a:pt x="0" y="983"/>
                  </a:lnTo>
                  <a:lnTo>
                    <a:pt x="0" y="110"/>
                  </a:lnTo>
                  <a:lnTo>
                    <a:pt x="6" y="74"/>
                  </a:lnTo>
                  <a:lnTo>
                    <a:pt x="22" y="44"/>
                  </a:lnTo>
                  <a:lnTo>
                    <a:pt x="46" y="20"/>
                  </a:lnTo>
                  <a:lnTo>
                    <a:pt x="76" y="4"/>
                  </a:lnTo>
                  <a:lnTo>
                    <a:pt x="10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19" name="Freeform 39">
              <a:extLst>
                <a:ext uri="{FF2B5EF4-FFF2-40B4-BE49-F238E27FC236}">
                  <a16:creationId xmlns:a16="http://schemas.microsoft.com/office/drawing/2014/main" id="{C626C08C-4E39-9036-16AF-F9DA38128194}"/>
                </a:ext>
              </a:extLst>
            </p:cNvPr>
            <p:cNvSpPr>
              <a:spLocks noEditPoints="1"/>
            </p:cNvSpPr>
            <p:nvPr/>
          </p:nvSpPr>
          <p:spPr bwMode="auto">
            <a:xfrm>
              <a:off x="4533990" y="2466308"/>
              <a:ext cx="78564" cy="73395"/>
            </a:xfrm>
            <a:custGeom>
              <a:avLst/>
              <a:gdLst>
                <a:gd name="T0" fmla="*/ 531 w 1201"/>
                <a:gd name="T1" fmla="*/ 224 h 1201"/>
                <a:gd name="T2" fmla="*/ 408 w 1201"/>
                <a:gd name="T3" fmla="*/ 270 h 1201"/>
                <a:gd name="T4" fmla="*/ 308 w 1201"/>
                <a:gd name="T5" fmla="*/ 354 h 1201"/>
                <a:gd name="T6" fmla="*/ 241 w 1201"/>
                <a:gd name="T7" fmla="*/ 467 h 1201"/>
                <a:gd name="T8" fmla="*/ 217 w 1201"/>
                <a:gd name="T9" fmla="*/ 600 h 1201"/>
                <a:gd name="T10" fmla="*/ 241 w 1201"/>
                <a:gd name="T11" fmla="*/ 734 h 1201"/>
                <a:gd name="T12" fmla="*/ 308 w 1201"/>
                <a:gd name="T13" fmla="*/ 847 h 1201"/>
                <a:gd name="T14" fmla="*/ 408 w 1201"/>
                <a:gd name="T15" fmla="*/ 931 h 1201"/>
                <a:gd name="T16" fmla="*/ 531 w 1201"/>
                <a:gd name="T17" fmla="*/ 976 h 1201"/>
                <a:gd name="T18" fmla="*/ 668 w 1201"/>
                <a:gd name="T19" fmla="*/ 976 h 1201"/>
                <a:gd name="T20" fmla="*/ 794 w 1201"/>
                <a:gd name="T21" fmla="*/ 931 h 1201"/>
                <a:gd name="T22" fmla="*/ 893 w 1201"/>
                <a:gd name="T23" fmla="*/ 847 h 1201"/>
                <a:gd name="T24" fmla="*/ 959 w 1201"/>
                <a:gd name="T25" fmla="*/ 734 h 1201"/>
                <a:gd name="T26" fmla="*/ 983 w 1201"/>
                <a:gd name="T27" fmla="*/ 600 h 1201"/>
                <a:gd name="T28" fmla="*/ 959 w 1201"/>
                <a:gd name="T29" fmla="*/ 467 h 1201"/>
                <a:gd name="T30" fmla="*/ 893 w 1201"/>
                <a:gd name="T31" fmla="*/ 354 h 1201"/>
                <a:gd name="T32" fmla="*/ 794 w 1201"/>
                <a:gd name="T33" fmla="*/ 270 h 1201"/>
                <a:gd name="T34" fmla="*/ 668 w 1201"/>
                <a:gd name="T35" fmla="*/ 224 h 1201"/>
                <a:gd name="T36" fmla="*/ 601 w 1201"/>
                <a:gd name="T37" fmla="*/ 0 h 1201"/>
                <a:gd name="T38" fmla="*/ 760 w 1201"/>
                <a:gd name="T39" fmla="*/ 21 h 1201"/>
                <a:gd name="T40" fmla="*/ 903 w 1201"/>
                <a:gd name="T41" fmla="*/ 81 h 1201"/>
                <a:gd name="T42" fmla="*/ 1024 w 1201"/>
                <a:gd name="T43" fmla="*/ 175 h 1201"/>
                <a:gd name="T44" fmla="*/ 1120 w 1201"/>
                <a:gd name="T45" fmla="*/ 296 h 1201"/>
                <a:gd name="T46" fmla="*/ 1180 w 1201"/>
                <a:gd name="T47" fmla="*/ 441 h 1201"/>
                <a:gd name="T48" fmla="*/ 1201 w 1201"/>
                <a:gd name="T49" fmla="*/ 600 h 1201"/>
                <a:gd name="T50" fmla="*/ 1180 w 1201"/>
                <a:gd name="T51" fmla="*/ 760 h 1201"/>
                <a:gd name="T52" fmla="*/ 1118 w 1201"/>
                <a:gd name="T53" fmla="*/ 903 h 1201"/>
                <a:gd name="T54" fmla="*/ 1024 w 1201"/>
                <a:gd name="T55" fmla="*/ 1024 h 1201"/>
                <a:gd name="T56" fmla="*/ 903 w 1201"/>
                <a:gd name="T57" fmla="*/ 1120 h 1201"/>
                <a:gd name="T58" fmla="*/ 760 w 1201"/>
                <a:gd name="T59" fmla="*/ 1179 h 1201"/>
                <a:gd name="T60" fmla="*/ 601 w 1201"/>
                <a:gd name="T61" fmla="*/ 1201 h 1201"/>
                <a:gd name="T62" fmla="*/ 440 w 1201"/>
                <a:gd name="T63" fmla="*/ 1179 h 1201"/>
                <a:gd name="T64" fmla="*/ 296 w 1201"/>
                <a:gd name="T65" fmla="*/ 1120 h 1201"/>
                <a:gd name="T66" fmla="*/ 175 w 1201"/>
                <a:gd name="T67" fmla="*/ 1024 h 1201"/>
                <a:gd name="T68" fmla="*/ 82 w 1201"/>
                <a:gd name="T69" fmla="*/ 903 h 1201"/>
                <a:gd name="T70" fmla="*/ 20 w 1201"/>
                <a:gd name="T71" fmla="*/ 760 h 1201"/>
                <a:gd name="T72" fmla="*/ 0 w 1201"/>
                <a:gd name="T73" fmla="*/ 600 h 1201"/>
                <a:gd name="T74" fmla="*/ 20 w 1201"/>
                <a:gd name="T75" fmla="*/ 441 h 1201"/>
                <a:gd name="T76" fmla="*/ 82 w 1201"/>
                <a:gd name="T77" fmla="*/ 296 h 1201"/>
                <a:gd name="T78" fmla="*/ 175 w 1201"/>
                <a:gd name="T79" fmla="*/ 175 h 1201"/>
                <a:gd name="T80" fmla="*/ 296 w 1201"/>
                <a:gd name="T81" fmla="*/ 81 h 1201"/>
                <a:gd name="T82" fmla="*/ 440 w 1201"/>
                <a:gd name="T83" fmla="*/ 21 h 1201"/>
                <a:gd name="T84" fmla="*/ 601 w 1201"/>
                <a:gd name="T85" fmla="*/ 0 h 1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01" h="1201">
                  <a:moveTo>
                    <a:pt x="601" y="218"/>
                  </a:moveTo>
                  <a:lnTo>
                    <a:pt x="531" y="224"/>
                  </a:lnTo>
                  <a:lnTo>
                    <a:pt x="467" y="242"/>
                  </a:lnTo>
                  <a:lnTo>
                    <a:pt x="408" y="270"/>
                  </a:lnTo>
                  <a:lnTo>
                    <a:pt x="354" y="308"/>
                  </a:lnTo>
                  <a:lnTo>
                    <a:pt x="308" y="354"/>
                  </a:lnTo>
                  <a:lnTo>
                    <a:pt x="271" y="407"/>
                  </a:lnTo>
                  <a:lnTo>
                    <a:pt x="241" y="467"/>
                  </a:lnTo>
                  <a:lnTo>
                    <a:pt x="225" y="531"/>
                  </a:lnTo>
                  <a:lnTo>
                    <a:pt x="217" y="600"/>
                  </a:lnTo>
                  <a:lnTo>
                    <a:pt x="225" y="668"/>
                  </a:lnTo>
                  <a:lnTo>
                    <a:pt x="241" y="734"/>
                  </a:lnTo>
                  <a:lnTo>
                    <a:pt x="271" y="793"/>
                  </a:lnTo>
                  <a:lnTo>
                    <a:pt x="308" y="847"/>
                  </a:lnTo>
                  <a:lnTo>
                    <a:pt x="354" y="893"/>
                  </a:lnTo>
                  <a:lnTo>
                    <a:pt x="408" y="931"/>
                  </a:lnTo>
                  <a:lnTo>
                    <a:pt x="467" y="959"/>
                  </a:lnTo>
                  <a:lnTo>
                    <a:pt x="531" y="976"/>
                  </a:lnTo>
                  <a:lnTo>
                    <a:pt x="601" y="982"/>
                  </a:lnTo>
                  <a:lnTo>
                    <a:pt x="668" y="976"/>
                  </a:lnTo>
                  <a:lnTo>
                    <a:pt x="734" y="959"/>
                  </a:lnTo>
                  <a:lnTo>
                    <a:pt x="794" y="931"/>
                  </a:lnTo>
                  <a:lnTo>
                    <a:pt x="847" y="893"/>
                  </a:lnTo>
                  <a:lnTo>
                    <a:pt x="893" y="847"/>
                  </a:lnTo>
                  <a:lnTo>
                    <a:pt x="931" y="793"/>
                  </a:lnTo>
                  <a:lnTo>
                    <a:pt x="959" y="734"/>
                  </a:lnTo>
                  <a:lnTo>
                    <a:pt x="977" y="668"/>
                  </a:lnTo>
                  <a:lnTo>
                    <a:pt x="983" y="600"/>
                  </a:lnTo>
                  <a:lnTo>
                    <a:pt x="977" y="531"/>
                  </a:lnTo>
                  <a:lnTo>
                    <a:pt x="959" y="467"/>
                  </a:lnTo>
                  <a:lnTo>
                    <a:pt x="931" y="407"/>
                  </a:lnTo>
                  <a:lnTo>
                    <a:pt x="893" y="354"/>
                  </a:lnTo>
                  <a:lnTo>
                    <a:pt x="847" y="308"/>
                  </a:lnTo>
                  <a:lnTo>
                    <a:pt x="794" y="270"/>
                  </a:lnTo>
                  <a:lnTo>
                    <a:pt x="734" y="242"/>
                  </a:lnTo>
                  <a:lnTo>
                    <a:pt x="668" y="224"/>
                  </a:lnTo>
                  <a:lnTo>
                    <a:pt x="601" y="218"/>
                  </a:lnTo>
                  <a:close/>
                  <a:moveTo>
                    <a:pt x="601" y="0"/>
                  </a:moveTo>
                  <a:lnTo>
                    <a:pt x="682" y="6"/>
                  </a:lnTo>
                  <a:lnTo>
                    <a:pt x="760" y="21"/>
                  </a:lnTo>
                  <a:lnTo>
                    <a:pt x="833" y="45"/>
                  </a:lnTo>
                  <a:lnTo>
                    <a:pt x="903" y="81"/>
                  </a:lnTo>
                  <a:lnTo>
                    <a:pt x="967" y="125"/>
                  </a:lnTo>
                  <a:lnTo>
                    <a:pt x="1024" y="175"/>
                  </a:lnTo>
                  <a:lnTo>
                    <a:pt x="1076" y="232"/>
                  </a:lnTo>
                  <a:lnTo>
                    <a:pt x="1120" y="296"/>
                  </a:lnTo>
                  <a:lnTo>
                    <a:pt x="1154" y="366"/>
                  </a:lnTo>
                  <a:lnTo>
                    <a:pt x="1180" y="441"/>
                  </a:lnTo>
                  <a:lnTo>
                    <a:pt x="1195" y="519"/>
                  </a:lnTo>
                  <a:lnTo>
                    <a:pt x="1201" y="600"/>
                  </a:lnTo>
                  <a:lnTo>
                    <a:pt x="1195" y="682"/>
                  </a:lnTo>
                  <a:lnTo>
                    <a:pt x="1180" y="760"/>
                  </a:lnTo>
                  <a:lnTo>
                    <a:pt x="1154" y="833"/>
                  </a:lnTo>
                  <a:lnTo>
                    <a:pt x="1118" y="903"/>
                  </a:lnTo>
                  <a:lnTo>
                    <a:pt x="1076" y="967"/>
                  </a:lnTo>
                  <a:lnTo>
                    <a:pt x="1024" y="1024"/>
                  </a:lnTo>
                  <a:lnTo>
                    <a:pt x="967" y="1076"/>
                  </a:lnTo>
                  <a:lnTo>
                    <a:pt x="903" y="1120"/>
                  </a:lnTo>
                  <a:lnTo>
                    <a:pt x="833" y="1154"/>
                  </a:lnTo>
                  <a:lnTo>
                    <a:pt x="760" y="1179"/>
                  </a:lnTo>
                  <a:lnTo>
                    <a:pt x="682" y="1195"/>
                  </a:lnTo>
                  <a:lnTo>
                    <a:pt x="601" y="1201"/>
                  </a:lnTo>
                  <a:lnTo>
                    <a:pt x="519" y="1195"/>
                  </a:lnTo>
                  <a:lnTo>
                    <a:pt x="440" y="1179"/>
                  </a:lnTo>
                  <a:lnTo>
                    <a:pt x="366" y="1154"/>
                  </a:lnTo>
                  <a:lnTo>
                    <a:pt x="296" y="1120"/>
                  </a:lnTo>
                  <a:lnTo>
                    <a:pt x="233" y="1076"/>
                  </a:lnTo>
                  <a:lnTo>
                    <a:pt x="175" y="1024"/>
                  </a:lnTo>
                  <a:lnTo>
                    <a:pt x="125" y="967"/>
                  </a:lnTo>
                  <a:lnTo>
                    <a:pt x="82" y="903"/>
                  </a:lnTo>
                  <a:lnTo>
                    <a:pt x="46" y="833"/>
                  </a:lnTo>
                  <a:lnTo>
                    <a:pt x="20" y="760"/>
                  </a:lnTo>
                  <a:lnTo>
                    <a:pt x="4" y="682"/>
                  </a:lnTo>
                  <a:lnTo>
                    <a:pt x="0" y="600"/>
                  </a:lnTo>
                  <a:lnTo>
                    <a:pt x="4" y="519"/>
                  </a:lnTo>
                  <a:lnTo>
                    <a:pt x="20" y="441"/>
                  </a:lnTo>
                  <a:lnTo>
                    <a:pt x="46" y="366"/>
                  </a:lnTo>
                  <a:lnTo>
                    <a:pt x="82" y="296"/>
                  </a:lnTo>
                  <a:lnTo>
                    <a:pt x="125" y="232"/>
                  </a:lnTo>
                  <a:lnTo>
                    <a:pt x="175" y="175"/>
                  </a:lnTo>
                  <a:lnTo>
                    <a:pt x="233" y="125"/>
                  </a:lnTo>
                  <a:lnTo>
                    <a:pt x="296" y="81"/>
                  </a:lnTo>
                  <a:lnTo>
                    <a:pt x="366" y="45"/>
                  </a:lnTo>
                  <a:lnTo>
                    <a:pt x="440" y="21"/>
                  </a:lnTo>
                  <a:lnTo>
                    <a:pt x="519" y="6"/>
                  </a:lnTo>
                  <a:lnTo>
                    <a:pt x="60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20" name="Freeform 40">
              <a:extLst>
                <a:ext uri="{FF2B5EF4-FFF2-40B4-BE49-F238E27FC236}">
                  <a16:creationId xmlns:a16="http://schemas.microsoft.com/office/drawing/2014/main" id="{BA535205-33E8-492B-2FCA-C00082EDB543}"/>
                </a:ext>
              </a:extLst>
            </p:cNvPr>
            <p:cNvSpPr>
              <a:spLocks noEditPoints="1"/>
            </p:cNvSpPr>
            <p:nvPr/>
          </p:nvSpPr>
          <p:spPr bwMode="auto">
            <a:xfrm>
              <a:off x="4591080" y="2532986"/>
              <a:ext cx="92967" cy="86706"/>
            </a:xfrm>
            <a:custGeom>
              <a:avLst/>
              <a:gdLst>
                <a:gd name="T0" fmla="*/ 639 w 1420"/>
                <a:gd name="T1" fmla="*/ 225 h 1420"/>
                <a:gd name="T2" fmla="*/ 503 w 1420"/>
                <a:gd name="T3" fmla="*/ 264 h 1420"/>
                <a:gd name="T4" fmla="*/ 388 w 1420"/>
                <a:gd name="T5" fmla="*/ 340 h 1420"/>
                <a:gd name="T6" fmla="*/ 299 w 1420"/>
                <a:gd name="T7" fmla="*/ 442 h 1420"/>
                <a:gd name="T8" fmla="*/ 239 w 1420"/>
                <a:gd name="T9" fmla="*/ 569 h 1420"/>
                <a:gd name="T10" fmla="*/ 219 w 1420"/>
                <a:gd name="T11" fmla="*/ 710 h 1420"/>
                <a:gd name="T12" fmla="*/ 239 w 1420"/>
                <a:gd name="T13" fmla="*/ 851 h 1420"/>
                <a:gd name="T14" fmla="*/ 299 w 1420"/>
                <a:gd name="T15" fmla="*/ 979 h 1420"/>
                <a:gd name="T16" fmla="*/ 388 w 1420"/>
                <a:gd name="T17" fmla="*/ 1082 h 1420"/>
                <a:gd name="T18" fmla="*/ 503 w 1420"/>
                <a:gd name="T19" fmla="*/ 1156 h 1420"/>
                <a:gd name="T20" fmla="*/ 639 w 1420"/>
                <a:gd name="T21" fmla="*/ 1198 h 1420"/>
                <a:gd name="T22" fmla="*/ 784 w 1420"/>
                <a:gd name="T23" fmla="*/ 1198 h 1420"/>
                <a:gd name="T24" fmla="*/ 917 w 1420"/>
                <a:gd name="T25" fmla="*/ 1156 h 1420"/>
                <a:gd name="T26" fmla="*/ 1033 w 1420"/>
                <a:gd name="T27" fmla="*/ 1082 h 1420"/>
                <a:gd name="T28" fmla="*/ 1122 w 1420"/>
                <a:gd name="T29" fmla="*/ 979 h 1420"/>
                <a:gd name="T30" fmla="*/ 1182 w 1420"/>
                <a:gd name="T31" fmla="*/ 851 h 1420"/>
                <a:gd name="T32" fmla="*/ 1202 w 1420"/>
                <a:gd name="T33" fmla="*/ 710 h 1420"/>
                <a:gd name="T34" fmla="*/ 1182 w 1420"/>
                <a:gd name="T35" fmla="*/ 569 h 1420"/>
                <a:gd name="T36" fmla="*/ 1122 w 1420"/>
                <a:gd name="T37" fmla="*/ 442 h 1420"/>
                <a:gd name="T38" fmla="*/ 1033 w 1420"/>
                <a:gd name="T39" fmla="*/ 340 h 1420"/>
                <a:gd name="T40" fmla="*/ 917 w 1420"/>
                <a:gd name="T41" fmla="*/ 264 h 1420"/>
                <a:gd name="T42" fmla="*/ 784 w 1420"/>
                <a:gd name="T43" fmla="*/ 225 h 1420"/>
                <a:gd name="T44" fmla="*/ 710 w 1420"/>
                <a:gd name="T45" fmla="*/ 0 h 1420"/>
                <a:gd name="T46" fmla="*/ 885 w 1420"/>
                <a:gd name="T47" fmla="*/ 22 h 1420"/>
                <a:gd name="T48" fmla="*/ 1044 w 1420"/>
                <a:gd name="T49" fmla="*/ 83 h 1420"/>
                <a:gd name="T50" fmla="*/ 1182 w 1420"/>
                <a:gd name="T51" fmla="*/ 179 h 1420"/>
                <a:gd name="T52" fmla="*/ 1293 w 1420"/>
                <a:gd name="T53" fmla="*/ 304 h 1420"/>
                <a:gd name="T54" fmla="*/ 1373 w 1420"/>
                <a:gd name="T55" fmla="*/ 453 h 1420"/>
                <a:gd name="T56" fmla="*/ 1414 w 1420"/>
                <a:gd name="T57" fmla="*/ 621 h 1420"/>
                <a:gd name="T58" fmla="*/ 1414 w 1420"/>
                <a:gd name="T59" fmla="*/ 800 h 1420"/>
                <a:gd name="T60" fmla="*/ 1373 w 1420"/>
                <a:gd name="T61" fmla="*/ 967 h 1420"/>
                <a:gd name="T62" fmla="*/ 1293 w 1420"/>
                <a:gd name="T63" fmla="*/ 1116 h 1420"/>
                <a:gd name="T64" fmla="*/ 1182 w 1420"/>
                <a:gd name="T65" fmla="*/ 1241 h 1420"/>
                <a:gd name="T66" fmla="*/ 1044 w 1420"/>
                <a:gd name="T67" fmla="*/ 1337 h 1420"/>
                <a:gd name="T68" fmla="*/ 885 w 1420"/>
                <a:gd name="T69" fmla="*/ 1398 h 1420"/>
                <a:gd name="T70" fmla="*/ 710 w 1420"/>
                <a:gd name="T71" fmla="*/ 1420 h 1420"/>
                <a:gd name="T72" fmla="*/ 535 w 1420"/>
                <a:gd name="T73" fmla="*/ 1398 h 1420"/>
                <a:gd name="T74" fmla="*/ 376 w 1420"/>
                <a:gd name="T75" fmla="*/ 1337 h 1420"/>
                <a:gd name="T76" fmla="*/ 239 w 1420"/>
                <a:gd name="T77" fmla="*/ 1241 h 1420"/>
                <a:gd name="T78" fmla="*/ 128 w 1420"/>
                <a:gd name="T79" fmla="*/ 1116 h 1420"/>
                <a:gd name="T80" fmla="*/ 48 w 1420"/>
                <a:gd name="T81" fmla="*/ 967 h 1420"/>
                <a:gd name="T82" fmla="*/ 6 w 1420"/>
                <a:gd name="T83" fmla="*/ 800 h 1420"/>
                <a:gd name="T84" fmla="*/ 6 w 1420"/>
                <a:gd name="T85" fmla="*/ 621 h 1420"/>
                <a:gd name="T86" fmla="*/ 48 w 1420"/>
                <a:gd name="T87" fmla="*/ 453 h 1420"/>
                <a:gd name="T88" fmla="*/ 128 w 1420"/>
                <a:gd name="T89" fmla="*/ 304 h 1420"/>
                <a:gd name="T90" fmla="*/ 239 w 1420"/>
                <a:gd name="T91" fmla="*/ 179 h 1420"/>
                <a:gd name="T92" fmla="*/ 376 w 1420"/>
                <a:gd name="T93" fmla="*/ 83 h 1420"/>
                <a:gd name="T94" fmla="*/ 535 w 1420"/>
                <a:gd name="T95" fmla="*/ 22 h 1420"/>
                <a:gd name="T96" fmla="*/ 710 w 1420"/>
                <a:gd name="T97" fmla="*/ 0 h 1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20" h="1420">
                  <a:moveTo>
                    <a:pt x="710" y="219"/>
                  </a:moveTo>
                  <a:lnTo>
                    <a:pt x="639" y="225"/>
                  </a:lnTo>
                  <a:lnTo>
                    <a:pt x="569" y="239"/>
                  </a:lnTo>
                  <a:lnTo>
                    <a:pt x="503" y="264"/>
                  </a:lnTo>
                  <a:lnTo>
                    <a:pt x="442" y="298"/>
                  </a:lnTo>
                  <a:lnTo>
                    <a:pt x="388" y="340"/>
                  </a:lnTo>
                  <a:lnTo>
                    <a:pt x="338" y="388"/>
                  </a:lnTo>
                  <a:lnTo>
                    <a:pt x="299" y="442"/>
                  </a:lnTo>
                  <a:lnTo>
                    <a:pt x="265" y="503"/>
                  </a:lnTo>
                  <a:lnTo>
                    <a:pt x="239" y="569"/>
                  </a:lnTo>
                  <a:lnTo>
                    <a:pt x="225" y="638"/>
                  </a:lnTo>
                  <a:lnTo>
                    <a:pt x="219" y="710"/>
                  </a:lnTo>
                  <a:lnTo>
                    <a:pt x="225" y="784"/>
                  </a:lnTo>
                  <a:lnTo>
                    <a:pt x="239" y="851"/>
                  </a:lnTo>
                  <a:lnTo>
                    <a:pt x="265" y="917"/>
                  </a:lnTo>
                  <a:lnTo>
                    <a:pt x="299" y="979"/>
                  </a:lnTo>
                  <a:lnTo>
                    <a:pt x="338" y="1032"/>
                  </a:lnTo>
                  <a:lnTo>
                    <a:pt x="388" y="1082"/>
                  </a:lnTo>
                  <a:lnTo>
                    <a:pt x="442" y="1122"/>
                  </a:lnTo>
                  <a:lnTo>
                    <a:pt x="503" y="1156"/>
                  </a:lnTo>
                  <a:lnTo>
                    <a:pt x="569" y="1182"/>
                  </a:lnTo>
                  <a:lnTo>
                    <a:pt x="639" y="1198"/>
                  </a:lnTo>
                  <a:lnTo>
                    <a:pt x="710" y="1202"/>
                  </a:lnTo>
                  <a:lnTo>
                    <a:pt x="784" y="1198"/>
                  </a:lnTo>
                  <a:lnTo>
                    <a:pt x="852" y="1182"/>
                  </a:lnTo>
                  <a:lnTo>
                    <a:pt x="917" y="1156"/>
                  </a:lnTo>
                  <a:lnTo>
                    <a:pt x="979" y="1122"/>
                  </a:lnTo>
                  <a:lnTo>
                    <a:pt x="1033" y="1082"/>
                  </a:lnTo>
                  <a:lnTo>
                    <a:pt x="1082" y="1032"/>
                  </a:lnTo>
                  <a:lnTo>
                    <a:pt x="1122" y="979"/>
                  </a:lnTo>
                  <a:lnTo>
                    <a:pt x="1156" y="917"/>
                  </a:lnTo>
                  <a:lnTo>
                    <a:pt x="1182" y="851"/>
                  </a:lnTo>
                  <a:lnTo>
                    <a:pt x="1198" y="784"/>
                  </a:lnTo>
                  <a:lnTo>
                    <a:pt x="1202" y="710"/>
                  </a:lnTo>
                  <a:lnTo>
                    <a:pt x="1198" y="638"/>
                  </a:lnTo>
                  <a:lnTo>
                    <a:pt x="1182" y="569"/>
                  </a:lnTo>
                  <a:lnTo>
                    <a:pt x="1156" y="503"/>
                  </a:lnTo>
                  <a:lnTo>
                    <a:pt x="1122" y="442"/>
                  </a:lnTo>
                  <a:lnTo>
                    <a:pt x="1082" y="388"/>
                  </a:lnTo>
                  <a:lnTo>
                    <a:pt x="1033" y="340"/>
                  </a:lnTo>
                  <a:lnTo>
                    <a:pt x="979" y="298"/>
                  </a:lnTo>
                  <a:lnTo>
                    <a:pt x="917" y="264"/>
                  </a:lnTo>
                  <a:lnTo>
                    <a:pt x="852" y="239"/>
                  </a:lnTo>
                  <a:lnTo>
                    <a:pt x="784" y="225"/>
                  </a:lnTo>
                  <a:lnTo>
                    <a:pt x="710" y="219"/>
                  </a:lnTo>
                  <a:close/>
                  <a:moveTo>
                    <a:pt x="710" y="0"/>
                  </a:moveTo>
                  <a:lnTo>
                    <a:pt x="800" y="6"/>
                  </a:lnTo>
                  <a:lnTo>
                    <a:pt x="885" y="22"/>
                  </a:lnTo>
                  <a:lnTo>
                    <a:pt x="967" y="48"/>
                  </a:lnTo>
                  <a:lnTo>
                    <a:pt x="1044" y="83"/>
                  </a:lnTo>
                  <a:lnTo>
                    <a:pt x="1116" y="127"/>
                  </a:lnTo>
                  <a:lnTo>
                    <a:pt x="1182" y="179"/>
                  </a:lnTo>
                  <a:lnTo>
                    <a:pt x="1241" y="239"/>
                  </a:lnTo>
                  <a:lnTo>
                    <a:pt x="1293" y="304"/>
                  </a:lnTo>
                  <a:lnTo>
                    <a:pt x="1337" y="376"/>
                  </a:lnTo>
                  <a:lnTo>
                    <a:pt x="1373" y="453"/>
                  </a:lnTo>
                  <a:lnTo>
                    <a:pt x="1399" y="535"/>
                  </a:lnTo>
                  <a:lnTo>
                    <a:pt x="1414" y="621"/>
                  </a:lnTo>
                  <a:lnTo>
                    <a:pt x="1420" y="710"/>
                  </a:lnTo>
                  <a:lnTo>
                    <a:pt x="1414" y="800"/>
                  </a:lnTo>
                  <a:lnTo>
                    <a:pt x="1399" y="885"/>
                  </a:lnTo>
                  <a:lnTo>
                    <a:pt x="1373" y="967"/>
                  </a:lnTo>
                  <a:lnTo>
                    <a:pt x="1337" y="1044"/>
                  </a:lnTo>
                  <a:lnTo>
                    <a:pt x="1293" y="1116"/>
                  </a:lnTo>
                  <a:lnTo>
                    <a:pt x="1241" y="1182"/>
                  </a:lnTo>
                  <a:lnTo>
                    <a:pt x="1182" y="1241"/>
                  </a:lnTo>
                  <a:lnTo>
                    <a:pt x="1116" y="1293"/>
                  </a:lnTo>
                  <a:lnTo>
                    <a:pt x="1044" y="1337"/>
                  </a:lnTo>
                  <a:lnTo>
                    <a:pt x="967" y="1373"/>
                  </a:lnTo>
                  <a:lnTo>
                    <a:pt x="885" y="1398"/>
                  </a:lnTo>
                  <a:lnTo>
                    <a:pt x="800" y="1414"/>
                  </a:lnTo>
                  <a:lnTo>
                    <a:pt x="710" y="1420"/>
                  </a:lnTo>
                  <a:lnTo>
                    <a:pt x="621" y="1414"/>
                  </a:lnTo>
                  <a:lnTo>
                    <a:pt x="535" y="1398"/>
                  </a:lnTo>
                  <a:lnTo>
                    <a:pt x="454" y="1373"/>
                  </a:lnTo>
                  <a:lnTo>
                    <a:pt x="376" y="1337"/>
                  </a:lnTo>
                  <a:lnTo>
                    <a:pt x="305" y="1293"/>
                  </a:lnTo>
                  <a:lnTo>
                    <a:pt x="239" y="1241"/>
                  </a:lnTo>
                  <a:lnTo>
                    <a:pt x="179" y="1182"/>
                  </a:lnTo>
                  <a:lnTo>
                    <a:pt x="128" y="1116"/>
                  </a:lnTo>
                  <a:lnTo>
                    <a:pt x="84" y="1044"/>
                  </a:lnTo>
                  <a:lnTo>
                    <a:pt x="48" y="967"/>
                  </a:lnTo>
                  <a:lnTo>
                    <a:pt x="22" y="885"/>
                  </a:lnTo>
                  <a:lnTo>
                    <a:pt x="6" y="800"/>
                  </a:lnTo>
                  <a:lnTo>
                    <a:pt x="0" y="710"/>
                  </a:lnTo>
                  <a:lnTo>
                    <a:pt x="6" y="621"/>
                  </a:lnTo>
                  <a:lnTo>
                    <a:pt x="22" y="535"/>
                  </a:lnTo>
                  <a:lnTo>
                    <a:pt x="48" y="453"/>
                  </a:lnTo>
                  <a:lnTo>
                    <a:pt x="84" y="376"/>
                  </a:lnTo>
                  <a:lnTo>
                    <a:pt x="128" y="304"/>
                  </a:lnTo>
                  <a:lnTo>
                    <a:pt x="179" y="239"/>
                  </a:lnTo>
                  <a:lnTo>
                    <a:pt x="239" y="179"/>
                  </a:lnTo>
                  <a:lnTo>
                    <a:pt x="305" y="127"/>
                  </a:lnTo>
                  <a:lnTo>
                    <a:pt x="376" y="83"/>
                  </a:lnTo>
                  <a:lnTo>
                    <a:pt x="454" y="48"/>
                  </a:lnTo>
                  <a:lnTo>
                    <a:pt x="535" y="22"/>
                  </a:lnTo>
                  <a:lnTo>
                    <a:pt x="621" y="6"/>
                  </a:lnTo>
                  <a:lnTo>
                    <a:pt x="710"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21" name="Freeform 41">
              <a:extLst>
                <a:ext uri="{FF2B5EF4-FFF2-40B4-BE49-F238E27FC236}">
                  <a16:creationId xmlns:a16="http://schemas.microsoft.com/office/drawing/2014/main" id="{A1C45837-A3AC-1BA4-3504-D5C59232B0F3}"/>
                </a:ext>
              </a:extLst>
            </p:cNvPr>
            <p:cNvSpPr>
              <a:spLocks/>
            </p:cNvSpPr>
            <p:nvPr/>
          </p:nvSpPr>
          <p:spPr bwMode="auto">
            <a:xfrm>
              <a:off x="4312179" y="2473025"/>
              <a:ext cx="200207" cy="13311"/>
            </a:xfrm>
            <a:custGeom>
              <a:avLst/>
              <a:gdLst>
                <a:gd name="T0" fmla="*/ 109 w 3059"/>
                <a:gd name="T1" fmla="*/ 0 h 219"/>
                <a:gd name="T2" fmla="*/ 2949 w 3059"/>
                <a:gd name="T3" fmla="*/ 0 h 219"/>
                <a:gd name="T4" fmla="*/ 2983 w 3059"/>
                <a:gd name="T5" fmla="*/ 4 h 219"/>
                <a:gd name="T6" fmla="*/ 3013 w 3059"/>
                <a:gd name="T7" fmla="*/ 20 h 219"/>
                <a:gd name="T8" fmla="*/ 3037 w 3059"/>
                <a:gd name="T9" fmla="*/ 44 h 219"/>
                <a:gd name="T10" fmla="*/ 3053 w 3059"/>
                <a:gd name="T11" fmla="*/ 74 h 219"/>
                <a:gd name="T12" fmla="*/ 3059 w 3059"/>
                <a:gd name="T13" fmla="*/ 109 h 219"/>
                <a:gd name="T14" fmla="*/ 3053 w 3059"/>
                <a:gd name="T15" fmla="*/ 143 h 219"/>
                <a:gd name="T16" fmla="*/ 3037 w 3059"/>
                <a:gd name="T17" fmla="*/ 173 h 219"/>
                <a:gd name="T18" fmla="*/ 3013 w 3059"/>
                <a:gd name="T19" fmla="*/ 197 h 219"/>
                <a:gd name="T20" fmla="*/ 2983 w 3059"/>
                <a:gd name="T21" fmla="*/ 213 h 219"/>
                <a:gd name="T22" fmla="*/ 2949 w 3059"/>
                <a:gd name="T23" fmla="*/ 219 h 219"/>
                <a:gd name="T24" fmla="*/ 109 w 3059"/>
                <a:gd name="T25" fmla="*/ 219 h 219"/>
                <a:gd name="T26" fmla="*/ 73 w 3059"/>
                <a:gd name="T27" fmla="*/ 213 h 219"/>
                <a:gd name="T28" fmla="*/ 43 w 3059"/>
                <a:gd name="T29" fmla="*/ 197 h 219"/>
                <a:gd name="T30" fmla="*/ 19 w 3059"/>
                <a:gd name="T31" fmla="*/ 173 h 219"/>
                <a:gd name="T32" fmla="*/ 6 w 3059"/>
                <a:gd name="T33" fmla="*/ 143 h 219"/>
                <a:gd name="T34" fmla="*/ 0 w 3059"/>
                <a:gd name="T35" fmla="*/ 109 h 219"/>
                <a:gd name="T36" fmla="*/ 6 w 3059"/>
                <a:gd name="T37" fmla="*/ 74 h 219"/>
                <a:gd name="T38" fmla="*/ 19 w 3059"/>
                <a:gd name="T39" fmla="*/ 44 h 219"/>
                <a:gd name="T40" fmla="*/ 43 w 3059"/>
                <a:gd name="T41" fmla="*/ 20 h 219"/>
                <a:gd name="T42" fmla="*/ 73 w 3059"/>
                <a:gd name="T43" fmla="*/ 4 h 219"/>
                <a:gd name="T44" fmla="*/ 109 w 3059"/>
                <a:gd name="T45"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59" h="219">
                  <a:moveTo>
                    <a:pt x="109" y="0"/>
                  </a:moveTo>
                  <a:lnTo>
                    <a:pt x="2949" y="0"/>
                  </a:lnTo>
                  <a:lnTo>
                    <a:pt x="2983" y="4"/>
                  </a:lnTo>
                  <a:lnTo>
                    <a:pt x="3013" y="20"/>
                  </a:lnTo>
                  <a:lnTo>
                    <a:pt x="3037" y="44"/>
                  </a:lnTo>
                  <a:lnTo>
                    <a:pt x="3053" y="74"/>
                  </a:lnTo>
                  <a:lnTo>
                    <a:pt x="3059" y="109"/>
                  </a:lnTo>
                  <a:lnTo>
                    <a:pt x="3053" y="143"/>
                  </a:lnTo>
                  <a:lnTo>
                    <a:pt x="3037" y="173"/>
                  </a:lnTo>
                  <a:lnTo>
                    <a:pt x="3013" y="197"/>
                  </a:lnTo>
                  <a:lnTo>
                    <a:pt x="2983" y="213"/>
                  </a:lnTo>
                  <a:lnTo>
                    <a:pt x="2949" y="219"/>
                  </a:lnTo>
                  <a:lnTo>
                    <a:pt x="109" y="219"/>
                  </a:lnTo>
                  <a:lnTo>
                    <a:pt x="73" y="213"/>
                  </a:lnTo>
                  <a:lnTo>
                    <a:pt x="43" y="197"/>
                  </a:lnTo>
                  <a:lnTo>
                    <a:pt x="19" y="173"/>
                  </a:lnTo>
                  <a:lnTo>
                    <a:pt x="6" y="143"/>
                  </a:lnTo>
                  <a:lnTo>
                    <a:pt x="0" y="109"/>
                  </a:lnTo>
                  <a:lnTo>
                    <a:pt x="6" y="74"/>
                  </a:lnTo>
                  <a:lnTo>
                    <a:pt x="19" y="44"/>
                  </a:lnTo>
                  <a:lnTo>
                    <a:pt x="43" y="20"/>
                  </a:lnTo>
                  <a:lnTo>
                    <a:pt x="73" y="4"/>
                  </a:lnTo>
                  <a:lnTo>
                    <a:pt x="10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22" name="Freeform 42">
              <a:extLst>
                <a:ext uri="{FF2B5EF4-FFF2-40B4-BE49-F238E27FC236}">
                  <a16:creationId xmlns:a16="http://schemas.microsoft.com/office/drawing/2014/main" id="{913DB649-F436-952B-FE6C-59B6A6FB802E}"/>
                </a:ext>
              </a:extLst>
            </p:cNvPr>
            <p:cNvSpPr>
              <a:spLocks/>
            </p:cNvSpPr>
            <p:nvPr/>
          </p:nvSpPr>
          <p:spPr bwMode="auto">
            <a:xfrm>
              <a:off x="4312179" y="2499525"/>
              <a:ext cx="200207" cy="13433"/>
            </a:xfrm>
            <a:custGeom>
              <a:avLst/>
              <a:gdLst>
                <a:gd name="T0" fmla="*/ 109 w 3059"/>
                <a:gd name="T1" fmla="*/ 0 h 219"/>
                <a:gd name="T2" fmla="*/ 2949 w 3059"/>
                <a:gd name="T3" fmla="*/ 0 h 219"/>
                <a:gd name="T4" fmla="*/ 2983 w 3059"/>
                <a:gd name="T5" fmla="*/ 6 h 219"/>
                <a:gd name="T6" fmla="*/ 3013 w 3059"/>
                <a:gd name="T7" fmla="*/ 22 h 219"/>
                <a:gd name="T8" fmla="*/ 3037 w 3059"/>
                <a:gd name="T9" fmla="*/ 45 h 219"/>
                <a:gd name="T10" fmla="*/ 3053 w 3059"/>
                <a:gd name="T11" fmla="*/ 75 h 219"/>
                <a:gd name="T12" fmla="*/ 3059 w 3059"/>
                <a:gd name="T13" fmla="*/ 109 h 219"/>
                <a:gd name="T14" fmla="*/ 3053 w 3059"/>
                <a:gd name="T15" fmla="*/ 145 h 219"/>
                <a:gd name="T16" fmla="*/ 3037 w 3059"/>
                <a:gd name="T17" fmla="*/ 175 h 219"/>
                <a:gd name="T18" fmla="*/ 3013 w 3059"/>
                <a:gd name="T19" fmla="*/ 199 h 219"/>
                <a:gd name="T20" fmla="*/ 2983 w 3059"/>
                <a:gd name="T21" fmla="*/ 213 h 219"/>
                <a:gd name="T22" fmla="*/ 2949 w 3059"/>
                <a:gd name="T23" fmla="*/ 219 h 219"/>
                <a:gd name="T24" fmla="*/ 109 w 3059"/>
                <a:gd name="T25" fmla="*/ 219 h 219"/>
                <a:gd name="T26" fmla="*/ 73 w 3059"/>
                <a:gd name="T27" fmla="*/ 213 h 219"/>
                <a:gd name="T28" fmla="*/ 43 w 3059"/>
                <a:gd name="T29" fmla="*/ 199 h 219"/>
                <a:gd name="T30" fmla="*/ 19 w 3059"/>
                <a:gd name="T31" fmla="*/ 175 h 219"/>
                <a:gd name="T32" fmla="*/ 6 w 3059"/>
                <a:gd name="T33" fmla="*/ 145 h 219"/>
                <a:gd name="T34" fmla="*/ 0 w 3059"/>
                <a:gd name="T35" fmla="*/ 109 h 219"/>
                <a:gd name="T36" fmla="*/ 6 w 3059"/>
                <a:gd name="T37" fmla="*/ 75 h 219"/>
                <a:gd name="T38" fmla="*/ 19 w 3059"/>
                <a:gd name="T39" fmla="*/ 45 h 219"/>
                <a:gd name="T40" fmla="*/ 43 w 3059"/>
                <a:gd name="T41" fmla="*/ 22 h 219"/>
                <a:gd name="T42" fmla="*/ 73 w 3059"/>
                <a:gd name="T43" fmla="*/ 6 h 219"/>
                <a:gd name="T44" fmla="*/ 109 w 3059"/>
                <a:gd name="T45"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59" h="219">
                  <a:moveTo>
                    <a:pt x="109" y="0"/>
                  </a:moveTo>
                  <a:lnTo>
                    <a:pt x="2949" y="0"/>
                  </a:lnTo>
                  <a:lnTo>
                    <a:pt x="2983" y="6"/>
                  </a:lnTo>
                  <a:lnTo>
                    <a:pt x="3013" y="22"/>
                  </a:lnTo>
                  <a:lnTo>
                    <a:pt x="3037" y="45"/>
                  </a:lnTo>
                  <a:lnTo>
                    <a:pt x="3053" y="75"/>
                  </a:lnTo>
                  <a:lnTo>
                    <a:pt x="3059" y="109"/>
                  </a:lnTo>
                  <a:lnTo>
                    <a:pt x="3053" y="145"/>
                  </a:lnTo>
                  <a:lnTo>
                    <a:pt x="3037" y="175"/>
                  </a:lnTo>
                  <a:lnTo>
                    <a:pt x="3013" y="199"/>
                  </a:lnTo>
                  <a:lnTo>
                    <a:pt x="2983" y="213"/>
                  </a:lnTo>
                  <a:lnTo>
                    <a:pt x="2949" y="219"/>
                  </a:lnTo>
                  <a:lnTo>
                    <a:pt x="109" y="219"/>
                  </a:lnTo>
                  <a:lnTo>
                    <a:pt x="73" y="213"/>
                  </a:lnTo>
                  <a:lnTo>
                    <a:pt x="43" y="199"/>
                  </a:lnTo>
                  <a:lnTo>
                    <a:pt x="19" y="175"/>
                  </a:lnTo>
                  <a:lnTo>
                    <a:pt x="6" y="145"/>
                  </a:lnTo>
                  <a:lnTo>
                    <a:pt x="0" y="109"/>
                  </a:lnTo>
                  <a:lnTo>
                    <a:pt x="6" y="75"/>
                  </a:lnTo>
                  <a:lnTo>
                    <a:pt x="19" y="45"/>
                  </a:lnTo>
                  <a:lnTo>
                    <a:pt x="43" y="22"/>
                  </a:lnTo>
                  <a:lnTo>
                    <a:pt x="73" y="6"/>
                  </a:lnTo>
                  <a:lnTo>
                    <a:pt x="10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23" name="Freeform 44">
              <a:extLst>
                <a:ext uri="{FF2B5EF4-FFF2-40B4-BE49-F238E27FC236}">
                  <a16:creationId xmlns:a16="http://schemas.microsoft.com/office/drawing/2014/main" id="{31C04EBE-1136-2736-5AF0-446C7EA88FFF}"/>
                </a:ext>
              </a:extLst>
            </p:cNvPr>
            <p:cNvSpPr>
              <a:spLocks/>
            </p:cNvSpPr>
            <p:nvPr/>
          </p:nvSpPr>
          <p:spPr bwMode="auto">
            <a:xfrm>
              <a:off x="4312179" y="2553015"/>
              <a:ext cx="200207" cy="13311"/>
            </a:xfrm>
            <a:custGeom>
              <a:avLst/>
              <a:gdLst>
                <a:gd name="T0" fmla="*/ 109 w 3059"/>
                <a:gd name="T1" fmla="*/ 0 h 219"/>
                <a:gd name="T2" fmla="*/ 2949 w 3059"/>
                <a:gd name="T3" fmla="*/ 0 h 219"/>
                <a:gd name="T4" fmla="*/ 2983 w 3059"/>
                <a:gd name="T5" fmla="*/ 6 h 219"/>
                <a:gd name="T6" fmla="*/ 3013 w 3059"/>
                <a:gd name="T7" fmla="*/ 20 h 219"/>
                <a:gd name="T8" fmla="*/ 3037 w 3059"/>
                <a:gd name="T9" fmla="*/ 44 h 219"/>
                <a:gd name="T10" fmla="*/ 3053 w 3059"/>
                <a:gd name="T11" fmla="*/ 74 h 219"/>
                <a:gd name="T12" fmla="*/ 3059 w 3059"/>
                <a:gd name="T13" fmla="*/ 110 h 219"/>
                <a:gd name="T14" fmla="*/ 3053 w 3059"/>
                <a:gd name="T15" fmla="*/ 143 h 219"/>
                <a:gd name="T16" fmla="*/ 3037 w 3059"/>
                <a:gd name="T17" fmla="*/ 173 h 219"/>
                <a:gd name="T18" fmla="*/ 3013 w 3059"/>
                <a:gd name="T19" fmla="*/ 197 h 219"/>
                <a:gd name="T20" fmla="*/ 2983 w 3059"/>
                <a:gd name="T21" fmla="*/ 213 h 219"/>
                <a:gd name="T22" fmla="*/ 2949 w 3059"/>
                <a:gd name="T23" fmla="*/ 219 h 219"/>
                <a:gd name="T24" fmla="*/ 109 w 3059"/>
                <a:gd name="T25" fmla="*/ 219 h 219"/>
                <a:gd name="T26" fmla="*/ 73 w 3059"/>
                <a:gd name="T27" fmla="*/ 213 h 219"/>
                <a:gd name="T28" fmla="*/ 43 w 3059"/>
                <a:gd name="T29" fmla="*/ 197 h 219"/>
                <a:gd name="T30" fmla="*/ 19 w 3059"/>
                <a:gd name="T31" fmla="*/ 173 h 219"/>
                <a:gd name="T32" fmla="*/ 6 w 3059"/>
                <a:gd name="T33" fmla="*/ 143 h 219"/>
                <a:gd name="T34" fmla="*/ 0 w 3059"/>
                <a:gd name="T35" fmla="*/ 110 h 219"/>
                <a:gd name="T36" fmla="*/ 6 w 3059"/>
                <a:gd name="T37" fmla="*/ 74 h 219"/>
                <a:gd name="T38" fmla="*/ 19 w 3059"/>
                <a:gd name="T39" fmla="*/ 44 h 219"/>
                <a:gd name="T40" fmla="*/ 43 w 3059"/>
                <a:gd name="T41" fmla="*/ 20 h 219"/>
                <a:gd name="T42" fmla="*/ 73 w 3059"/>
                <a:gd name="T43" fmla="*/ 6 h 219"/>
                <a:gd name="T44" fmla="*/ 109 w 3059"/>
                <a:gd name="T45"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59" h="219">
                  <a:moveTo>
                    <a:pt x="109" y="0"/>
                  </a:moveTo>
                  <a:lnTo>
                    <a:pt x="2949" y="0"/>
                  </a:lnTo>
                  <a:lnTo>
                    <a:pt x="2983" y="6"/>
                  </a:lnTo>
                  <a:lnTo>
                    <a:pt x="3013" y="20"/>
                  </a:lnTo>
                  <a:lnTo>
                    <a:pt x="3037" y="44"/>
                  </a:lnTo>
                  <a:lnTo>
                    <a:pt x="3053" y="74"/>
                  </a:lnTo>
                  <a:lnTo>
                    <a:pt x="3059" y="110"/>
                  </a:lnTo>
                  <a:lnTo>
                    <a:pt x="3053" y="143"/>
                  </a:lnTo>
                  <a:lnTo>
                    <a:pt x="3037" y="173"/>
                  </a:lnTo>
                  <a:lnTo>
                    <a:pt x="3013" y="197"/>
                  </a:lnTo>
                  <a:lnTo>
                    <a:pt x="2983" y="213"/>
                  </a:lnTo>
                  <a:lnTo>
                    <a:pt x="2949" y="219"/>
                  </a:lnTo>
                  <a:lnTo>
                    <a:pt x="109" y="219"/>
                  </a:lnTo>
                  <a:lnTo>
                    <a:pt x="73" y="213"/>
                  </a:lnTo>
                  <a:lnTo>
                    <a:pt x="43" y="197"/>
                  </a:lnTo>
                  <a:lnTo>
                    <a:pt x="19" y="173"/>
                  </a:lnTo>
                  <a:lnTo>
                    <a:pt x="6" y="143"/>
                  </a:lnTo>
                  <a:lnTo>
                    <a:pt x="0" y="110"/>
                  </a:lnTo>
                  <a:lnTo>
                    <a:pt x="6" y="74"/>
                  </a:lnTo>
                  <a:lnTo>
                    <a:pt x="19" y="44"/>
                  </a:lnTo>
                  <a:lnTo>
                    <a:pt x="43" y="20"/>
                  </a:lnTo>
                  <a:lnTo>
                    <a:pt x="73" y="6"/>
                  </a:lnTo>
                  <a:lnTo>
                    <a:pt x="10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24" name="Freeform 45">
              <a:extLst>
                <a:ext uri="{FF2B5EF4-FFF2-40B4-BE49-F238E27FC236}">
                  <a16:creationId xmlns:a16="http://schemas.microsoft.com/office/drawing/2014/main" id="{6A59DDAB-0B17-BBA6-F417-B3088D90E822}"/>
                </a:ext>
              </a:extLst>
            </p:cNvPr>
            <p:cNvSpPr>
              <a:spLocks/>
            </p:cNvSpPr>
            <p:nvPr/>
          </p:nvSpPr>
          <p:spPr bwMode="auto">
            <a:xfrm>
              <a:off x="4312179" y="2579759"/>
              <a:ext cx="200207" cy="13189"/>
            </a:xfrm>
            <a:custGeom>
              <a:avLst/>
              <a:gdLst>
                <a:gd name="T0" fmla="*/ 109 w 3059"/>
                <a:gd name="T1" fmla="*/ 0 h 217"/>
                <a:gd name="T2" fmla="*/ 2949 w 3059"/>
                <a:gd name="T3" fmla="*/ 0 h 217"/>
                <a:gd name="T4" fmla="*/ 2983 w 3059"/>
                <a:gd name="T5" fmla="*/ 4 h 217"/>
                <a:gd name="T6" fmla="*/ 3013 w 3059"/>
                <a:gd name="T7" fmla="*/ 20 h 217"/>
                <a:gd name="T8" fmla="*/ 3037 w 3059"/>
                <a:gd name="T9" fmla="*/ 44 h 217"/>
                <a:gd name="T10" fmla="*/ 3053 w 3059"/>
                <a:gd name="T11" fmla="*/ 73 h 217"/>
                <a:gd name="T12" fmla="*/ 3059 w 3059"/>
                <a:gd name="T13" fmla="*/ 107 h 217"/>
                <a:gd name="T14" fmla="*/ 3053 w 3059"/>
                <a:gd name="T15" fmla="*/ 143 h 217"/>
                <a:gd name="T16" fmla="*/ 3037 w 3059"/>
                <a:gd name="T17" fmla="*/ 173 h 217"/>
                <a:gd name="T18" fmla="*/ 3013 w 3059"/>
                <a:gd name="T19" fmla="*/ 197 h 217"/>
                <a:gd name="T20" fmla="*/ 2983 w 3059"/>
                <a:gd name="T21" fmla="*/ 213 h 217"/>
                <a:gd name="T22" fmla="*/ 2949 w 3059"/>
                <a:gd name="T23" fmla="*/ 217 h 217"/>
                <a:gd name="T24" fmla="*/ 109 w 3059"/>
                <a:gd name="T25" fmla="*/ 217 h 217"/>
                <a:gd name="T26" fmla="*/ 73 w 3059"/>
                <a:gd name="T27" fmla="*/ 213 h 217"/>
                <a:gd name="T28" fmla="*/ 43 w 3059"/>
                <a:gd name="T29" fmla="*/ 197 h 217"/>
                <a:gd name="T30" fmla="*/ 19 w 3059"/>
                <a:gd name="T31" fmla="*/ 173 h 217"/>
                <a:gd name="T32" fmla="*/ 6 w 3059"/>
                <a:gd name="T33" fmla="*/ 143 h 217"/>
                <a:gd name="T34" fmla="*/ 0 w 3059"/>
                <a:gd name="T35" fmla="*/ 107 h 217"/>
                <a:gd name="T36" fmla="*/ 6 w 3059"/>
                <a:gd name="T37" fmla="*/ 73 h 217"/>
                <a:gd name="T38" fmla="*/ 19 w 3059"/>
                <a:gd name="T39" fmla="*/ 44 h 217"/>
                <a:gd name="T40" fmla="*/ 43 w 3059"/>
                <a:gd name="T41" fmla="*/ 20 h 217"/>
                <a:gd name="T42" fmla="*/ 73 w 3059"/>
                <a:gd name="T43" fmla="*/ 4 h 217"/>
                <a:gd name="T44" fmla="*/ 109 w 3059"/>
                <a:gd name="T45" fmla="*/ 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59" h="217">
                  <a:moveTo>
                    <a:pt x="109" y="0"/>
                  </a:moveTo>
                  <a:lnTo>
                    <a:pt x="2949" y="0"/>
                  </a:lnTo>
                  <a:lnTo>
                    <a:pt x="2983" y="4"/>
                  </a:lnTo>
                  <a:lnTo>
                    <a:pt x="3013" y="20"/>
                  </a:lnTo>
                  <a:lnTo>
                    <a:pt x="3037" y="44"/>
                  </a:lnTo>
                  <a:lnTo>
                    <a:pt x="3053" y="73"/>
                  </a:lnTo>
                  <a:lnTo>
                    <a:pt x="3059" y="107"/>
                  </a:lnTo>
                  <a:lnTo>
                    <a:pt x="3053" y="143"/>
                  </a:lnTo>
                  <a:lnTo>
                    <a:pt x="3037" y="173"/>
                  </a:lnTo>
                  <a:lnTo>
                    <a:pt x="3013" y="197"/>
                  </a:lnTo>
                  <a:lnTo>
                    <a:pt x="2983" y="213"/>
                  </a:lnTo>
                  <a:lnTo>
                    <a:pt x="2949" y="217"/>
                  </a:lnTo>
                  <a:lnTo>
                    <a:pt x="109" y="217"/>
                  </a:lnTo>
                  <a:lnTo>
                    <a:pt x="73" y="213"/>
                  </a:lnTo>
                  <a:lnTo>
                    <a:pt x="43" y="197"/>
                  </a:lnTo>
                  <a:lnTo>
                    <a:pt x="19" y="173"/>
                  </a:lnTo>
                  <a:lnTo>
                    <a:pt x="6" y="143"/>
                  </a:lnTo>
                  <a:lnTo>
                    <a:pt x="0" y="107"/>
                  </a:lnTo>
                  <a:lnTo>
                    <a:pt x="6" y="73"/>
                  </a:lnTo>
                  <a:lnTo>
                    <a:pt x="19" y="44"/>
                  </a:lnTo>
                  <a:lnTo>
                    <a:pt x="43" y="20"/>
                  </a:lnTo>
                  <a:lnTo>
                    <a:pt x="73" y="4"/>
                  </a:lnTo>
                  <a:lnTo>
                    <a:pt x="10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25" name="Freeform 46">
              <a:extLst>
                <a:ext uri="{FF2B5EF4-FFF2-40B4-BE49-F238E27FC236}">
                  <a16:creationId xmlns:a16="http://schemas.microsoft.com/office/drawing/2014/main" id="{9302C3FE-92E7-097D-A6C7-823334701C30}"/>
                </a:ext>
              </a:extLst>
            </p:cNvPr>
            <p:cNvSpPr>
              <a:spLocks/>
            </p:cNvSpPr>
            <p:nvPr/>
          </p:nvSpPr>
          <p:spPr bwMode="auto">
            <a:xfrm>
              <a:off x="4312179" y="2606381"/>
              <a:ext cx="200207" cy="13311"/>
            </a:xfrm>
            <a:custGeom>
              <a:avLst/>
              <a:gdLst>
                <a:gd name="T0" fmla="*/ 109 w 3059"/>
                <a:gd name="T1" fmla="*/ 0 h 218"/>
                <a:gd name="T2" fmla="*/ 2949 w 3059"/>
                <a:gd name="T3" fmla="*/ 0 h 218"/>
                <a:gd name="T4" fmla="*/ 2983 w 3059"/>
                <a:gd name="T5" fmla="*/ 6 h 218"/>
                <a:gd name="T6" fmla="*/ 3013 w 3059"/>
                <a:gd name="T7" fmla="*/ 21 h 218"/>
                <a:gd name="T8" fmla="*/ 3037 w 3059"/>
                <a:gd name="T9" fmla="*/ 45 h 218"/>
                <a:gd name="T10" fmla="*/ 3053 w 3059"/>
                <a:gd name="T11" fmla="*/ 75 h 218"/>
                <a:gd name="T12" fmla="*/ 3059 w 3059"/>
                <a:gd name="T13" fmla="*/ 109 h 218"/>
                <a:gd name="T14" fmla="*/ 3053 w 3059"/>
                <a:gd name="T15" fmla="*/ 145 h 218"/>
                <a:gd name="T16" fmla="*/ 3037 w 3059"/>
                <a:gd name="T17" fmla="*/ 175 h 218"/>
                <a:gd name="T18" fmla="*/ 3013 w 3059"/>
                <a:gd name="T19" fmla="*/ 196 h 218"/>
                <a:gd name="T20" fmla="*/ 2983 w 3059"/>
                <a:gd name="T21" fmla="*/ 212 h 218"/>
                <a:gd name="T22" fmla="*/ 2949 w 3059"/>
                <a:gd name="T23" fmla="*/ 218 h 218"/>
                <a:gd name="T24" fmla="*/ 109 w 3059"/>
                <a:gd name="T25" fmla="*/ 218 h 218"/>
                <a:gd name="T26" fmla="*/ 73 w 3059"/>
                <a:gd name="T27" fmla="*/ 212 h 218"/>
                <a:gd name="T28" fmla="*/ 43 w 3059"/>
                <a:gd name="T29" fmla="*/ 196 h 218"/>
                <a:gd name="T30" fmla="*/ 19 w 3059"/>
                <a:gd name="T31" fmla="*/ 175 h 218"/>
                <a:gd name="T32" fmla="*/ 6 w 3059"/>
                <a:gd name="T33" fmla="*/ 145 h 218"/>
                <a:gd name="T34" fmla="*/ 0 w 3059"/>
                <a:gd name="T35" fmla="*/ 109 h 218"/>
                <a:gd name="T36" fmla="*/ 6 w 3059"/>
                <a:gd name="T37" fmla="*/ 75 h 218"/>
                <a:gd name="T38" fmla="*/ 19 w 3059"/>
                <a:gd name="T39" fmla="*/ 45 h 218"/>
                <a:gd name="T40" fmla="*/ 43 w 3059"/>
                <a:gd name="T41" fmla="*/ 21 h 218"/>
                <a:gd name="T42" fmla="*/ 73 w 3059"/>
                <a:gd name="T43" fmla="*/ 6 h 218"/>
                <a:gd name="T44" fmla="*/ 109 w 3059"/>
                <a:gd name="T4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59" h="218">
                  <a:moveTo>
                    <a:pt x="109" y="0"/>
                  </a:moveTo>
                  <a:lnTo>
                    <a:pt x="2949" y="0"/>
                  </a:lnTo>
                  <a:lnTo>
                    <a:pt x="2983" y="6"/>
                  </a:lnTo>
                  <a:lnTo>
                    <a:pt x="3013" y="21"/>
                  </a:lnTo>
                  <a:lnTo>
                    <a:pt x="3037" y="45"/>
                  </a:lnTo>
                  <a:lnTo>
                    <a:pt x="3053" y="75"/>
                  </a:lnTo>
                  <a:lnTo>
                    <a:pt x="3059" y="109"/>
                  </a:lnTo>
                  <a:lnTo>
                    <a:pt x="3053" y="145"/>
                  </a:lnTo>
                  <a:lnTo>
                    <a:pt x="3037" y="175"/>
                  </a:lnTo>
                  <a:lnTo>
                    <a:pt x="3013" y="196"/>
                  </a:lnTo>
                  <a:lnTo>
                    <a:pt x="2983" y="212"/>
                  </a:lnTo>
                  <a:lnTo>
                    <a:pt x="2949" y="218"/>
                  </a:lnTo>
                  <a:lnTo>
                    <a:pt x="109" y="218"/>
                  </a:lnTo>
                  <a:lnTo>
                    <a:pt x="73" y="212"/>
                  </a:lnTo>
                  <a:lnTo>
                    <a:pt x="43" y="196"/>
                  </a:lnTo>
                  <a:lnTo>
                    <a:pt x="19" y="175"/>
                  </a:lnTo>
                  <a:lnTo>
                    <a:pt x="6" y="145"/>
                  </a:lnTo>
                  <a:lnTo>
                    <a:pt x="0" y="109"/>
                  </a:lnTo>
                  <a:lnTo>
                    <a:pt x="6" y="75"/>
                  </a:lnTo>
                  <a:lnTo>
                    <a:pt x="19" y="45"/>
                  </a:lnTo>
                  <a:lnTo>
                    <a:pt x="43" y="21"/>
                  </a:lnTo>
                  <a:lnTo>
                    <a:pt x="73" y="6"/>
                  </a:lnTo>
                  <a:lnTo>
                    <a:pt x="10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26" name="Freeform 47">
              <a:extLst>
                <a:ext uri="{FF2B5EF4-FFF2-40B4-BE49-F238E27FC236}">
                  <a16:creationId xmlns:a16="http://schemas.microsoft.com/office/drawing/2014/main" id="{9700626B-E5BC-4270-3275-BBC0ED666F16}"/>
                </a:ext>
              </a:extLst>
            </p:cNvPr>
            <p:cNvSpPr>
              <a:spLocks noEditPoints="1"/>
            </p:cNvSpPr>
            <p:nvPr/>
          </p:nvSpPr>
          <p:spPr bwMode="auto">
            <a:xfrm>
              <a:off x="4641099" y="2312680"/>
              <a:ext cx="42948" cy="60205"/>
            </a:xfrm>
            <a:custGeom>
              <a:avLst/>
              <a:gdLst>
                <a:gd name="T0" fmla="*/ 328 w 656"/>
                <a:gd name="T1" fmla="*/ 219 h 985"/>
                <a:gd name="T2" fmla="*/ 294 w 656"/>
                <a:gd name="T3" fmla="*/ 225 h 985"/>
                <a:gd name="T4" fmla="*/ 265 w 656"/>
                <a:gd name="T5" fmla="*/ 241 h 985"/>
                <a:gd name="T6" fmla="*/ 241 w 656"/>
                <a:gd name="T7" fmla="*/ 264 h 985"/>
                <a:gd name="T8" fmla="*/ 225 w 656"/>
                <a:gd name="T9" fmla="*/ 294 h 985"/>
                <a:gd name="T10" fmla="*/ 219 w 656"/>
                <a:gd name="T11" fmla="*/ 328 h 985"/>
                <a:gd name="T12" fmla="*/ 219 w 656"/>
                <a:gd name="T13" fmla="*/ 766 h 985"/>
                <a:gd name="T14" fmla="*/ 438 w 656"/>
                <a:gd name="T15" fmla="*/ 766 h 985"/>
                <a:gd name="T16" fmla="*/ 438 w 656"/>
                <a:gd name="T17" fmla="*/ 328 h 985"/>
                <a:gd name="T18" fmla="*/ 432 w 656"/>
                <a:gd name="T19" fmla="*/ 294 h 985"/>
                <a:gd name="T20" fmla="*/ 418 w 656"/>
                <a:gd name="T21" fmla="*/ 264 h 985"/>
                <a:gd name="T22" fmla="*/ 394 w 656"/>
                <a:gd name="T23" fmla="*/ 241 h 985"/>
                <a:gd name="T24" fmla="*/ 364 w 656"/>
                <a:gd name="T25" fmla="*/ 225 h 985"/>
                <a:gd name="T26" fmla="*/ 328 w 656"/>
                <a:gd name="T27" fmla="*/ 219 h 985"/>
                <a:gd name="T28" fmla="*/ 328 w 656"/>
                <a:gd name="T29" fmla="*/ 0 h 985"/>
                <a:gd name="T30" fmla="*/ 388 w 656"/>
                <a:gd name="T31" fmla="*/ 6 h 985"/>
                <a:gd name="T32" fmla="*/ 444 w 656"/>
                <a:gd name="T33" fmla="*/ 22 h 985"/>
                <a:gd name="T34" fmla="*/ 493 w 656"/>
                <a:gd name="T35" fmla="*/ 46 h 985"/>
                <a:gd name="T36" fmla="*/ 539 w 656"/>
                <a:gd name="T37" fmla="*/ 77 h 985"/>
                <a:gd name="T38" fmla="*/ 579 w 656"/>
                <a:gd name="T39" fmla="*/ 117 h 985"/>
                <a:gd name="T40" fmla="*/ 613 w 656"/>
                <a:gd name="T41" fmla="*/ 163 h 985"/>
                <a:gd name="T42" fmla="*/ 637 w 656"/>
                <a:gd name="T43" fmla="*/ 215 h 985"/>
                <a:gd name="T44" fmla="*/ 650 w 656"/>
                <a:gd name="T45" fmla="*/ 270 h 985"/>
                <a:gd name="T46" fmla="*/ 656 w 656"/>
                <a:gd name="T47" fmla="*/ 328 h 985"/>
                <a:gd name="T48" fmla="*/ 656 w 656"/>
                <a:gd name="T49" fmla="*/ 875 h 985"/>
                <a:gd name="T50" fmla="*/ 650 w 656"/>
                <a:gd name="T51" fmla="*/ 909 h 985"/>
                <a:gd name="T52" fmla="*/ 635 w 656"/>
                <a:gd name="T53" fmla="*/ 939 h 985"/>
                <a:gd name="T54" fmla="*/ 613 w 656"/>
                <a:gd name="T55" fmla="*/ 963 h 985"/>
                <a:gd name="T56" fmla="*/ 581 w 656"/>
                <a:gd name="T57" fmla="*/ 979 h 985"/>
                <a:gd name="T58" fmla="*/ 547 w 656"/>
                <a:gd name="T59" fmla="*/ 985 h 985"/>
                <a:gd name="T60" fmla="*/ 109 w 656"/>
                <a:gd name="T61" fmla="*/ 985 h 985"/>
                <a:gd name="T62" fmla="*/ 76 w 656"/>
                <a:gd name="T63" fmla="*/ 979 h 985"/>
                <a:gd name="T64" fmla="*/ 46 w 656"/>
                <a:gd name="T65" fmla="*/ 963 h 985"/>
                <a:gd name="T66" fmla="*/ 22 w 656"/>
                <a:gd name="T67" fmla="*/ 939 h 985"/>
                <a:gd name="T68" fmla="*/ 6 w 656"/>
                <a:gd name="T69" fmla="*/ 909 h 985"/>
                <a:gd name="T70" fmla="*/ 0 w 656"/>
                <a:gd name="T71" fmla="*/ 875 h 985"/>
                <a:gd name="T72" fmla="*/ 0 w 656"/>
                <a:gd name="T73" fmla="*/ 328 h 985"/>
                <a:gd name="T74" fmla="*/ 6 w 656"/>
                <a:gd name="T75" fmla="*/ 270 h 985"/>
                <a:gd name="T76" fmla="*/ 22 w 656"/>
                <a:gd name="T77" fmla="*/ 215 h 985"/>
                <a:gd name="T78" fmla="*/ 46 w 656"/>
                <a:gd name="T79" fmla="*/ 163 h 985"/>
                <a:gd name="T80" fmla="*/ 78 w 656"/>
                <a:gd name="T81" fmla="*/ 117 h 985"/>
                <a:gd name="T82" fmla="*/ 117 w 656"/>
                <a:gd name="T83" fmla="*/ 77 h 985"/>
                <a:gd name="T84" fmla="*/ 163 w 656"/>
                <a:gd name="T85" fmla="*/ 46 h 985"/>
                <a:gd name="T86" fmla="*/ 215 w 656"/>
                <a:gd name="T87" fmla="*/ 22 h 985"/>
                <a:gd name="T88" fmla="*/ 271 w 656"/>
                <a:gd name="T89" fmla="*/ 6 h 985"/>
                <a:gd name="T90" fmla="*/ 328 w 656"/>
                <a:gd name="T91" fmla="*/ 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56" h="985">
                  <a:moveTo>
                    <a:pt x="328" y="219"/>
                  </a:moveTo>
                  <a:lnTo>
                    <a:pt x="294" y="225"/>
                  </a:lnTo>
                  <a:lnTo>
                    <a:pt x="265" y="241"/>
                  </a:lnTo>
                  <a:lnTo>
                    <a:pt x="241" y="264"/>
                  </a:lnTo>
                  <a:lnTo>
                    <a:pt x="225" y="294"/>
                  </a:lnTo>
                  <a:lnTo>
                    <a:pt x="219" y="328"/>
                  </a:lnTo>
                  <a:lnTo>
                    <a:pt x="219" y="766"/>
                  </a:lnTo>
                  <a:lnTo>
                    <a:pt x="438" y="766"/>
                  </a:lnTo>
                  <a:lnTo>
                    <a:pt x="438" y="328"/>
                  </a:lnTo>
                  <a:lnTo>
                    <a:pt x="432" y="294"/>
                  </a:lnTo>
                  <a:lnTo>
                    <a:pt x="418" y="264"/>
                  </a:lnTo>
                  <a:lnTo>
                    <a:pt x="394" y="241"/>
                  </a:lnTo>
                  <a:lnTo>
                    <a:pt x="364" y="225"/>
                  </a:lnTo>
                  <a:lnTo>
                    <a:pt x="328" y="219"/>
                  </a:lnTo>
                  <a:close/>
                  <a:moveTo>
                    <a:pt x="328" y="0"/>
                  </a:moveTo>
                  <a:lnTo>
                    <a:pt x="388" y="6"/>
                  </a:lnTo>
                  <a:lnTo>
                    <a:pt x="444" y="22"/>
                  </a:lnTo>
                  <a:lnTo>
                    <a:pt x="493" y="46"/>
                  </a:lnTo>
                  <a:lnTo>
                    <a:pt x="539" y="77"/>
                  </a:lnTo>
                  <a:lnTo>
                    <a:pt x="579" y="117"/>
                  </a:lnTo>
                  <a:lnTo>
                    <a:pt x="613" y="163"/>
                  </a:lnTo>
                  <a:lnTo>
                    <a:pt x="637" y="215"/>
                  </a:lnTo>
                  <a:lnTo>
                    <a:pt x="650" y="270"/>
                  </a:lnTo>
                  <a:lnTo>
                    <a:pt x="656" y="328"/>
                  </a:lnTo>
                  <a:lnTo>
                    <a:pt x="656" y="875"/>
                  </a:lnTo>
                  <a:lnTo>
                    <a:pt x="650" y="909"/>
                  </a:lnTo>
                  <a:lnTo>
                    <a:pt x="635" y="939"/>
                  </a:lnTo>
                  <a:lnTo>
                    <a:pt x="613" y="963"/>
                  </a:lnTo>
                  <a:lnTo>
                    <a:pt x="581" y="979"/>
                  </a:lnTo>
                  <a:lnTo>
                    <a:pt x="547" y="985"/>
                  </a:lnTo>
                  <a:lnTo>
                    <a:pt x="109" y="985"/>
                  </a:lnTo>
                  <a:lnTo>
                    <a:pt x="76" y="979"/>
                  </a:lnTo>
                  <a:lnTo>
                    <a:pt x="46" y="963"/>
                  </a:lnTo>
                  <a:lnTo>
                    <a:pt x="22" y="939"/>
                  </a:lnTo>
                  <a:lnTo>
                    <a:pt x="6" y="909"/>
                  </a:lnTo>
                  <a:lnTo>
                    <a:pt x="0" y="875"/>
                  </a:lnTo>
                  <a:lnTo>
                    <a:pt x="0" y="328"/>
                  </a:lnTo>
                  <a:lnTo>
                    <a:pt x="6" y="270"/>
                  </a:lnTo>
                  <a:lnTo>
                    <a:pt x="22" y="215"/>
                  </a:lnTo>
                  <a:lnTo>
                    <a:pt x="46" y="163"/>
                  </a:lnTo>
                  <a:lnTo>
                    <a:pt x="78" y="117"/>
                  </a:lnTo>
                  <a:lnTo>
                    <a:pt x="117" y="77"/>
                  </a:lnTo>
                  <a:lnTo>
                    <a:pt x="163" y="46"/>
                  </a:lnTo>
                  <a:lnTo>
                    <a:pt x="215" y="22"/>
                  </a:lnTo>
                  <a:lnTo>
                    <a:pt x="271" y="6"/>
                  </a:lnTo>
                  <a:lnTo>
                    <a:pt x="32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27" name="Freeform 48">
              <a:extLst>
                <a:ext uri="{FF2B5EF4-FFF2-40B4-BE49-F238E27FC236}">
                  <a16:creationId xmlns:a16="http://schemas.microsoft.com/office/drawing/2014/main" id="{62125E35-06E3-8901-0C47-26E7E2B6A6BE}"/>
                </a:ext>
              </a:extLst>
            </p:cNvPr>
            <p:cNvSpPr>
              <a:spLocks/>
            </p:cNvSpPr>
            <p:nvPr/>
          </p:nvSpPr>
          <p:spPr bwMode="auto">
            <a:xfrm>
              <a:off x="4283372" y="2259313"/>
              <a:ext cx="372785" cy="80111"/>
            </a:xfrm>
            <a:custGeom>
              <a:avLst/>
              <a:gdLst>
                <a:gd name="T0" fmla="*/ 103 w 5695"/>
                <a:gd name="T1" fmla="*/ 0 h 1314"/>
                <a:gd name="T2" fmla="*/ 133 w 5695"/>
                <a:gd name="T3" fmla="*/ 2 h 1314"/>
                <a:gd name="T4" fmla="*/ 5595 w 5695"/>
                <a:gd name="T5" fmla="*/ 1095 h 1314"/>
                <a:gd name="T6" fmla="*/ 5629 w 5695"/>
                <a:gd name="T7" fmla="*/ 1105 h 1314"/>
                <a:gd name="T8" fmla="*/ 5659 w 5695"/>
                <a:gd name="T9" fmla="*/ 1123 h 1314"/>
                <a:gd name="T10" fmla="*/ 5679 w 5695"/>
                <a:gd name="T11" fmla="*/ 1148 h 1314"/>
                <a:gd name="T12" fmla="*/ 5693 w 5695"/>
                <a:gd name="T13" fmla="*/ 1180 h 1314"/>
                <a:gd name="T14" fmla="*/ 5695 w 5695"/>
                <a:gd name="T15" fmla="*/ 1216 h 1314"/>
                <a:gd name="T16" fmla="*/ 5685 w 5695"/>
                <a:gd name="T17" fmla="*/ 1250 h 1314"/>
                <a:gd name="T18" fmla="*/ 5667 w 5695"/>
                <a:gd name="T19" fmla="*/ 1278 h 1314"/>
                <a:gd name="T20" fmla="*/ 5641 w 5695"/>
                <a:gd name="T21" fmla="*/ 1300 h 1314"/>
                <a:gd name="T22" fmla="*/ 5609 w 5695"/>
                <a:gd name="T23" fmla="*/ 1312 h 1314"/>
                <a:gd name="T24" fmla="*/ 5573 w 5695"/>
                <a:gd name="T25" fmla="*/ 1314 h 1314"/>
                <a:gd name="T26" fmla="*/ 5552 w 5695"/>
                <a:gd name="T27" fmla="*/ 1314 h 1314"/>
                <a:gd name="T28" fmla="*/ 90 w 5695"/>
                <a:gd name="T29" fmla="*/ 221 h 1314"/>
                <a:gd name="T30" fmla="*/ 62 w 5695"/>
                <a:gd name="T31" fmla="*/ 211 h 1314"/>
                <a:gd name="T32" fmla="*/ 38 w 5695"/>
                <a:gd name="T33" fmla="*/ 195 h 1314"/>
                <a:gd name="T34" fmla="*/ 18 w 5695"/>
                <a:gd name="T35" fmla="*/ 174 h 1314"/>
                <a:gd name="T36" fmla="*/ 6 w 5695"/>
                <a:gd name="T37" fmla="*/ 148 h 1314"/>
                <a:gd name="T38" fmla="*/ 0 w 5695"/>
                <a:gd name="T39" fmla="*/ 120 h 1314"/>
                <a:gd name="T40" fmla="*/ 2 w 5695"/>
                <a:gd name="T41" fmla="*/ 90 h 1314"/>
                <a:gd name="T42" fmla="*/ 12 w 5695"/>
                <a:gd name="T43" fmla="*/ 62 h 1314"/>
                <a:gd name="T44" fmla="*/ 28 w 5695"/>
                <a:gd name="T45" fmla="*/ 38 h 1314"/>
                <a:gd name="T46" fmla="*/ 50 w 5695"/>
                <a:gd name="T47" fmla="*/ 18 h 1314"/>
                <a:gd name="T48" fmla="*/ 76 w 5695"/>
                <a:gd name="T49" fmla="*/ 6 h 1314"/>
                <a:gd name="T50" fmla="*/ 103 w 5695"/>
                <a:gd name="T51" fmla="*/ 0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695" h="1314">
                  <a:moveTo>
                    <a:pt x="103" y="0"/>
                  </a:moveTo>
                  <a:lnTo>
                    <a:pt x="133" y="2"/>
                  </a:lnTo>
                  <a:lnTo>
                    <a:pt x="5595" y="1095"/>
                  </a:lnTo>
                  <a:lnTo>
                    <a:pt x="5629" y="1105"/>
                  </a:lnTo>
                  <a:lnTo>
                    <a:pt x="5659" y="1123"/>
                  </a:lnTo>
                  <a:lnTo>
                    <a:pt x="5679" y="1148"/>
                  </a:lnTo>
                  <a:lnTo>
                    <a:pt x="5693" y="1180"/>
                  </a:lnTo>
                  <a:lnTo>
                    <a:pt x="5695" y="1216"/>
                  </a:lnTo>
                  <a:lnTo>
                    <a:pt x="5685" y="1250"/>
                  </a:lnTo>
                  <a:lnTo>
                    <a:pt x="5667" y="1278"/>
                  </a:lnTo>
                  <a:lnTo>
                    <a:pt x="5641" y="1300"/>
                  </a:lnTo>
                  <a:lnTo>
                    <a:pt x="5609" y="1312"/>
                  </a:lnTo>
                  <a:lnTo>
                    <a:pt x="5573" y="1314"/>
                  </a:lnTo>
                  <a:lnTo>
                    <a:pt x="5552" y="1314"/>
                  </a:lnTo>
                  <a:lnTo>
                    <a:pt x="90" y="221"/>
                  </a:lnTo>
                  <a:lnTo>
                    <a:pt x="62" y="211"/>
                  </a:lnTo>
                  <a:lnTo>
                    <a:pt x="38" y="195"/>
                  </a:lnTo>
                  <a:lnTo>
                    <a:pt x="18" y="174"/>
                  </a:lnTo>
                  <a:lnTo>
                    <a:pt x="6" y="148"/>
                  </a:lnTo>
                  <a:lnTo>
                    <a:pt x="0" y="120"/>
                  </a:lnTo>
                  <a:lnTo>
                    <a:pt x="2" y="90"/>
                  </a:lnTo>
                  <a:lnTo>
                    <a:pt x="12" y="62"/>
                  </a:lnTo>
                  <a:lnTo>
                    <a:pt x="28" y="38"/>
                  </a:lnTo>
                  <a:lnTo>
                    <a:pt x="50" y="18"/>
                  </a:lnTo>
                  <a:lnTo>
                    <a:pt x="76" y="6"/>
                  </a:lnTo>
                  <a:lnTo>
                    <a:pt x="103"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28" name="Freeform 49">
              <a:extLst>
                <a:ext uri="{FF2B5EF4-FFF2-40B4-BE49-F238E27FC236}">
                  <a16:creationId xmlns:a16="http://schemas.microsoft.com/office/drawing/2014/main" id="{0ACD9B8D-ABC1-69ED-726F-97DCFD8775B1}"/>
                </a:ext>
              </a:extLst>
            </p:cNvPr>
            <p:cNvSpPr>
              <a:spLocks/>
            </p:cNvSpPr>
            <p:nvPr/>
          </p:nvSpPr>
          <p:spPr bwMode="auto">
            <a:xfrm>
              <a:off x="4283503" y="2252718"/>
              <a:ext cx="14272" cy="26745"/>
            </a:xfrm>
            <a:custGeom>
              <a:avLst/>
              <a:gdLst>
                <a:gd name="T0" fmla="*/ 109 w 219"/>
                <a:gd name="T1" fmla="*/ 0 h 438"/>
                <a:gd name="T2" fmla="*/ 143 w 219"/>
                <a:gd name="T3" fmla="*/ 6 h 438"/>
                <a:gd name="T4" fmla="*/ 173 w 219"/>
                <a:gd name="T5" fmla="*/ 22 h 438"/>
                <a:gd name="T6" fmla="*/ 197 w 219"/>
                <a:gd name="T7" fmla="*/ 46 h 438"/>
                <a:gd name="T8" fmla="*/ 213 w 219"/>
                <a:gd name="T9" fmla="*/ 76 h 438"/>
                <a:gd name="T10" fmla="*/ 219 w 219"/>
                <a:gd name="T11" fmla="*/ 109 h 438"/>
                <a:gd name="T12" fmla="*/ 219 w 219"/>
                <a:gd name="T13" fmla="*/ 328 h 438"/>
                <a:gd name="T14" fmla="*/ 213 w 219"/>
                <a:gd name="T15" fmla="*/ 362 h 438"/>
                <a:gd name="T16" fmla="*/ 197 w 219"/>
                <a:gd name="T17" fmla="*/ 392 h 438"/>
                <a:gd name="T18" fmla="*/ 173 w 219"/>
                <a:gd name="T19" fmla="*/ 416 h 438"/>
                <a:gd name="T20" fmla="*/ 143 w 219"/>
                <a:gd name="T21" fmla="*/ 432 h 438"/>
                <a:gd name="T22" fmla="*/ 109 w 219"/>
                <a:gd name="T23" fmla="*/ 438 h 438"/>
                <a:gd name="T24" fmla="*/ 76 w 219"/>
                <a:gd name="T25" fmla="*/ 432 h 438"/>
                <a:gd name="T26" fmla="*/ 46 w 219"/>
                <a:gd name="T27" fmla="*/ 416 h 438"/>
                <a:gd name="T28" fmla="*/ 22 w 219"/>
                <a:gd name="T29" fmla="*/ 392 h 438"/>
                <a:gd name="T30" fmla="*/ 6 w 219"/>
                <a:gd name="T31" fmla="*/ 362 h 438"/>
                <a:gd name="T32" fmla="*/ 0 w 219"/>
                <a:gd name="T33" fmla="*/ 328 h 438"/>
                <a:gd name="T34" fmla="*/ 0 w 219"/>
                <a:gd name="T35" fmla="*/ 109 h 438"/>
                <a:gd name="T36" fmla="*/ 6 w 219"/>
                <a:gd name="T37" fmla="*/ 76 h 438"/>
                <a:gd name="T38" fmla="*/ 22 w 219"/>
                <a:gd name="T39" fmla="*/ 46 h 438"/>
                <a:gd name="T40" fmla="*/ 46 w 219"/>
                <a:gd name="T41" fmla="*/ 22 h 438"/>
                <a:gd name="T42" fmla="*/ 76 w 219"/>
                <a:gd name="T43" fmla="*/ 6 h 438"/>
                <a:gd name="T44" fmla="*/ 109 w 219"/>
                <a:gd name="T4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9" h="438">
                  <a:moveTo>
                    <a:pt x="109" y="0"/>
                  </a:moveTo>
                  <a:lnTo>
                    <a:pt x="143" y="6"/>
                  </a:lnTo>
                  <a:lnTo>
                    <a:pt x="173" y="22"/>
                  </a:lnTo>
                  <a:lnTo>
                    <a:pt x="197" y="46"/>
                  </a:lnTo>
                  <a:lnTo>
                    <a:pt x="213" y="76"/>
                  </a:lnTo>
                  <a:lnTo>
                    <a:pt x="219" y="109"/>
                  </a:lnTo>
                  <a:lnTo>
                    <a:pt x="219" y="328"/>
                  </a:lnTo>
                  <a:lnTo>
                    <a:pt x="213" y="362"/>
                  </a:lnTo>
                  <a:lnTo>
                    <a:pt x="197" y="392"/>
                  </a:lnTo>
                  <a:lnTo>
                    <a:pt x="173" y="416"/>
                  </a:lnTo>
                  <a:lnTo>
                    <a:pt x="143" y="432"/>
                  </a:lnTo>
                  <a:lnTo>
                    <a:pt x="109" y="438"/>
                  </a:lnTo>
                  <a:lnTo>
                    <a:pt x="76" y="432"/>
                  </a:lnTo>
                  <a:lnTo>
                    <a:pt x="46" y="416"/>
                  </a:lnTo>
                  <a:lnTo>
                    <a:pt x="22" y="392"/>
                  </a:lnTo>
                  <a:lnTo>
                    <a:pt x="6" y="362"/>
                  </a:lnTo>
                  <a:lnTo>
                    <a:pt x="0" y="328"/>
                  </a:lnTo>
                  <a:lnTo>
                    <a:pt x="0" y="109"/>
                  </a:lnTo>
                  <a:lnTo>
                    <a:pt x="6" y="76"/>
                  </a:lnTo>
                  <a:lnTo>
                    <a:pt x="22" y="46"/>
                  </a:lnTo>
                  <a:lnTo>
                    <a:pt x="46" y="22"/>
                  </a:lnTo>
                  <a:lnTo>
                    <a:pt x="76" y="6"/>
                  </a:lnTo>
                  <a:lnTo>
                    <a:pt x="10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grpSp>
      <p:grpSp>
        <p:nvGrpSpPr>
          <p:cNvPr id="29" name="Group 28">
            <a:extLst>
              <a:ext uri="{FF2B5EF4-FFF2-40B4-BE49-F238E27FC236}">
                <a16:creationId xmlns:a16="http://schemas.microsoft.com/office/drawing/2014/main" id="{6E11ED16-89A1-92C6-7DB7-D3DCA5BB1DA3}"/>
              </a:ext>
            </a:extLst>
          </p:cNvPr>
          <p:cNvGrpSpPr/>
          <p:nvPr/>
        </p:nvGrpSpPr>
        <p:grpSpPr>
          <a:xfrm>
            <a:off x="2239817" y="3406763"/>
            <a:ext cx="245217" cy="316899"/>
            <a:chOff x="6943168" y="2354968"/>
            <a:chExt cx="361099" cy="279816"/>
          </a:xfrm>
        </p:grpSpPr>
        <p:sp>
          <p:nvSpPr>
            <p:cNvPr id="30" name="Freeform 54">
              <a:extLst>
                <a:ext uri="{FF2B5EF4-FFF2-40B4-BE49-F238E27FC236}">
                  <a16:creationId xmlns:a16="http://schemas.microsoft.com/office/drawing/2014/main" id="{158BD3B9-78C5-74C1-D5B4-B54CA529F3FF}"/>
                </a:ext>
              </a:extLst>
            </p:cNvPr>
            <p:cNvSpPr>
              <a:spLocks/>
            </p:cNvSpPr>
            <p:nvPr/>
          </p:nvSpPr>
          <p:spPr bwMode="auto">
            <a:xfrm>
              <a:off x="7117826" y="2415607"/>
              <a:ext cx="11784" cy="175655"/>
            </a:xfrm>
            <a:custGeom>
              <a:avLst/>
              <a:gdLst>
                <a:gd name="T0" fmla="*/ 105 w 212"/>
                <a:gd name="T1" fmla="*/ 0 h 3366"/>
                <a:gd name="T2" fmla="*/ 139 w 212"/>
                <a:gd name="T3" fmla="*/ 4 h 3366"/>
                <a:gd name="T4" fmla="*/ 169 w 212"/>
                <a:gd name="T5" fmla="*/ 20 h 3366"/>
                <a:gd name="T6" fmla="*/ 191 w 212"/>
                <a:gd name="T7" fmla="*/ 42 h 3366"/>
                <a:gd name="T8" fmla="*/ 206 w 212"/>
                <a:gd name="T9" fmla="*/ 72 h 3366"/>
                <a:gd name="T10" fmla="*/ 212 w 212"/>
                <a:gd name="T11" fmla="*/ 105 h 3366"/>
                <a:gd name="T12" fmla="*/ 212 w 212"/>
                <a:gd name="T13" fmla="*/ 3260 h 3366"/>
                <a:gd name="T14" fmla="*/ 206 w 212"/>
                <a:gd name="T15" fmla="*/ 3292 h 3366"/>
                <a:gd name="T16" fmla="*/ 191 w 212"/>
                <a:gd name="T17" fmla="*/ 3322 h 3366"/>
                <a:gd name="T18" fmla="*/ 169 w 212"/>
                <a:gd name="T19" fmla="*/ 3344 h 3366"/>
                <a:gd name="T20" fmla="*/ 139 w 212"/>
                <a:gd name="T21" fmla="*/ 3360 h 3366"/>
                <a:gd name="T22" fmla="*/ 105 w 212"/>
                <a:gd name="T23" fmla="*/ 3366 h 3366"/>
                <a:gd name="T24" fmla="*/ 73 w 212"/>
                <a:gd name="T25" fmla="*/ 3360 h 3366"/>
                <a:gd name="T26" fmla="*/ 43 w 212"/>
                <a:gd name="T27" fmla="*/ 3344 h 3366"/>
                <a:gd name="T28" fmla="*/ 19 w 212"/>
                <a:gd name="T29" fmla="*/ 3322 h 3366"/>
                <a:gd name="T30" fmla="*/ 6 w 212"/>
                <a:gd name="T31" fmla="*/ 3292 h 3366"/>
                <a:gd name="T32" fmla="*/ 0 w 212"/>
                <a:gd name="T33" fmla="*/ 3260 h 3366"/>
                <a:gd name="T34" fmla="*/ 0 w 212"/>
                <a:gd name="T35" fmla="*/ 105 h 3366"/>
                <a:gd name="T36" fmla="*/ 6 w 212"/>
                <a:gd name="T37" fmla="*/ 72 h 3366"/>
                <a:gd name="T38" fmla="*/ 19 w 212"/>
                <a:gd name="T39" fmla="*/ 42 h 3366"/>
                <a:gd name="T40" fmla="*/ 43 w 212"/>
                <a:gd name="T41" fmla="*/ 20 h 3366"/>
                <a:gd name="T42" fmla="*/ 73 w 212"/>
                <a:gd name="T43" fmla="*/ 4 h 3366"/>
                <a:gd name="T44" fmla="*/ 105 w 212"/>
                <a:gd name="T45" fmla="*/ 0 h 3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2" h="3366">
                  <a:moveTo>
                    <a:pt x="105" y="0"/>
                  </a:moveTo>
                  <a:lnTo>
                    <a:pt x="139" y="4"/>
                  </a:lnTo>
                  <a:lnTo>
                    <a:pt x="169" y="20"/>
                  </a:lnTo>
                  <a:lnTo>
                    <a:pt x="191" y="42"/>
                  </a:lnTo>
                  <a:lnTo>
                    <a:pt x="206" y="72"/>
                  </a:lnTo>
                  <a:lnTo>
                    <a:pt x="212" y="105"/>
                  </a:lnTo>
                  <a:lnTo>
                    <a:pt x="212" y="3260"/>
                  </a:lnTo>
                  <a:lnTo>
                    <a:pt x="206" y="3292"/>
                  </a:lnTo>
                  <a:lnTo>
                    <a:pt x="191" y="3322"/>
                  </a:lnTo>
                  <a:lnTo>
                    <a:pt x="169" y="3344"/>
                  </a:lnTo>
                  <a:lnTo>
                    <a:pt x="139" y="3360"/>
                  </a:lnTo>
                  <a:lnTo>
                    <a:pt x="105" y="3366"/>
                  </a:lnTo>
                  <a:lnTo>
                    <a:pt x="73" y="3360"/>
                  </a:lnTo>
                  <a:lnTo>
                    <a:pt x="43" y="3344"/>
                  </a:lnTo>
                  <a:lnTo>
                    <a:pt x="19" y="3322"/>
                  </a:lnTo>
                  <a:lnTo>
                    <a:pt x="6" y="3292"/>
                  </a:lnTo>
                  <a:lnTo>
                    <a:pt x="0" y="3260"/>
                  </a:lnTo>
                  <a:lnTo>
                    <a:pt x="0" y="105"/>
                  </a:lnTo>
                  <a:lnTo>
                    <a:pt x="6" y="72"/>
                  </a:lnTo>
                  <a:lnTo>
                    <a:pt x="19" y="42"/>
                  </a:lnTo>
                  <a:lnTo>
                    <a:pt x="43" y="20"/>
                  </a:lnTo>
                  <a:lnTo>
                    <a:pt x="73" y="4"/>
                  </a:lnTo>
                  <a:lnTo>
                    <a:pt x="105"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31" name="Freeform 55">
              <a:extLst>
                <a:ext uri="{FF2B5EF4-FFF2-40B4-BE49-F238E27FC236}">
                  <a16:creationId xmlns:a16="http://schemas.microsoft.com/office/drawing/2014/main" id="{C63E5A48-AD50-A36A-D079-7CE5F08AE84A}"/>
                </a:ext>
              </a:extLst>
            </p:cNvPr>
            <p:cNvSpPr>
              <a:spLocks/>
            </p:cNvSpPr>
            <p:nvPr/>
          </p:nvSpPr>
          <p:spPr bwMode="auto">
            <a:xfrm>
              <a:off x="6943168" y="2354968"/>
              <a:ext cx="361099" cy="257690"/>
            </a:xfrm>
            <a:custGeom>
              <a:avLst/>
              <a:gdLst>
                <a:gd name="T0" fmla="*/ 2554 w 6558"/>
                <a:gd name="T1" fmla="*/ 56 h 4939"/>
                <a:gd name="T2" fmla="*/ 2930 w 6558"/>
                <a:gd name="T3" fmla="*/ 234 h 4939"/>
                <a:gd name="T4" fmla="*/ 3187 w 6558"/>
                <a:gd name="T5" fmla="*/ 479 h 4939"/>
                <a:gd name="T6" fmla="*/ 3429 w 6558"/>
                <a:gd name="T7" fmla="*/ 409 h 4939"/>
                <a:gd name="T8" fmla="*/ 3692 w 6558"/>
                <a:gd name="T9" fmla="*/ 193 h 4939"/>
                <a:gd name="T10" fmla="*/ 4098 w 6558"/>
                <a:gd name="T11" fmla="*/ 32 h 4939"/>
                <a:gd name="T12" fmla="*/ 4744 w 6558"/>
                <a:gd name="T13" fmla="*/ 24 h 4939"/>
                <a:gd name="T14" fmla="*/ 5512 w 6558"/>
                <a:gd name="T15" fmla="*/ 226 h 4939"/>
                <a:gd name="T16" fmla="*/ 6081 w 6558"/>
                <a:gd name="T17" fmla="*/ 413 h 4939"/>
                <a:gd name="T18" fmla="*/ 6484 w 6558"/>
                <a:gd name="T19" fmla="*/ 479 h 4939"/>
                <a:gd name="T20" fmla="*/ 6558 w 6558"/>
                <a:gd name="T21" fmla="*/ 4834 h 4939"/>
                <a:gd name="T22" fmla="*/ 6453 w 6558"/>
                <a:gd name="T23" fmla="*/ 4939 h 4939"/>
                <a:gd name="T24" fmla="*/ 5927 w 6558"/>
                <a:gd name="T25" fmla="*/ 4844 h 4939"/>
                <a:gd name="T26" fmla="*/ 5309 w 6558"/>
                <a:gd name="T27" fmla="*/ 4637 h 4939"/>
                <a:gd name="T28" fmla="*/ 4569 w 6558"/>
                <a:gd name="T29" fmla="*/ 4472 h 4939"/>
                <a:gd name="T30" fmla="*/ 3996 w 6558"/>
                <a:gd name="T31" fmla="*/ 4534 h 4939"/>
                <a:gd name="T32" fmla="*/ 3586 w 6558"/>
                <a:gd name="T33" fmla="*/ 4806 h 4939"/>
                <a:gd name="T34" fmla="*/ 3459 w 6558"/>
                <a:gd name="T35" fmla="*/ 4830 h 4939"/>
                <a:gd name="T36" fmla="*/ 3403 w 6558"/>
                <a:gd name="T37" fmla="*/ 4712 h 4939"/>
                <a:gd name="T38" fmla="*/ 3570 w 6558"/>
                <a:gd name="T39" fmla="*/ 4532 h 4939"/>
                <a:gd name="T40" fmla="*/ 3917 w 6558"/>
                <a:gd name="T41" fmla="*/ 4339 h 4939"/>
                <a:gd name="T42" fmla="*/ 4418 w 6558"/>
                <a:gd name="T43" fmla="*/ 4256 h 4939"/>
                <a:gd name="T44" fmla="*/ 5215 w 6558"/>
                <a:gd name="T45" fmla="*/ 4387 h 4939"/>
                <a:gd name="T46" fmla="*/ 5900 w 6558"/>
                <a:gd name="T47" fmla="*/ 4613 h 4939"/>
                <a:gd name="T48" fmla="*/ 6345 w 6558"/>
                <a:gd name="T49" fmla="*/ 679 h 4939"/>
                <a:gd name="T50" fmla="*/ 5719 w 6558"/>
                <a:gd name="T51" fmla="*/ 520 h 4939"/>
                <a:gd name="T52" fmla="*/ 5018 w 6558"/>
                <a:gd name="T53" fmla="*/ 296 h 4939"/>
                <a:gd name="T54" fmla="*/ 4310 w 6558"/>
                <a:gd name="T55" fmla="*/ 215 h 4939"/>
                <a:gd name="T56" fmla="*/ 3873 w 6558"/>
                <a:gd name="T57" fmla="*/ 334 h 4939"/>
                <a:gd name="T58" fmla="*/ 3592 w 6558"/>
                <a:gd name="T59" fmla="*/ 546 h 4939"/>
                <a:gd name="T60" fmla="*/ 3437 w 6558"/>
                <a:gd name="T61" fmla="*/ 759 h 4939"/>
                <a:gd name="T62" fmla="*/ 3381 w 6558"/>
                <a:gd name="T63" fmla="*/ 880 h 4939"/>
                <a:gd name="T64" fmla="*/ 3278 w 6558"/>
                <a:gd name="T65" fmla="*/ 960 h 4939"/>
                <a:gd name="T66" fmla="*/ 3175 w 6558"/>
                <a:gd name="T67" fmla="*/ 878 h 4939"/>
                <a:gd name="T68" fmla="*/ 3117 w 6558"/>
                <a:gd name="T69" fmla="*/ 751 h 4939"/>
                <a:gd name="T70" fmla="*/ 2962 w 6558"/>
                <a:gd name="T71" fmla="*/ 538 h 4939"/>
                <a:gd name="T72" fmla="*/ 2681 w 6558"/>
                <a:gd name="T73" fmla="*/ 330 h 4939"/>
                <a:gd name="T74" fmla="*/ 2248 w 6558"/>
                <a:gd name="T75" fmla="*/ 215 h 4939"/>
                <a:gd name="T76" fmla="*/ 1540 w 6558"/>
                <a:gd name="T77" fmla="*/ 296 h 4939"/>
                <a:gd name="T78" fmla="*/ 837 w 6558"/>
                <a:gd name="T79" fmla="*/ 520 h 4939"/>
                <a:gd name="T80" fmla="*/ 211 w 6558"/>
                <a:gd name="T81" fmla="*/ 679 h 4939"/>
                <a:gd name="T82" fmla="*/ 658 w 6558"/>
                <a:gd name="T83" fmla="*/ 4613 h 4939"/>
                <a:gd name="T84" fmla="*/ 1343 w 6558"/>
                <a:gd name="T85" fmla="*/ 4387 h 4939"/>
                <a:gd name="T86" fmla="*/ 2138 w 6558"/>
                <a:gd name="T87" fmla="*/ 4256 h 4939"/>
                <a:gd name="T88" fmla="*/ 2642 w 6558"/>
                <a:gd name="T89" fmla="*/ 4339 h 4939"/>
                <a:gd name="T90" fmla="*/ 2988 w 6558"/>
                <a:gd name="T91" fmla="*/ 4532 h 4939"/>
                <a:gd name="T92" fmla="*/ 3153 w 6558"/>
                <a:gd name="T93" fmla="*/ 4712 h 4939"/>
                <a:gd name="T94" fmla="*/ 3097 w 6558"/>
                <a:gd name="T95" fmla="*/ 4830 h 4939"/>
                <a:gd name="T96" fmla="*/ 2972 w 6558"/>
                <a:gd name="T97" fmla="*/ 4806 h 4939"/>
                <a:gd name="T98" fmla="*/ 2560 w 6558"/>
                <a:gd name="T99" fmla="*/ 4534 h 4939"/>
                <a:gd name="T100" fmla="*/ 1987 w 6558"/>
                <a:gd name="T101" fmla="*/ 4472 h 4939"/>
                <a:gd name="T102" fmla="*/ 1249 w 6558"/>
                <a:gd name="T103" fmla="*/ 4637 h 4939"/>
                <a:gd name="T104" fmla="*/ 629 w 6558"/>
                <a:gd name="T105" fmla="*/ 4844 h 4939"/>
                <a:gd name="T106" fmla="*/ 105 w 6558"/>
                <a:gd name="T107" fmla="*/ 4939 h 4939"/>
                <a:gd name="T108" fmla="*/ 0 w 6558"/>
                <a:gd name="T109" fmla="*/ 4834 h 4939"/>
                <a:gd name="T110" fmla="*/ 72 w 6558"/>
                <a:gd name="T111" fmla="*/ 479 h 4939"/>
                <a:gd name="T112" fmla="*/ 477 w 6558"/>
                <a:gd name="T113" fmla="*/ 413 h 4939"/>
                <a:gd name="T114" fmla="*/ 1046 w 6558"/>
                <a:gd name="T115" fmla="*/ 226 h 4939"/>
                <a:gd name="T116" fmla="*/ 1814 w 6558"/>
                <a:gd name="T117" fmla="*/ 24 h 4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58" h="4939">
                  <a:moveTo>
                    <a:pt x="2140" y="0"/>
                  </a:moveTo>
                  <a:lnTo>
                    <a:pt x="2254" y="4"/>
                  </a:lnTo>
                  <a:lnTo>
                    <a:pt x="2359" y="14"/>
                  </a:lnTo>
                  <a:lnTo>
                    <a:pt x="2461" y="32"/>
                  </a:lnTo>
                  <a:lnTo>
                    <a:pt x="2554" y="56"/>
                  </a:lnTo>
                  <a:lnTo>
                    <a:pt x="2642" y="83"/>
                  </a:lnTo>
                  <a:lnTo>
                    <a:pt x="2721" y="115"/>
                  </a:lnTo>
                  <a:lnTo>
                    <a:pt x="2797" y="153"/>
                  </a:lnTo>
                  <a:lnTo>
                    <a:pt x="2866" y="193"/>
                  </a:lnTo>
                  <a:lnTo>
                    <a:pt x="2930" y="234"/>
                  </a:lnTo>
                  <a:lnTo>
                    <a:pt x="2988" y="276"/>
                  </a:lnTo>
                  <a:lnTo>
                    <a:pt x="3039" y="320"/>
                  </a:lnTo>
                  <a:lnTo>
                    <a:pt x="3087" y="365"/>
                  </a:lnTo>
                  <a:lnTo>
                    <a:pt x="3129" y="409"/>
                  </a:lnTo>
                  <a:lnTo>
                    <a:pt x="3187" y="479"/>
                  </a:lnTo>
                  <a:lnTo>
                    <a:pt x="3238" y="546"/>
                  </a:lnTo>
                  <a:lnTo>
                    <a:pt x="3278" y="610"/>
                  </a:lnTo>
                  <a:lnTo>
                    <a:pt x="3320" y="546"/>
                  </a:lnTo>
                  <a:lnTo>
                    <a:pt x="3370" y="479"/>
                  </a:lnTo>
                  <a:lnTo>
                    <a:pt x="3429" y="409"/>
                  </a:lnTo>
                  <a:lnTo>
                    <a:pt x="3471" y="365"/>
                  </a:lnTo>
                  <a:lnTo>
                    <a:pt x="3519" y="320"/>
                  </a:lnTo>
                  <a:lnTo>
                    <a:pt x="3570" y="276"/>
                  </a:lnTo>
                  <a:lnTo>
                    <a:pt x="3628" y="234"/>
                  </a:lnTo>
                  <a:lnTo>
                    <a:pt x="3692" y="193"/>
                  </a:lnTo>
                  <a:lnTo>
                    <a:pt x="3761" y="153"/>
                  </a:lnTo>
                  <a:lnTo>
                    <a:pt x="3835" y="115"/>
                  </a:lnTo>
                  <a:lnTo>
                    <a:pt x="3917" y="83"/>
                  </a:lnTo>
                  <a:lnTo>
                    <a:pt x="4004" y="56"/>
                  </a:lnTo>
                  <a:lnTo>
                    <a:pt x="4098" y="32"/>
                  </a:lnTo>
                  <a:lnTo>
                    <a:pt x="4197" y="14"/>
                  </a:lnTo>
                  <a:lnTo>
                    <a:pt x="4304" y="4"/>
                  </a:lnTo>
                  <a:lnTo>
                    <a:pt x="4418" y="0"/>
                  </a:lnTo>
                  <a:lnTo>
                    <a:pt x="4583" y="6"/>
                  </a:lnTo>
                  <a:lnTo>
                    <a:pt x="4744" y="24"/>
                  </a:lnTo>
                  <a:lnTo>
                    <a:pt x="4903" y="52"/>
                  </a:lnTo>
                  <a:lnTo>
                    <a:pt x="5060" y="89"/>
                  </a:lnTo>
                  <a:lnTo>
                    <a:pt x="5215" y="131"/>
                  </a:lnTo>
                  <a:lnTo>
                    <a:pt x="5365" y="177"/>
                  </a:lnTo>
                  <a:lnTo>
                    <a:pt x="5512" y="226"/>
                  </a:lnTo>
                  <a:lnTo>
                    <a:pt x="5655" y="274"/>
                  </a:lnTo>
                  <a:lnTo>
                    <a:pt x="5764" y="314"/>
                  </a:lnTo>
                  <a:lnTo>
                    <a:pt x="5872" y="350"/>
                  </a:lnTo>
                  <a:lnTo>
                    <a:pt x="5977" y="383"/>
                  </a:lnTo>
                  <a:lnTo>
                    <a:pt x="6081" y="413"/>
                  </a:lnTo>
                  <a:lnTo>
                    <a:pt x="6178" y="437"/>
                  </a:lnTo>
                  <a:lnTo>
                    <a:pt x="6274" y="457"/>
                  </a:lnTo>
                  <a:lnTo>
                    <a:pt x="6365" y="469"/>
                  </a:lnTo>
                  <a:lnTo>
                    <a:pt x="6453" y="473"/>
                  </a:lnTo>
                  <a:lnTo>
                    <a:pt x="6484" y="479"/>
                  </a:lnTo>
                  <a:lnTo>
                    <a:pt x="6514" y="495"/>
                  </a:lnTo>
                  <a:lnTo>
                    <a:pt x="6538" y="516"/>
                  </a:lnTo>
                  <a:lnTo>
                    <a:pt x="6552" y="546"/>
                  </a:lnTo>
                  <a:lnTo>
                    <a:pt x="6558" y="580"/>
                  </a:lnTo>
                  <a:lnTo>
                    <a:pt x="6558" y="4834"/>
                  </a:lnTo>
                  <a:lnTo>
                    <a:pt x="6552" y="4867"/>
                  </a:lnTo>
                  <a:lnTo>
                    <a:pt x="6538" y="4897"/>
                  </a:lnTo>
                  <a:lnTo>
                    <a:pt x="6514" y="4919"/>
                  </a:lnTo>
                  <a:lnTo>
                    <a:pt x="6484" y="4935"/>
                  </a:lnTo>
                  <a:lnTo>
                    <a:pt x="6453" y="4939"/>
                  </a:lnTo>
                  <a:lnTo>
                    <a:pt x="6353" y="4935"/>
                  </a:lnTo>
                  <a:lnTo>
                    <a:pt x="6252" y="4923"/>
                  </a:lnTo>
                  <a:lnTo>
                    <a:pt x="6146" y="4901"/>
                  </a:lnTo>
                  <a:lnTo>
                    <a:pt x="6039" y="4875"/>
                  </a:lnTo>
                  <a:lnTo>
                    <a:pt x="5927" y="4844"/>
                  </a:lnTo>
                  <a:lnTo>
                    <a:pt x="5816" y="4808"/>
                  </a:lnTo>
                  <a:lnTo>
                    <a:pt x="5701" y="4770"/>
                  </a:lnTo>
                  <a:lnTo>
                    <a:pt x="5585" y="4730"/>
                  </a:lnTo>
                  <a:lnTo>
                    <a:pt x="5448" y="4683"/>
                  </a:lnTo>
                  <a:lnTo>
                    <a:pt x="5309" y="4637"/>
                  </a:lnTo>
                  <a:lnTo>
                    <a:pt x="5166" y="4591"/>
                  </a:lnTo>
                  <a:lnTo>
                    <a:pt x="5018" y="4552"/>
                  </a:lnTo>
                  <a:lnTo>
                    <a:pt x="4871" y="4518"/>
                  </a:lnTo>
                  <a:lnTo>
                    <a:pt x="4720" y="4490"/>
                  </a:lnTo>
                  <a:lnTo>
                    <a:pt x="4569" y="4472"/>
                  </a:lnTo>
                  <a:lnTo>
                    <a:pt x="4418" y="4466"/>
                  </a:lnTo>
                  <a:lnTo>
                    <a:pt x="4306" y="4470"/>
                  </a:lnTo>
                  <a:lnTo>
                    <a:pt x="4197" y="4482"/>
                  </a:lnTo>
                  <a:lnTo>
                    <a:pt x="4094" y="4504"/>
                  </a:lnTo>
                  <a:lnTo>
                    <a:pt x="3996" y="4534"/>
                  </a:lnTo>
                  <a:lnTo>
                    <a:pt x="3905" y="4571"/>
                  </a:lnTo>
                  <a:lnTo>
                    <a:pt x="3817" y="4617"/>
                  </a:lnTo>
                  <a:lnTo>
                    <a:pt x="3734" y="4673"/>
                  </a:lnTo>
                  <a:lnTo>
                    <a:pt x="3658" y="4734"/>
                  </a:lnTo>
                  <a:lnTo>
                    <a:pt x="3586" y="4806"/>
                  </a:lnTo>
                  <a:lnTo>
                    <a:pt x="3564" y="4824"/>
                  </a:lnTo>
                  <a:lnTo>
                    <a:pt x="3539" y="4836"/>
                  </a:lnTo>
                  <a:lnTo>
                    <a:pt x="3513" y="4840"/>
                  </a:lnTo>
                  <a:lnTo>
                    <a:pt x="3485" y="4838"/>
                  </a:lnTo>
                  <a:lnTo>
                    <a:pt x="3459" y="4830"/>
                  </a:lnTo>
                  <a:lnTo>
                    <a:pt x="3437" y="4814"/>
                  </a:lnTo>
                  <a:lnTo>
                    <a:pt x="3417" y="4792"/>
                  </a:lnTo>
                  <a:lnTo>
                    <a:pt x="3407" y="4766"/>
                  </a:lnTo>
                  <a:lnTo>
                    <a:pt x="3401" y="4740"/>
                  </a:lnTo>
                  <a:lnTo>
                    <a:pt x="3403" y="4712"/>
                  </a:lnTo>
                  <a:lnTo>
                    <a:pt x="3413" y="4687"/>
                  </a:lnTo>
                  <a:lnTo>
                    <a:pt x="3429" y="4663"/>
                  </a:lnTo>
                  <a:lnTo>
                    <a:pt x="3471" y="4619"/>
                  </a:lnTo>
                  <a:lnTo>
                    <a:pt x="3519" y="4575"/>
                  </a:lnTo>
                  <a:lnTo>
                    <a:pt x="3570" y="4532"/>
                  </a:lnTo>
                  <a:lnTo>
                    <a:pt x="3628" y="4488"/>
                  </a:lnTo>
                  <a:lnTo>
                    <a:pt x="3692" y="4446"/>
                  </a:lnTo>
                  <a:lnTo>
                    <a:pt x="3761" y="4408"/>
                  </a:lnTo>
                  <a:lnTo>
                    <a:pt x="3835" y="4371"/>
                  </a:lnTo>
                  <a:lnTo>
                    <a:pt x="3917" y="4339"/>
                  </a:lnTo>
                  <a:lnTo>
                    <a:pt x="4004" y="4311"/>
                  </a:lnTo>
                  <a:lnTo>
                    <a:pt x="4098" y="4287"/>
                  </a:lnTo>
                  <a:lnTo>
                    <a:pt x="4197" y="4269"/>
                  </a:lnTo>
                  <a:lnTo>
                    <a:pt x="4304" y="4257"/>
                  </a:lnTo>
                  <a:lnTo>
                    <a:pt x="4418" y="4256"/>
                  </a:lnTo>
                  <a:lnTo>
                    <a:pt x="4583" y="4261"/>
                  </a:lnTo>
                  <a:lnTo>
                    <a:pt x="4744" y="4279"/>
                  </a:lnTo>
                  <a:lnTo>
                    <a:pt x="4903" y="4307"/>
                  </a:lnTo>
                  <a:lnTo>
                    <a:pt x="5060" y="4343"/>
                  </a:lnTo>
                  <a:lnTo>
                    <a:pt x="5215" y="4387"/>
                  </a:lnTo>
                  <a:lnTo>
                    <a:pt x="5365" y="4432"/>
                  </a:lnTo>
                  <a:lnTo>
                    <a:pt x="5512" y="4482"/>
                  </a:lnTo>
                  <a:lnTo>
                    <a:pt x="5655" y="4530"/>
                  </a:lnTo>
                  <a:lnTo>
                    <a:pt x="5778" y="4573"/>
                  </a:lnTo>
                  <a:lnTo>
                    <a:pt x="5900" y="4613"/>
                  </a:lnTo>
                  <a:lnTo>
                    <a:pt x="6017" y="4651"/>
                  </a:lnTo>
                  <a:lnTo>
                    <a:pt x="6132" y="4681"/>
                  </a:lnTo>
                  <a:lnTo>
                    <a:pt x="6242" y="4706"/>
                  </a:lnTo>
                  <a:lnTo>
                    <a:pt x="6345" y="4722"/>
                  </a:lnTo>
                  <a:lnTo>
                    <a:pt x="6345" y="679"/>
                  </a:lnTo>
                  <a:lnTo>
                    <a:pt x="6228" y="664"/>
                  </a:lnTo>
                  <a:lnTo>
                    <a:pt x="6107" y="638"/>
                  </a:lnTo>
                  <a:lnTo>
                    <a:pt x="5979" y="604"/>
                  </a:lnTo>
                  <a:lnTo>
                    <a:pt x="5852" y="564"/>
                  </a:lnTo>
                  <a:lnTo>
                    <a:pt x="5719" y="520"/>
                  </a:lnTo>
                  <a:lnTo>
                    <a:pt x="5585" y="475"/>
                  </a:lnTo>
                  <a:lnTo>
                    <a:pt x="5448" y="427"/>
                  </a:lnTo>
                  <a:lnTo>
                    <a:pt x="5309" y="381"/>
                  </a:lnTo>
                  <a:lnTo>
                    <a:pt x="5166" y="338"/>
                  </a:lnTo>
                  <a:lnTo>
                    <a:pt x="5018" y="296"/>
                  </a:lnTo>
                  <a:lnTo>
                    <a:pt x="4871" y="262"/>
                  </a:lnTo>
                  <a:lnTo>
                    <a:pt x="4720" y="234"/>
                  </a:lnTo>
                  <a:lnTo>
                    <a:pt x="4569" y="216"/>
                  </a:lnTo>
                  <a:lnTo>
                    <a:pt x="4418" y="211"/>
                  </a:lnTo>
                  <a:lnTo>
                    <a:pt x="4310" y="215"/>
                  </a:lnTo>
                  <a:lnTo>
                    <a:pt x="4209" y="226"/>
                  </a:lnTo>
                  <a:lnTo>
                    <a:pt x="4115" y="244"/>
                  </a:lnTo>
                  <a:lnTo>
                    <a:pt x="4028" y="268"/>
                  </a:lnTo>
                  <a:lnTo>
                    <a:pt x="3948" y="298"/>
                  </a:lnTo>
                  <a:lnTo>
                    <a:pt x="3873" y="334"/>
                  </a:lnTo>
                  <a:lnTo>
                    <a:pt x="3805" y="371"/>
                  </a:lnTo>
                  <a:lnTo>
                    <a:pt x="3743" y="411"/>
                  </a:lnTo>
                  <a:lnTo>
                    <a:pt x="3688" y="455"/>
                  </a:lnTo>
                  <a:lnTo>
                    <a:pt x="3638" y="501"/>
                  </a:lnTo>
                  <a:lnTo>
                    <a:pt x="3592" y="546"/>
                  </a:lnTo>
                  <a:lnTo>
                    <a:pt x="3553" y="592"/>
                  </a:lnTo>
                  <a:lnTo>
                    <a:pt x="3517" y="636"/>
                  </a:lnTo>
                  <a:lnTo>
                    <a:pt x="3485" y="679"/>
                  </a:lnTo>
                  <a:lnTo>
                    <a:pt x="3459" y="721"/>
                  </a:lnTo>
                  <a:lnTo>
                    <a:pt x="3437" y="759"/>
                  </a:lnTo>
                  <a:lnTo>
                    <a:pt x="3419" y="795"/>
                  </a:lnTo>
                  <a:lnTo>
                    <a:pt x="3405" y="824"/>
                  </a:lnTo>
                  <a:lnTo>
                    <a:pt x="3393" y="848"/>
                  </a:lnTo>
                  <a:lnTo>
                    <a:pt x="3385" y="868"/>
                  </a:lnTo>
                  <a:lnTo>
                    <a:pt x="3381" y="880"/>
                  </a:lnTo>
                  <a:lnTo>
                    <a:pt x="3379" y="886"/>
                  </a:lnTo>
                  <a:lnTo>
                    <a:pt x="3366" y="916"/>
                  </a:lnTo>
                  <a:lnTo>
                    <a:pt x="3342" y="940"/>
                  </a:lnTo>
                  <a:lnTo>
                    <a:pt x="3312" y="954"/>
                  </a:lnTo>
                  <a:lnTo>
                    <a:pt x="3278" y="960"/>
                  </a:lnTo>
                  <a:lnTo>
                    <a:pt x="3246" y="954"/>
                  </a:lnTo>
                  <a:lnTo>
                    <a:pt x="3216" y="940"/>
                  </a:lnTo>
                  <a:lnTo>
                    <a:pt x="3192" y="916"/>
                  </a:lnTo>
                  <a:lnTo>
                    <a:pt x="3179" y="886"/>
                  </a:lnTo>
                  <a:lnTo>
                    <a:pt x="3175" y="878"/>
                  </a:lnTo>
                  <a:lnTo>
                    <a:pt x="3171" y="864"/>
                  </a:lnTo>
                  <a:lnTo>
                    <a:pt x="3163" y="842"/>
                  </a:lnTo>
                  <a:lnTo>
                    <a:pt x="3151" y="816"/>
                  </a:lnTo>
                  <a:lnTo>
                    <a:pt x="3135" y="785"/>
                  </a:lnTo>
                  <a:lnTo>
                    <a:pt x="3117" y="751"/>
                  </a:lnTo>
                  <a:lnTo>
                    <a:pt x="3095" y="711"/>
                  </a:lnTo>
                  <a:lnTo>
                    <a:pt x="3067" y="671"/>
                  </a:lnTo>
                  <a:lnTo>
                    <a:pt x="3037" y="628"/>
                  </a:lnTo>
                  <a:lnTo>
                    <a:pt x="3002" y="582"/>
                  </a:lnTo>
                  <a:lnTo>
                    <a:pt x="2962" y="538"/>
                  </a:lnTo>
                  <a:lnTo>
                    <a:pt x="2916" y="493"/>
                  </a:lnTo>
                  <a:lnTo>
                    <a:pt x="2866" y="449"/>
                  </a:lnTo>
                  <a:lnTo>
                    <a:pt x="2811" y="407"/>
                  </a:lnTo>
                  <a:lnTo>
                    <a:pt x="2749" y="367"/>
                  </a:lnTo>
                  <a:lnTo>
                    <a:pt x="2681" y="330"/>
                  </a:lnTo>
                  <a:lnTo>
                    <a:pt x="2608" y="296"/>
                  </a:lnTo>
                  <a:lnTo>
                    <a:pt x="2526" y="268"/>
                  </a:lnTo>
                  <a:lnTo>
                    <a:pt x="2441" y="244"/>
                  </a:lnTo>
                  <a:lnTo>
                    <a:pt x="2347" y="226"/>
                  </a:lnTo>
                  <a:lnTo>
                    <a:pt x="2248" y="215"/>
                  </a:lnTo>
                  <a:lnTo>
                    <a:pt x="2138" y="211"/>
                  </a:lnTo>
                  <a:lnTo>
                    <a:pt x="1987" y="216"/>
                  </a:lnTo>
                  <a:lnTo>
                    <a:pt x="1838" y="234"/>
                  </a:lnTo>
                  <a:lnTo>
                    <a:pt x="1687" y="262"/>
                  </a:lnTo>
                  <a:lnTo>
                    <a:pt x="1540" y="296"/>
                  </a:lnTo>
                  <a:lnTo>
                    <a:pt x="1392" y="338"/>
                  </a:lnTo>
                  <a:lnTo>
                    <a:pt x="1249" y="381"/>
                  </a:lnTo>
                  <a:lnTo>
                    <a:pt x="1108" y="427"/>
                  </a:lnTo>
                  <a:lnTo>
                    <a:pt x="973" y="475"/>
                  </a:lnTo>
                  <a:lnTo>
                    <a:pt x="837" y="520"/>
                  </a:lnTo>
                  <a:lnTo>
                    <a:pt x="706" y="564"/>
                  </a:lnTo>
                  <a:lnTo>
                    <a:pt x="577" y="604"/>
                  </a:lnTo>
                  <a:lnTo>
                    <a:pt x="452" y="638"/>
                  </a:lnTo>
                  <a:lnTo>
                    <a:pt x="330" y="664"/>
                  </a:lnTo>
                  <a:lnTo>
                    <a:pt x="211" y="679"/>
                  </a:lnTo>
                  <a:lnTo>
                    <a:pt x="211" y="4722"/>
                  </a:lnTo>
                  <a:lnTo>
                    <a:pt x="316" y="4706"/>
                  </a:lnTo>
                  <a:lnTo>
                    <a:pt x="426" y="4681"/>
                  </a:lnTo>
                  <a:lnTo>
                    <a:pt x="539" y="4651"/>
                  </a:lnTo>
                  <a:lnTo>
                    <a:pt x="658" y="4613"/>
                  </a:lnTo>
                  <a:lnTo>
                    <a:pt x="780" y="4573"/>
                  </a:lnTo>
                  <a:lnTo>
                    <a:pt x="903" y="4530"/>
                  </a:lnTo>
                  <a:lnTo>
                    <a:pt x="1046" y="4482"/>
                  </a:lnTo>
                  <a:lnTo>
                    <a:pt x="1191" y="4432"/>
                  </a:lnTo>
                  <a:lnTo>
                    <a:pt x="1343" y="4387"/>
                  </a:lnTo>
                  <a:lnTo>
                    <a:pt x="1496" y="4343"/>
                  </a:lnTo>
                  <a:lnTo>
                    <a:pt x="1653" y="4307"/>
                  </a:lnTo>
                  <a:lnTo>
                    <a:pt x="1814" y="4279"/>
                  </a:lnTo>
                  <a:lnTo>
                    <a:pt x="1975" y="4261"/>
                  </a:lnTo>
                  <a:lnTo>
                    <a:pt x="2138" y="4256"/>
                  </a:lnTo>
                  <a:lnTo>
                    <a:pt x="2254" y="4257"/>
                  </a:lnTo>
                  <a:lnTo>
                    <a:pt x="2359" y="4269"/>
                  </a:lnTo>
                  <a:lnTo>
                    <a:pt x="2461" y="4287"/>
                  </a:lnTo>
                  <a:lnTo>
                    <a:pt x="2554" y="4311"/>
                  </a:lnTo>
                  <a:lnTo>
                    <a:pt x="2642" y="4339"/>
                  </a:lnTo>
                  <a:lnTo>
                    <a:pt x="2721" y="4371"/>
                  </a:lnTo>
                  <a:lnTo>
                    <a:pt x="2797" y="4408"/>
                  </a:lnTo>
                  <a:lnTo>
                    <a:pt x="2866" y="4446"/>
                  </a:lnTo>
                  <a:lnTo>
                    <a:pt x="2930" y="4488"/>
                  </a:lnTo>
                  <a:lnTo>
                    <a:pt x="2988" y="4532"/>
                  </a:lnTo>
                  <a:lnTo>
                    <a:pt x="3039" y="4575"/>
                  </a:lnTo>
                  <a:lnTo>
                    <a:pt x="3087" y="4619"/>
                  </a:lnTo>
                  <a:lnTo>
                    <a:pt x="3129" y="4663"/>
                  </a:lnTo>
                  <a:lnTo>
                    <a:pt x="3145" y="4687"/>
                  </a:lnTo>
                  <a:lnTo>
                    <a:pt x="3153" y="4712"/>
                  </a:lnTo>
                  <a:lnTo>
                    <a:pt x="3155" y="4740"/>
                  </a:lnTo>
                  <a:lnTo>
                    <a:pt x="3151" y="4766"/>
                  </a:lnTo>
                  <a:lnTo>
                    <a:pt x="3139" y="4792"/>
                  </a:lnTo>
                  <a:lnTo>
                    <a:pt x="3121" y="4814"/>
                  </a:lnTo>
                  <a:lnTo>
                    <a:pt x="3097" y="4830"/>
                  </a:lnTo>
                  <a:lnTo>
                    <a:pt x="3071" y="4838"/>
                  </a:lnTo>
                  <a:lnTo>
                    <a:pt x="3045" y="4840"/>
                  </a:lnTo>
                  <a:lnTo>
                    <a:pt x="3019" y="4836"/>
                  </a:lnTo>
                  <a:lnTo>
                    <a:pt x="2994" y="4824"/>
                  </a:lnTo>
                  <a:lnTo>
                    <a:pt x="2972" y="4806"/>
                  </a:lnTo>
                  <a:lnTo>
                    <a:pt x="2900" y="4734"/>
                  </a:lnTo>
                  <a:lnTo>
                    <a:pt x="2823" y="4673"/>
                  </a:lnTo>
                  <a:lnTo>
                    <a:pt x="2741" y="4617"/>
                  </a:lnTo>
                  <a:lnTo>
                    <a:pt x="2653" y="4571"/>
                  </a:lnTo>
                  <a:lnTo>
                    <a:pt x="2560" y="4534"/>
                  </a:lnTo>
                  <a:lnTo>
                    <a:pt x="2462" y="4504"/>
                  </a:lnTo>
                  <a:lnTo>
                    <a:pt x="2361" y="4482"/>
                  </a:lnTo>
                  <a:lnTo>
                    <a:pt x="2252" y="4470"/>
                  </a:lnTo>
                  <a:lnTo>
                    <a:pt x="2138" y="4466"/>
                  </a:lnTo>
                  <a:lnTo>
                    <a:pt x="1987" y="4472"/>
                  </a:lnTo>
                  <a:lnTo>
                    <a:pt x="1838" y="4490"/>
                  </a:lnTo>
                  <a:lnTo>
                    <a:pt x="1687" y="4516"/>
                  </a:lnTo>
                  <a:lnTo>
                    <a:pt x="1540" y="4552"/>
                  </a:lnTo>
                  <a:lnTo>
                    <a:pt x="1392" y="4591"/>
                  </a:lnTo>
                  <a:lnTo>
                    <a:pt x="1249" y="4637"/>
                  </a:lnTo>
                  <a:lnTo>
                    <a:pt x="1108" y="4683"/>
                  </a:lnTo>
                  <a:lnTo>
                    <a:pt x="973" y="4730"/>
                  </a:lnTo>
                  <a:lnTo>
                    <a:pt x="855" y="4770"/>
                  </a:lnTo>
                  <a:lnTo>
                    <a:pt x="742" y="4808"/>
                  </a:lnTo>
                  <a:lnTo>
                    <a:pt x="629" y="4844"/>
                  </a:lnTo>
                  <a:lnTo>
                    <a:pt x="519" y="4875"/>
                  </a:lnTo>
                  <a:lnTo>
                    <a:pt x="412" y="4901"/>
                  </a:lnTo>
                  <a:lnTo>
                    <a:pt x="306" y="4923"/>
                  </a:lnTo>
                  <a:lnTo>
                    <a:pt x="205" y="4935"/>
                  </a:lnTo>
                  <a:lnTo>
                    <a:pt x="105" y="4939"/>
                  </a:lnTo>
                  <a:lnTo>
                    <a:pt x="72" y="4935"/>
                  </a:lnTo>
                  <a:lnTo>
                    <a:pt x="44" y="4919"/>
                  </a:lnTo>
                  <a:lnTo>
                    <a:pt x="20" y="4897"/>
                  </a:lnTo>
                  <a:lnTo>
                    <a:pt x="6" y="4867"/>
                  </a:lnTo>
                  <a:lnTo>
                    <a:pt x="0" y="4834"/>
                  </a:lnTo>
                  <a:lnTo>
                    <a:pt x="0" y="580"/>
                  </a:lnTo>
                  <a:lnTo>
                    <a:pt x="6" y="546"/>
                  </a:lnTo>
                  <a:lnTo>
                    <a:pt x="20" y="516"/>
                  </a:lnTo>
                  <a:lnTo>
                    <a:pt x="44" y="495"/>
                  </a:lnTo>
                  <a:lnTo>
                    <a:pt x="72" y="479"/>
                  </a:lnTo>
                  <a:lnTo>
                    <a:pt x="105" y="473"/>
                  </a:lnTo>
                  <a:lnTo>
                    <a:pt x="193" y="469"/>
                  </a:lnTo>
                  <a:lnTo>
                    <a:pt x="282" y="457"/>
                  </a:lnTo>
                  <a:lnTo>
                    <a:pt x="378" y="437"/>
                  </a:lnTo>
                  <a:lnTo>
                    <a:pt x="477" y="413"/>
                  </a:lnTo>
                  <a:lnTo>
                    <a:pt x="581" y="383"/>
                  </a:lnTo>
                  <a:lnTo>
                    <a:pt x="686" y="350"/>
                  </a:lnTo>
                  <a:lnTo>
                    <a:pt x="794" y="314"/>
                  </a:lnTo>
                  <a:lnTo>
                    <a:pt x="903" y="274"/>
                  </a:lnTo>
                  <a:lnTo>
                    <a:pt x="1046" y="226"/>
                  </a:lnTo>
                  <a:lnTo>
                    <a:pt x="1191" y="177"/>
                  </a:lnTo>
                  <a:lnTo>
                    <a:pt x="1343" y="131"/>
                  </a:lnTo>
                  <a:lnTo>
                    <a:pt x="1496" y="89"/>
                  </a:lnTo>
                  <a:lnTo>
                    <a:pt x="1653" y="52"/>
                  </a:lnTo>
                  <a:lnTo>
                    <a:pt x="1814" y="24"/>
                  </a:lnTo>
                  <a:lnTo>
                    <a:pt x="1975" y="6"/>
                  </a:lnTo>
                  <a:lnTo>
                    <a:pt x="2140"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32" name="Freeform 56">
              <a:extLst>
                <a:ext uri="{FF2B5EF4-FFF2-40B4-BE49-F238E27FC236}">
                  <a16:creationId xmlns:a16="http://schemas.microsoft.com/office/drawing/2014/main" id="{09388A29-3597-8E10-3891-7250E4034DC8}"/>
                </a:ext>
              </a:extLst>
            </p:cNvPr>
            <p:cNvSpPr>
              <a:spLocks/>
            </p:cNvSpPr>
            <p:nvPr/>
          </p:nvSpPr>
          <p:spPr bwMode="auto">
            <a:xfrm>
              <a:off x="6943168" y="2598985"/>
              <a:ext cx="361099" cy="35799"/>
            </a:xfrm>
            <a:custGeom>
              <a:avLst/>
              <a:gdLst>
                <a:gd name="T0" fmla="*/ 2363 w 6558"/>
                <a:gd name="T1" fmla="*/ 16 h 685"/>
                <a:gd name="T2" fmla="*/ 2647 w 6558"/>
                <a:gd name="T3" fmla="*/ 87 h 685"/>
                <a:gd name="T4" fmla="*/ 2874 w 6558"/>
                <a:gd name="T5" fmla="*/ 198 h 685"/>
                <a:gd name="T6" fmla="*/ 3049 w 6558"/>
                <a:gd name="T7" fmla="*/ 329 h 685"/>
                <a:gd name="T8" fmla="*/ 3509 w 6558"/>
                <a:gd name="T9" fmla="*/ 329 h 685"/>
                <a:gd name="T10" fmla="*/ 3682 w 6558"/>
                <a:gd name="T11" fmla="*/ 198 h 685"/>
                <a:gd name="T12" fmla="*/ 3909 w 6558"/>
                <a:gd name="T13" fmla="*/ 87 h 685"/>
                <a:gd name="T14" fmla="*/ 4195 w 6558"/>
                <a:gd name="T15" fmla="*/ 16 h 685"/>
                <a:gd name="T16" fmla="*/ 4583 w 6558"/>
                <a:gd name="T17" fmla="*/ 8 h 685"/>
                <a:gd name="T18" fmla="*/ 5060 w 6558"/>
                <a:gd name="T19" fmla="*/ 89 h 685"/>
                <a:gd name="T20" fmla="*/ 5512 w 6558"/>
                <a:gd name="T21" fmla="*/ 226 h 685"/>
                <a:gd name="T22" fmla="*/ 5872 w 6558"/>
                <a:gd name="T23" fmla="*/ 349 h 685"/>
                <a:gd name="T24" fmla="*/ 6178 w 6558"/>
                <a:gd name="T25" fmla="*/ 439 h 685"/>
                <a:gd name="T26" fmla="*/ 6453 w 6558"/>
                <a:gd name="T27" fmla="*/ 475 h 685"/>
                <a:gd name="T28" fmla="*/ 6538 w 6558"/>
                <a:gd name="T29" fmla="*/ 518 h 685"/>
                <a:gd name="T30" fmla="*/ 6552 w 6558"/>
                <a:gd name="T31" fmla="*/ 614 h 685"/>
                <a:gd name="T32" fmla="*/ 6484 w 6558"/>
                <a:gd name="T33" fmla="*/ 679 h 685"/>
                <a:gd name="T34" fmla="*/ 6252 w 6558"/>
                <a:gd name="T35" fmla="*/ 667 h 685"/>
                <a:gd name="T36" fmla="*/ 5927 w 6558"/>
                <a:gd name="T37" fmla="*/ 590 h 685"/>
                <a:gd name="T38" fmla="*/ 5585 w 6558"/>
                <a:gd name="T39" fmla="*/ 475 h 685"/>
                <a:gd name="T40" fmla="*/ 5166 w 6558"/>
                <a:gd name="T41" fmla="*/ 337 h 685"/>
                <a:gd name="T42" fmla="*/ 4720 w 6558"/>
                <a:gd name="T43" fmla="*/ 236 h 685"/>
                <a:gd name="T44" fmla="*/ 4306 w 6558"/>
                <a:gd name="T45" fmla="*/ 216 h 685"/>
                <a:gd name="T46" fmla="*/ 3996 w 6558"/>
                <a:gd name="T47" fmla="*/ 280 h 685"/>
                <a:gd name="T48" fmla="*/ 3734 w 6558"/>
                <a:gd name="T49" fmla="*/ 417 h 685"/>
                <a:gd name="T50" fmla="*/ 3562 w 6558"/>
                <a:gd name="T51" fmla="*/ 570 h 685"/>
                <a:gd name="T52" fmla="*/ 3049 w 6558"/>
                <a:gd name="T53" fmla="*/ 586 h 685"/>
                <a:gd name="T54" fmla="*/ 2972 w 6558"/>
                <a:gd name="T55" fmla="*/ 552 h 685"/>
                <a:gd name="T56" fmla="*/ 2741 w 6558"/>
                <a:gd name="T57" fmla="*/ 363 h 685"/>
                <a:gd name="T58" fmla="*/ 2462 w 6558"/>
                <a:gd name="T59" fmla="*/ 250 h 685"/>
                <a:gd name="T60" fmla="*/ 2138 w 6558"/>
                <a:gd name="T61" fmla="*/ 212 h 685"/>
                <a:gd name="T62" fmla="*/ 1687 w 6558"/>
                <a:gd name="T63" fmla="*/ 262 h 685"/>
                <a:gd name="T64" fmla="*/ 1249 w 6558"/>
                <a:gd name="T65" fmla="*/ 381 h 685"/>
                <a:gd name="T66" fmla="*/ 855 w 6558"/>
                <a:gd name="T67" fmla="*/ 516 h 685"/>
                <a:gd name="T68" fmla="*/ 519 w 6558"/>
                <a:gd name="T69" fmla="*/ 622 h 685"/>
                <a:gd name="T70" fmla="*/ 205 w 6558"/>
                <a:gd name="T71" fmla="*/ 681 h 685"/>
                <a:gd name="T72" fmla="*/ 44 w 6558"/>
                <a:gd name="T73" fmla="*/ 665 h 685"/>
                <a:gd name="T74" fmla="*/ 0 w 6558"/>
                <a:gd name="T75" fmla="*/ 580 h 685"/>
                <a:gd name="T76" fmla="*/ 44 w 6558"/>
                <a:gd name="T77" fmla="*/ 494 h 685"/>
                <a:gd name="T78" fmla="*/ 193 w 6558"/>
                <a:gd name="T79" fmla="*/ 471 h 685"/>
                <a:gd name="T80" fmla="*/ 477 w 6558"/>
                <a:gd name="T81" fmla="*/ 413 h 685"/>
                <a:gd name="T82" fmla="*/ 794 w 6558"/>
                <a:gd name="T83" fmla="*/ 314 h 685"/>
                <a:gd name="T84" fmla="*/ 1191 w 6558"/>
                <a:gd name="T85" fmla="*/ 178 h 685"/>
                <a:gd name="T86" fmla="*/ 1653 w 6558"/>
                <a:gd name="T87" fmla="*/ 53 h 685"/>
                <a:gd name="T88" fmla="*/ 2138 w 6558"/>
                <a:gd name="T89"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558" h="685">
                  <a:moveTo>
                    <a:pt x="2138" y="0"/>
                  </a:moveTo>
                  <a:lnTo>
                    <a:pt x="2256" y="4"/>
                  </a:lnTo>
                  <a:lnTo>
                    <a:pt x="2363" y="16"/>
                  </a:lnTo>
                  <a:lnTo>
                    <a:pt x="2464" y="33"/>
                  </a:lnTo>
                  <a:lnTo>
                    <a:pt x="2560" y="57"/>
                  </a:lnTo>
                  <a:lnTo>
                    <a:pt x="2647" y="87"/>
                  </a:lnTo>
                  <a:lnTo>
                    <a:pt x="2731" y="121"/>
                  </a:lnTo>
                  <a:lnTo>
                    <a:pt x="2807" y="159"/>
                  </a:lnTo>
                  <a:lnTo>
                    <a:pt x="2874" y="198"/>
                  </a:lnTo>
                  <a:lnTo>
                    <a:pt x="2938" y="240"/>
                  </a:lnTo>
                  <a:lnTo>
                    <a:pt x="2996" y="286"/>
                  </a:lnTo>
                  <a:lnTo>
                    <a:pt x="3049" y="329"/>
                  </a:lnTo>
                  <a:lnTo>
                    <a:pt x="3095" y="375"/>
                  </a:lnTo>
                  <a:lnTo>
                    <a:pt x="3463" y="375"/>
                  </a:lnTo>
                  <a:lnTo>
                    <a:pt x="3509" y="329"/>
                  </a:lnTo>
                  <a:lnTo>
                    <a:pt x="3560" y="286"/>
                  </a:lnTo>
                  <a:lnTo>
                    <a:pt x="3618" y="240"/>
                  </a:lnTo>
                  <a:lnTo>
                    <a:pt x="3682" y="198"/>
                  </a:lnTo>
                  <a:lnTo>
                    <a:pt x="3751" y="159"/>
                  </a:lnTo>
                  <a:lnTo>
                    <a:pt x="3827" y="121"/>
                  </a:lnTo>
                  <a:lnTo>
                    <a:pt x="3909" y="87"/>
                  </a:lnTo>
                  <a:lnTo>
                    <a:pt x="3998" y="57"/>
                  </a:lnTo>
                  <a:lnTo>
                    <a:pt x="4092" y="33"/>
                  </a:lnTo>
                  <a:lnTo>
                    <a:pt x="4195" y="16"/>
                  </a:lnTo>
                  <a:lnTo>
                    <a:pt x="4302" y="4"/>
                  </a:lnTo>
                  <a:lnTo>
                    <a:pt x="4418" y="0"/>
                  </a:lnTo>
                  <a:lnTo>
                    <a:pt x="4583" y="8"/>
                  </a:lnTo>
                  <a:lnTo>
                    <a:pt x="4744" y="26"/>
                  </a:lnTo>
                  <a:lnTo>
                    <a:pt x="4903" y="53"/>
                  </a:lnTo>
                  <a:lnTo>
                    <a:pt x="5060" y="89"/>
                  </a:lnTo>
                  <a:lnTo>
                    <a:pt x="5215" y="131"/>
                  </a:lnTo>
                  <a:lnTo>
                    <a:pt x="5365" y="178"/>
                  </a:lnTo>
                  <a:lnTo>
                    <a:pt x="5512" y="226"/>
                  </a:lnTo>
                  <a:lnTo>
                    <a:pt x="5655" y="276"/>
                  </a:lnTo>
                  <a:lnTo>
                    <a:pt x="5764" y="314"/>
                  </a:lnTo>
                  <a:lnTo>
                    <a:pt x="5872" y="349"/>
                  </a:lnTo>
                  <a:lnTo>
                    <a:pt x="5977" y="383"/>
                  </a:lnTo>
                  <a:lnTo>
                    <a:pt x="6081" y="413"/>
                  </a:lnTo>
                  <a:lnTo>
                    <a:pt x="6178" y="439"/>
                  </a:lnTo>
                  <a:lnTo>
                    <a:pt x="6274" y="457"/>
                  </a:lnTo>
                  <a:lnTo>
                    <a:pt x="6365" y="471"/>
                  </a:lnTo>
                  <a:lnTo>
                    <a:pt x="6453" y="475"/>
                  </a:lnTo>
                  <a:lnTo>
                    <a:pt x="6484" y="480"/>
                  </a:lnTo>
                  <a:lnTo>
                    <a:pt x="6514" y="494"/>
                  </a:lnTo>
                  <a:lnTo>
                    <a:pt x="6538" y="518"/>
                  </a:lnTo>
                  <a:lnTo>
                    <a:pt x="6552" y="546"/>
                  </a:lnTo>
                  <a:lnTo>
                    <a:pt x="6558" y="580"/>
                  </a:lnTo>
                  <a:lnTo>
                    <a:pt x="6552" y="614"/>
                  </a:lnTo>
                  <a:lnTo>
                    <a:pt x="6538" y="641"/>
                  </a:lnTo>
                  <a:lnTo>
                    <a:pt x="6514" y="665"/>
                  </a:lnTo>
                  <a:lnTo>
                    <a:pt x="6484" y="679"/>
                  </a:lnTo>
                  <a:lnTo>
                    <a:pt x="6453" y="685"/>
                  </a:lnTo>
                  <a:lnTo>
                    <a:pt x="6353" y="681"/>
                  </a:lnTo>
                  <a:lnTo>
                    <a:pt x="6252" y="667"/>
                  </a:lnTo>
                  <a:lnTo>
                    <a:pt x="6146" y="647"/>
                  </a:lnTo>
                  <a:lnTo>
                    <a:pt x="6039" y="622"/>
                  </a:lnTo>
                  <a:lnTo>
                    <a:pt x="5927" y="590"/>
                  </a:lnTo>
                  <a:lnTo>
                    <a:pt x="5816" y="554"/>
                  </a:lnTo>
                  <a:lnTo>
                    <a:pt x="5701" y="516"/>
                  </a:lnTo>
                  <a:lnTo>
                    <a:pt x="5585" y="475"/>
                  </a:lnTo>
                  <a:lnTo>
                    <a:pt x="5448" y="429"/>
                  </a:lnTo>
                  <a:lnTo>
                    <a:pt x="5309" y="381"/>
                  </a:lnTo>
                  <a:lnTo>
                    <a:pt x="5166" y="337"/>
                  </a:lnTo>
                  <a:lnTo>
                    <a:pt x="5018" y="298"/>
                  </a:lnTo>
                  <a:lnTo>
                    <a:pt x="4871" y="262"/>
                  </a:lnTo>
                  <a:lnTo>
                    <a:pt x="4720" y="236"/>
                  </a:lnTo>
                  <a:lnTo>
                    <a:pt x="4569" y="218"/>
                  </a:lnTo>
                  <a:lnTo>
                    <a:pt x="4418" y="212"/>
                  </a:lnTo>
                  <a:lnTo>
                    <a:pt x="4306" y="216"/>
                  </a:lnTo>
                  <a:lnTo>
                    <a:pt x="4197" y="228"/>
                  </a:lnTo>
                  <a:lnTo>
                    <a:pt x="4094" y="250"/>
                  </a:lnTo>
                  <a:lnTo>
                    <a:pt x="3996" y="280"/>
                  </a:lnTo>
                  <a:lnTo>
                    <a:pt x="3905" y="318"/>
                  </a:lnTo>
                  <a:lnTo>
                    <a:pt x="3817" y="363"/>
                  </a:lnTo>
                  <a:lnTo>
                    <a:pt x="3734" y="417"/>
                  </a:lnTo>
                  <a:lnTo>
                    <a:pt x="3658" y="480"/>
                  </a:lnTo>
                  <a:lnTo>
                    <a:pt x="3586" y="552"/>
                  </a:lnTo>
                  <a:lnTo>
                    <a:pt x="3562" y="570"/>
                  </a:lnTo>
                  <a:lnTo>
                    <a:pt x="3537" y="582"/>
                  </a:lnTo>
                  <a:lnTo>
                    <a:pt x="3507" y="586"/>
                  </a:lnTo>
                  <a:lnTo>
                    <a:pt x="3049" y="586"/>
                  </a:lnTo>
                  <a:lnTo>
                    <a:pt x="3021" y="582"/>
                  </a:lnTo>
                  <a:lnTo>
                    <a:pt x="2994" y="570"/>
                  </a:lnTo>
                  <a:lnTo>
                    <a:pt x="2972" y="552"/>
                  </a:lnTo>
                  <a:lnTo>
                    <a:pt x="2900" y="480"/>
                  </a:lnTo>
                  <a:lnTo>
                    <a:pt x="2823" y="417"/>
                  </a:lnTo>
                  <a:lnTo>
                    <a:pt x="2741" y="363"/>
                  </a:lnTo>
                  <a:lnTo>
                    <a:pt x="2653" y="318"/>
                  </a:lnTo>
                  <a:lnTo>
                    <a:pt x="2560" y="280"/>
                  </a:lnTo>
                  <a:lnTo>
                    <a:pt x="2462" y="250"/>
                  </a:lnTo>
                  <a:lnTo>
                    <a:pt x="2361" y="228"/>
                  </a:lnTo>
                  <a:lnTo>
                    <a:pt x="2252" y="216"/>
                  </a:lnTo>
                  <a:lnTo>
                    <a:pt x="2138" y="212"/>
                  </a:lnTo>
                  <a:lnTo>
                    <a:pt x="1987" y="218"/>
                  </a:lnTo>
                  <a:lnTo>
                    <a:pt x="1838" y="236"/>
                  </a:lnTo>
                  <a:lnTo>
                    <a:pt x="1687" y="262"/>
                  </a:lnTo>
                  <a:lnTo>
                    <a:pt x="1540" y="298"/>
                  </a:lnTo>
                  <a:lnTo>
                    <a:pt x="1392" y="337"/>
                  </a:lnTo>
                  <a:lnTo>
                    <a:pt x="1249" y="381"/>
                  </a:lnTo>
                  <a:lnTo>
                    <a:pt x="1108" y="429"/>
                  </a:lnTo>
                  <a:lnTo>
                    <a:pt x="973" y="475"/>
                  </a:lnTo>
                  <a:lnTo>
                    <a:pt x="855" y="516"/>
                  </a:lnTo>
                  <a:lnTo>
                    <a:pt x="742" y="554"/>
                  </a:lnTo>
                  <a:lnTo>
                    <a:pt x="629" y="590"/>
                  </a:lnTo>
                  <a:lnTo>
                    <a:pt x="519" y="622"/>
                  </a:lnTo>
                  <a:lnTo>
                    <a:pt x="412" y="647"/>
                  </a:lnTo>
                  <a:lnTo>
                    <a:pt x="306" y="667"/>
                  </a:lnTo>
                  <a:lnTo>
                    <a:pt x="205" y="681"/>
                  </a:lnTo>
                  <a:lnTo>
                    <a:pt x="105" y="685"/>
                  </a:lnTo>
                  <a:lnTo>
                    <a:pt x="72" y="679"/>
                  </a:lnTo>
                  <a:lnTo>
                    <a:pt x="44" y="665"/>
                  </a:lnTo>
                  <a:lnTo>
                    <a:pt x="20" y="641"/>
                  </a:lnTo>
                  <a:lnTo>
                    <a:pt x="6" y="614"/>
                  </a:lnTo>
                  <a:lnTo>
                    <a:pt x="0" y="580"/>
                  </a:lnTo>
                  <a:lnTo>
                    <a:pt x="6" y="546"/>
                  </a:lnTo>
                  <a:lnTo>
                    <a:pt x="20" y="518"/>
                  </a:lnTo>
                  <a:lnTo>
                    <a:pt x="44" y="494"/>
                  </a:lnTo>
                  <a:lnTo>
                    <a:pt x="72" y="480"/>
                  </a:lnTo>
                  <a:lnTo>
                    <a:pt x="105" y="475"/>
                  </a:lnTo>
                  <a:lnTo>
                    <a:pt x="193" y="471"/>
                  </a:lnTo>
                  <a:lnTo>
                    <a:pt x="282" y="457"/>
                  </a:lnTo>
                  <a:lnTo>
                    <a:pt x="378" y="439"/>
                  </a:lnTo>
                  <a:lnTo>
                    <a:pt x="477" y="413"/>
                  </a:lnTo>
                  <a:lnTo>
                    <a:pt x="581" y="383"/>
                  </a:lnTo>
                  <a:lnTo>
                    <a:pt x="686" y="349"/>
                  </a:lnTo>
                  <a:lnTo>
                    <a:pt x="794" y="314"/>
                  </a:lnTo>
                  <a:lnTo>
                    <a:pt x="903" y="276"/>
                  </a:lnTo>
                  <a:lnTo>
                    <a:pt x="1046" y="226"/>
                  </a:lnTo>
                  <a:lnTo>
                    <a:pt x="1191" y="178"/>
                  </a:lnTo>
                  <a:lnTo>
                    <a:pt x="1343" y="131"/>
                  </a:lnTo>
                  <a:lnTo>
                    <a:pt x="1496" y="89"/>
                  </a:lnTo>
                  <a:lnTo>
                    <a:pt x="1653" y="53"/>
                  </a:lnTo>
                  <a:lnTo>
                    <a:pt x="1814" y="26"/>
                  </a:lnTo>
                  <a:lnTo>
                    <a:pt x="1975" y="8"/>
                  </a:lnTo>
                  <a:lnTo>
                    <a:pt x="213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grpSp>
      <p:sp>
        <p:nvSpPr>
          <p:cNvPr id="33" name="Freeform 61">
            <a:extLst>
              <a:ext uri="{FF2B5EF4-FFF2-40B4-BE49-F238E27FC236}">
                <a16:creationId xmlns:a16="http://schemas.microsoft.com/office/drawing/2014/main" id="{461623CE-5472-43DD-B746-0B4F5B9BE40F}"/>
              </a:ext>
            </a:extLst>
          </p:cNvPr>
          <p:cNvSpPr>
            <a:spLocks noEditPoints="1"/>
          </p:cNvSpPr>
          <p:nvPr/>
        </p:nvSpPr>
        <p:spPr bwMode="auto">
          <a:xfrm>
            <a:off x="2249522" y="4073758"/>
            <a:ext cx="224407" cy="332334"/>
          </a:xfrm>
          <a:custGeom>
            <a:avLst/>
            <a:gdLst>
              <a:gd name="T0" fmla="*/ 3389 w 6560"/>
              <a:gd name="T1" fmla="*/ 4698 h 6556"/>
              <a:gd name="T2" fmla="*/ 3826 w 6560"/>
              <a:gd name="T3" fmla="*/ 4481 h 6556"/>
              <a:gd name="T4" fmla="*/ 2515 w 6560"/>
              <a:gd name="T5" fmla="*/ 4042 h 6556"/>
              <a:gd name="T6" fmla="*/ 219 w 6560"/>
              <a:gd name="T7" fmla="*/ 546 h 6556"/>
              <a:gd name="T8" fmla="*/ 4155 w 6560"/>
              <a:gd name="T9" fmla="*/ 3606 h 6556"/>
              <a:gd name="T10" fmla="*/ 6014 w 6560"/>
              <a:gd name="T11" fmla="*/ 546 h 6556"/>
              <a:gd name="T12" fmla="*/ 5968 w 6560"/>
              <a:gd name="T13" fmla="*/ 853 h 6556"/>
              <a:gd name="T14" fmla="*/ 4994 w 6560"/>
              <a:gd name="T15" fmla="*/ 869 h 6556"/>
              <a:gd name="T16" fmla="*/ 4921 w 6560"/>
              <a:gd name="T17" fmla="*/ 765 h 6556"/>
              <a:gd name="T18" fmla="*/ 3822 w 6560"/>
              <a:gd name="T19" fmla="*/ 799 h 6556"/>
              <a:gd name="T20" fmla="*/ 3718 w 6560"/>
              <a:gd name="T21" fmla="*/ 875 h 6556"/>
              <a:gd name="T22" fmla="*/ 2754 w 6560"/>
              <a:gd name="T23" fmla="*/ 829 h 6556"/>
              <a:gd name="T24" fmla="*/ 1640 w 6560"/>
              <a:gd name="T25" fmla="*/ 546 h 6556"/>
              <a:gd name="T26" fmla="*/ 1596 w 6560"/>
              <a:gd name="T27" fmla="*/ 853 h 6556"/>
              <a:gd name="T28" fmla="*/ 622 w 6560"/>
              <a:gd name="T29" fmla="*/ 869 h 6556"/>
              <a:gd name="T30" fmla="*/ 547 w 6560"/>
              <a:gd name="T31" fmla="*/ 765 h 6556"/>
              <a:gd name="T32" fmla="*/ 5138 w 6560"/>
              <a:gd name="T33" fmla="*/ 656 h 6556"/>
              <a:gd name="T34" fmla="*/ 2952 w 6560"/>
              <a:gd name="T35" fmla="*/ 219 h 6556"/>
              <a:gd name="T36" fmla="*/ 2952 w 6560"/>
              <a:gd name="T37" fmla="*/ 219 h 6556"/>
              <a:gd name="T38" fmla="*/ 1422 w 6560"/>
              <a:gd name="T39" fmla="*/ 219 h 6556"/>
              <a:gd name="T40" fmla="*/ 1566 w 6560"/>
              <a:gd name="T41" fmla="*/ 6 h 6556"/>
              <a:gd name="T42" fmla="*/ 1640 w 6560"/>
              <a:gd name="T43" fmla="*/ 110 h 6556"/>
              <a:gd name="T44" fmla="*/ 2738 w 6560"/>
              <a:gd name="T45" fmla="*/ 76 h 6556"/>
              <a:gd name="T46" fmla="*/ 2842 w 6560"/>
              <a:gd name="T47" fmla="*/ 0 h 6556"/>
              <a:gd name="T48" fmla="*/ 3806 w 6560"/>
              <a:gd name="T49" fmla="*/ 46 h 6556"/>
              <a:gd name="T50" fmla="*/ 4921 w 6560"/>
              <a:gd name="T51" fmla="*/ 329 h 6556"/>
              <a:gd name="T52" fmla="*/ 4964 w 6560"/>
              <a:gd name="T53" fmla="*/ 22 h 6556"/>
              <a:gd name="T54" fmla="*/ 5938 w 6560"/>
              <a:gd name="T55" fmla="*/ 6 h 6556"/>
              <a:gd name="T56" fmla="*/ 6014 w 6560"/>
              <a:gd name="T57" fmla="*/ 110 h 6556"/>
              <a:gd name="T58" fmla="*/ 6514 w 6560"/>
              <a:gd name="T59" fmla="*/ 349 h 6556"/>
              <a:gd name="T60" fmla="*/ 6560 w 6560"/>
              <a:gd name="T61" fmla="*/ 3716 h 6556"/>
              <a:gd name="T62" fmla="*/ 6484 w 6560"/>
              <a:gd name="T63" fmla="*/ 3819 h 6556"/>
              <a:gd name="T64" fmla="*/ 4258 w 6560"/>
              <a:gd name="T65" fmla="*/ 4186 h 6556"/>
              <a:gd name="T66" fmla="*/ 4155 w 6560"/>
              <a:gd name="T67" fmla="*/ 4262 h 6556"/>
              <a:gd name="T68" fmla="*/ 4025 w 6560"/>
              <a:gd name="T69" fmla="*/ 4654 h 6556"/>
              <a:gd name="T70" fmla="*/ 3608 w 6560"/>
              <a:gd name="T71" fmla="*/ 4698 h 6556"/>
              <a:gd name="T72" fmla="*/ 6514 w 6560"/>
              <a:gd name="T73" fmla="*/ 6359 h 6556"/>
              <a:gd name="T74" fmla="*/ 6554 w 6560"/>
              <a:gd name="T75" fmla="*/ 6480 h 6556"/>
              <a:gd name="T76" fmla="*/ 6450 w 6560"/>
              <a:gd name="T77" fmla="*/ 6556 h 6556"/>
              <a:gd name="T78" fmla="*/ 22 w 6560"/>
              <a:gd name="T79" fmla="*/ 6512 h 6556"/>
              <a:gd name="T80" fmla="*/ 22 w 6560"/>
              <a:gd name="T81" fmla="*/ 6383 h 6556"/>
              <a:gd name="T82" fmla="*/ 2952 w 6560"/>
              <a:gd name="T83" fmla="*/ 6337 h 6556"/>
              <a:gd name="T84" fmla="*/ 2559 w 6560"/>
              <a:gd name="T85" fmla="*/ 4678 h 6556"/>
              <a:gd name="T86" fmla="*/ 2515 w 6560"/>
              <a:gd name="T87" fmla="*/ 4262 h 6556"/>
              <a:gd name="T88" fmla="*/ 2318 w 6560"/>
              <a:gd name="T89" fmla="*/ 4216 h 6556"/>
              <a:gd name="T90" fmla="*/ 110 w 6560"/>
              <a:gd name="T91" fmla="*/ 3825 h 6556"/>
              <a:gd name="T92" fmla="*/ 6 w 6560"/>
              <a:gd name="T93" fmla="*/ 3749 h 6556"/>
              <a:gd name="T94" fmla="*/ 22 w 6560"/>
              <a:gd name="T95" fmla="*/ 373 h 6556"/>
              <a:gd name="T96" fmla="*/ 547 w 6560"/>
              <a:gd name="T97" fmla="*/ 329 h 6556"/>
              <a:gd name="T98" fmla="*/ 592 w 6560"/>
              <a:gd name="T99" fmla="*/ 22 h 6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560" h="6556">
                <a:moveTo>
                  <a:pt x="3171" y="4698"/>
                </a:moveTo>
                <a:lnTo>
                  <a:pt x="3171" y="6337"/>
                </a:lnTo>
                <a:lnTo>
                  <a:pt x="3389" y="6337"/>
                </a:lnTo>
                <a:lnTo>
                  <a:pt x="3389" y="4698"/>
                </a:lnTo>
                <a:lnTo>
                  <a:pt x="3171" y="4698"/>
                </a:lnTo>
                <a:close/>
                <a:moveTo>
                  <a:pt x="2733" y="4262"/>
                </a:moveTo>
                <a:lnTo>
                  <a:pt x="2733" y="4481"/>
                </a:lnTo>
                <a:lnTo>
                  <a:pt x="3826" y="4481"/>
                </a:lnTo>
                <a:lnTo>
                  <a:pt x="3826" y="4262"/>
                </a:lnTo>
                <a:lnTo>
                  <a:pt x="2733" y="4262"/>
                </a:lnTo>
                <a:close/>
                <a:moveTo>
                  <a:pt x="2515" y="3825"/>
                </a:moveTo>
                <a:lnTo>
                  <a:pt x="2515" y="4042"/>
                </a:lnTo>
                <a:lnTo>
                  <a:pt x="4045" y="4042"/>
                </a:lnTo>
                <a:lnTo>
                  <a:pt x="4045" y="3825"/>
                </a:lnTo>
                <a:lnTo>
                  <a:pt x="2515" y="3825"/>
                </a:lnTo>
                <a:close/>
                <a:moveTo>
                  <a:pt x="219" y="546"/>
                </a:moveTo>
                <a:lnTo>
                  <a:pt x="219" y="3606"/>
                </a:lnTo>
                <a:lnTo>
                  <a:pt x="2405" y="3606"/>
                </a:lnTo>
                <a:lnTo>
                  <a:pt x="2405" y="3606"/>
                </a:lnTo>
                <a:lnTo>
                  <a:pt x="4155" y="3606"/>
                </a:lnTo>
                <a:lnTo>
                  <a:pt x="4155" y="3606"/>
                </a:lnTo>
                <a:lnTo>
                  <a:pt x="6341" y="3606"/>
                </a:lnTo>
                <a:lnTo>
                  <a:pt x="6341" y="546"/>
                </a:lnTo>
                <a:lnTo>
                  <a:pt x="6014" y="546"/>
                </a:lnTo>
                <a:lnTo>
                  <a:pt x="6014" y="765"/>
                </a:lnTo>
                <a:lnTo>
                  <a:pt x="6008" y="799"/>
                </a:lnTo>
                <a:lnTo>
                  <a:pt x="5992" y="829"/>
                </a:lnTo>
                <a:lnTo>
                  <a:pt x="5968" y="853"/>
                </a:lnTo>
                <a:lnTo>
                  <a:pt x="5938" y="869"/>
                </a:lnTo>
                <a:lnTo>
                  <a:pt x="5904" y="875"/>
                </a:lnTo>
                <a:lnTo>
                  <a:pt x="5028" y="875"/>
                </a:lnTo>
                <a:lnTo>
                  <a:pt x="4994" y="869"/>
                </a:lnTo>
                <a:lnTo>
                  <a:pt x="4964" y="853"/>
                </a:lnTo>
                <a:lnTo>
                  <a:pt x="4940" y="829"/>
                </a:lnTo>
                <a:lnTo>
                  <a:pt x="4925" y="799"/>
                </a:lnTo>
                <a:lnTo>
                  <a:pt x="4921" y="765"/>
                </a:lnTo>
                <a:lnTo>
                  <a:pt x="4921" y="546"/>
                </a:lnTo>
                <a:lnTo>
                  <a:pt x="3826" y="546"/>
                </a:lnTo>
                <a:lnTo>
                  <a:pt x="3826" y="765"/>
                </a:lnTo>
                <a:lnTo>
                  <a:pt x="3822" y="799"/>
                </a:lnTo>
                <a:lnTo>
                  <a:pt x="3806" y="829"/>
                </a:lnTo>
                <a:lnTo>
                  <a:pt x="3782" y="853"/>
                </a:lnTo>
                <a:lnTo>
                  <a:pt x="3752" y="869"/>
                </a:lnTo>
                <a:lnTo>
                  <a:pt x="3718" y="875"/>
                </a:lnTo>
                <a:lnTo>
                  <a:pt x="2842" y="875"/>
                </a:lnTo>
                <a:lnTo>
                  <a:pt x="2808" y="869"/>
                </a:lnTo>
                <a:lnTo>
                  <a:pt x="2778" y="853"/>
                </a:lnTo>
                <a:lnTo>
                  <a:pt x="2754" y="829"/>
                </a:lnTo>
                <a:lnTo>
                  <a:pt x="2738" y="799"/>
                </a:lnTo>
                <a:lnTo>
                  <a:pt x="2733" y="765"/>
                </a:lnTo>
                <a:lnTo>
                  <a:pt x="2733" y="546"/>
                </a:lnTo>
                <a:lnTo>
                  <a:pt x="1640" y="546"/>
                </a:lnTo>
                <a:lnTo>
                  <a:pt x="1640" y="765"/>
                </a:lnTo>
                <a:lnTo>
                  <a:pt x="1634" y="799"/>
                </a:lnTo>
                <a:lnTo>
                  <a:pt x="1620" y="829"/>
                </a:lnTo>
                <a:lnTo>
                  <a:pt x="1596" y="853"/>
                </a:lnTo>
                <a:lnTo>
                  <a:pt x="1566" y="869"/>
                </a:lnTo>
                <a:lnTo>
                  <a:pt x="1530" y="875"/>
                </a:lnTo>
                <a:lnTo>
                  <a:pt x="656" y="875"/>
                </a:lnTo>
                <a:lnTo>
                  <a:pt x="622" y="869"/>
                </a:lnTo>
                <a:lnTo>
                  <a:pt x="592" y="853"/>
                </a:lnTo>
                <a:lnTo>
                  <a:pt x="568" y="829"/>
                </a:lnTo>
                <a:lnTo>
                  <a:pt x="552" y="799"/>
                </a:lnTo>
                <a:lnTo>
                  <a:pt x="547" y="765"/>
                </a:lnTo>
                <a:lnTo>
                  <a:pt x="547" y="546"/>
                </a:lnTo>
                <a:lnTo>
                  <a:pt x="219" y="546"/>
                </a:lnTo>
                <a:close/>
                <a:moveTo>
                  <a:pt x="5138" y="219"/>
                </a:moveTo>
                <a:lnTo>
                  <a:pt x="5138" y="656"/>
                </a:lnTo>
                <a:lnTo>
                  <a:pt x="5794" y="656"/>
                </a:lnTo>
                <a:lnTo>
                  <a:pt x="5794" y="219"/>
                </a:lnTo>
                <a:lnTo>
                  <a:pt x="5138" y="219"/>
                </a:lnTo>
                <a:close/>
                <a:moveTo>
                  <a:pt x="2952" y="219"/>
                </a:moveTo>
                <a:lnTo>
                  <a:pt x="2952" y="656"/>
                </a:lnTo>
                <a:lnTo>
                  <a:pt x="3608" y="656"/>
                </a:lnTo>
                <a:lnTo>
                  <a:pt x="3608" y="219"/>
                </a:lnTo>
                <a:lnTo>
                  <a:pt x="2952" y="219"/>
                </a:lnTo>
                <a:close/>
                <a:moveTo>
                  <a:pt x="766" y="219"/>
                </a:moveTo>
                <a:lnTo>
                  <a:pt x="766" y="656"/>
                </a:lnTo>
                <a:lnTo>
                  <a:pt x="1422" y="656"/>
                </a:lnTo>
                <a:lnTo>
                  <a:pt x="1422" y="219"/>
                </a:lnTo>
                <a:lnTo>
                  <a:pt x="766" y="219"/>
                </a:lnTo>
                <a:close/>
                <a:moveTo>
                  <a:pt x="656" y="0"/>
                </a:moveTo>
                <a:lnTo>
                  <a:pt x="1530" y="0"/>
                </a:lnTo>
                <a:lnTo>
                  <a:pt x="1566" y="6"/>
                </a:lnTo>
                <a:lnTo>
                  <a:pt x="1596" y="22"/>
                </a:lnTo>
                <a:lnTo>
                  <a:pt x="1620" y="46"/>
                </a:lnTo>
                <a:lnTo>
                  <a:pt x="1634" y="76"/>
                </a:lnTo>
                <a:lnTo>
                  <a:pt x="1640" y="110"/>
                </a:lnTo>
                <a:lnTo>
                  <a:pt x="1640" y="329"/>
                </a:lnTo>
                <a:lnTo>
                  <a:pt x="2733" y="329"/>
                </a:lnTo>
                <a:lnTo>
                  <a:pt x="2733" y="110"/>
                </a:lnTo>
                <a:lnTo>
                  <a:pt x="2738" y="76"/>
                </a:lnTo>
                <a:lnTo>
                  <a:pt x="2754" y="46"/>
                </a:lnTo>
                <a:lnTo>
                  <a:pt x="2778" y="22"/>
                </a:lnTo>
                <a:lnTo>
                  <a:pt x="2808" y="6"/>
                </a:lnTo>
                <a:lnTo>
                  <a:pt x="2842" y="0"/>
                </a:lnTo>
                <a:lnTo>
                  <a:pt x="3718" y="0"/>
                </a:lnTo>
                <a:lnTo>
                  <a:pt x="3752" y="6"/>
                </a:lnTo>
                <a:lnTo>
                  <a:pt x="3782" y="22"/>
                </a:lnTo>
                <a:lnTo>
                  <a:pt x="3806" y="46"/>
                </a:lnTo>
                <a:lnTo>
                  <a:pt x="3822" y="76"/>
                </a:lnTo>
                <a:lnTo>
                  <a:pt x="3826" y="110"/>
                </a:lnTo>
                <a:lnTo>
                  <a:pt x="3826" y="329"/>
                </a:lnTo>
                <a:lnTo>
                  <a:pt x="4921" y="329"/>
                </a:lnTo>
                <a:lnTo>
                  <a:pt x="4921" y="110"/>
                </a:lnTo>
                <a:lnTo>
                  <a:pt x="4925" y="76"/>
                </a:lnTo>
                <a:lnTo>
                  <a:pt x="4940" y="46"/>
                </a:lnTo>
                <a:lnTo>
                  <a:pt x="4964" y="22"/>
                </a:lnTo>
                <a:lnTo>
                  <a:pt x="4994" y="6"/>
                </a:lnTo>
                <a:lnTo>
                  <a:pt x="5028" y="0"/>
                </a:lnTo>
                <a:lnTo>
                  <a:pt x="5904" y="0"/>
                </a:lnTo>
                <a:lnTo>
                  <a:pt x="5938" y="6"/>
                </a:lnTo>
                <a:lnTo>
                  <a:pt x="5968" y="22"/>
                </a:lnTo>
                <a:lnTo>
                  <a:pt x="5992" y="46"/>
                </a:lnTo>
                <a:lnTo>
                  <a:pt x="6008" y="76"/>
                </a:lnTo>
                <a:lnTo>
                  <a:pt x="6014" y="110"/>
                </a:lnTo>
                <a:lnTo>
                  <a:pt x="6014" y="329"/>
                </a:lnTo>
                <a:lnTo>
                  <a:pt x="6450" y="329"/>
                </a:lnTo>
                <a:lnTo>
                  <a:pt x="6484" y="333"/>
                </a:lnTo>
                <a:lnTo>
                  <a:pt x="6514" y="349"/>
                </a:lnTo>
                <a:lnTo>
                  <a:pt x="6538" y="373"/>
                </a:lnTo>
                <a:lnTo>
                  <a:pt x="6554" y="403"/>
                </a:lnTo>
                <a:lnTo>
                  <a:pt x="6560" y="437"/>
                </a:lnTo>
                <a:lnTo>
                  <a:pt x="6560" y="3716"/>
                </a:lnTo>
                <a:lnTo>
                  <a:pt x="6554" y="3749"/>
                </a:lnTo>
                <a:lnTo>
                  <a:pt x="6538" y="3779"/>
                </a:lnTo>
                <a:lnTo>
                  <a:pt x="6514" y="3803"/>
                </a:lnTo>
                <a:lnTo>
                  <a:pt x="6484" y="3819"/>
                </a:lnTo>
                <a:lnTo>
                  <a:pt x="6450" y="3825"/>
                </a:lnTo>
                <a:lnTo>
                  <a:pt x="4264" y="3825"/>
                </a:lnTo>
                <a:lnTo>
                  <a:pt x="4264" y="4152"/>
                </a:lnTo>
                <a:lnTo>
                  <a:pt x="4258" y="4186"/>
                </a:lnTo>
                <a:lnTo>
                  <a:pt x="4242" y="4216"/>
                </a:lnTo>
                <a:lnTo>
                  <a:pt x="4218" y="4240"/>
                </a:lnTo>
                <a:lnTo>
                  <a:pt x="4189" y="4256"/>
                </a:lnTo>
                <a:lnTo>
                  <a:pt x="4155" y="4262"/>
                </a:lnTo>
                <a:lnTo>
                  <a:pt x="4045" y="4262"/>
                </a:lnTo>
                <a:lnTo>
                  <a:pt x="4045" y="4589"/>
                </a:lnTo>
                <a:lnTo>
                  <a:pt x="4039" y="4625"/>
                </a:lnTo>
                <a:lnTo>
                  <a:pt x="4025" y="4654"/>
                </a:lnTo>
                <a:lnTo>
                  <a:pt x="4001" y="4678"/>
                </a:lnTo>
                <a:lnTo>
                  <a:pt x="3971" y="4692"/>
                </a:lnTo>
                <a:lnTo>
                  <a:pt x="3935" y="4698"/>
                </a:lnTo>
                <a:lnTo>
                  <a:pt x="3608" y="4698"/>
                </a:lnTo>
                <a:lnTo>
                  <a:pt x="3608" y="6337"/>
                </a:lnTo>
                <a:lnTo>
                  <a:pt x="6450" y="6337"/>
                </a:lnTo>
                <a:lnTo>
                  <a:pt x="6484" y="6343"/>
                </a:lnTo>
                <a:lnTo>
                  <a:pt x="6514" y="6359"/>
                </a:lnTo>
                <a:lnTo>
                  <a:pt x="6538" y="6383"/>
                </a:lnTo>
                <a:lnTo>
                  <a:pt x="6554" y="6413"/>
                </a:lnTo>
                <a:lnTo>
                  <a:pt x="6560" y="6446"/>
                </a:lnTo>
                <a:lnTo>
                  <a:pt x="6554" y="6480"/>
                </a:lnTo>
                <a:lnTo>
                  <a:pt x="6538" y="6512"/>
                </a:lnTo>
                <a:lnTo>
                  <a:pt x="6514" y="6534"/>
                </a:lnTo>
                <a:lnTo>
                  <a:pt x="6484" y="6550"/>
                </a:lnTo>
                <a:lnTo>
                  <a:pt x="6450" y="6556"/>
                </a:lnTo>
                <a:lnTo>
                  <a:pt x="110" y="6556"/>
                </a:lnTo>
                <a:lnTo>
                  <a:pt x="76" y="6550"/>
                </a:lnTo>
                <a:lnTo>
                  <a:pt x="44" y="6534"/>
                </a:lnTo>
                <a:lnTo>
                  <a:pt x="22" y="6512"/>
                </a:lnTo>
                <a:lnTo>
                  <a:pt x="6" y="6480"/>
                </a:lnTo>
                <a:lnTo>
                  <a:pt x="0" y="6446"/>
                </a:lnTo>
                <a:lnTo>
                  <a:pt x="6" y="6413"/>
                </a:lnTo>
                <a:lnTo>
                  <a:pt x="22" y="6383"/>
                </a:lnTo>
                <a:lnTo>
                  <a:pt x="44" y="6359"/>
                </a:lnTo>
                <a:lnTo>
                  <a:pt x="76" y="6343"/>
                </a:lnTo>
                <a:lnTo>
                  <a:pt x="110" y="6337"/>
                </a:lnTo>
                <a:lnTo>
                  <a:pt x="2952" y="6337"/>
                </a:lnTo>
                <a:lnTo>
                  <a:pt x="2952" y="4698"/>
                </a:lnTo>
                <a:lnTo>
                  <a:pt x="2625" y="4698"/>
                </a:lnTo>
                <a:lnTo>
                  <a:pt x="2589" y="4692"/>
                </a:lnTo>
                <a:lnTo>
                  <a:pt x="2559" y="4678"/>
                </a:lnTo>
                <a:lnTo>
                  <a:pt x="2535" y="4654"/>
                </a:lnTo>
                <a:lnTo>
                  <a:pt x="2519" y="4625"/>
                </a:lnTo>
                <a:lnTo>
                  <a:pt x="2515" y="4589"/>
                </a:lnTo>
                <a:lnTo>
                  <a:pt x="2515" y="4262"/>
                </a:lnTo>
                <a:lnTo>
                  <a:pt x="2405" y="4262"/>
                </a:lnTo>
                <a:lnTo>
                  <a:pt x="2372" y="4256"/>
                </a:lnTo>
                <a:lnTo>
                  <a:pt x="2342" y="4240"/>
                </a:lnTo>
                <a:lnTo>
                  <a:pt x="2318" y="4216"/>
                </a:lnTo>
                <a:lnTo>
                  <a:pt x="2302" y="4186"/>
                </a:lnTo>
                <a:lnTo>
                  <a:pt x="2296" y="4152"/>
                </a:lnTo>
                <a:lnTo>
                  <a:pt x="2296" y="3825"/>
                </a:lnTo>
                <a:lnTo>
                  <a:pt x="110" y="3825"/>
                </a:lnTo>
                <a:lnTo>
                  <a:pt x="76" y="3819"/>
                </a:lnTo>
                <a:lnTo>
                  <a:pt x="44" y="3803"/>
                </a:lnTo>
                <a:lnTo>
                  <a:pt x="22" y="3779"/>
                </a:lnTo>
                <a:lnTo>
                  <a:pt x="6" y="3749"/>
                </a:lnTo>
                <a:lnTo>
                  <a:pt x="0" y="3716"/>
                </a:lnTo>
                <a:lnTo>
                  <a:pt x="0" y="437"/>
                </a:lnTo>
                <a:lnTo>
                  <a:pt x="6" y="403"/>
                </a:lnTo>
                <a:lnTo>
                  <a:pt x="22" y="373"/>
                </a:lnTo>
                <a:lnTo>
                  <a:pt x="44" y="349"/>
                </a:lnTo>
                <a:lnTo>
                  <a:pt x="76" y="333"/>
                </a:lnTo>
                <a:lnTo>
                  <a:pt x="110" y="329"/>
                </a:lnTo>
                <a:lnTo>
                  <a:pt x="547" y="329"/>
                </a:lnTo>
                <a:lnTo>
                  <a:pt x="547" y="110"/>
                </a:lnTo>
                <a:lnTo>
                  <a:pt x="552" y="76"/>
                </a:lnTo>
                <a:lnTo>
                  <a:pt x="568" y="46"/>
                </a:lnTo>
                <a:lnTo>
                  <a:pt x="592" y="22"/>
                </a:lnTo>
                <a:lnTo>
                  <a:pt x="622" y="6"/>
                </a:lnTo>
                <a:lnTo>
                  <a:pt x="656"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grpSp>
        <p:nvGrpSpPr>
          <p:cNvPr id="34" name="Group 33">
            <a:extLst>
              <a:ext uri="{FF2B5EF4-FFF2-40B4-BE49-F238E27FC236}">
                <a16:creationId xmlns:a16="http://schemas.microsoft.com/office/drawing/2014/main" id="{4B2F879B-A6FB-A4D1-2B2D-FF34E4DC0ED4}"/>
              </a:ext>
            </a:extLst>
          </p:cNvPr>
          <p:cNvGrpSpPr/>
          <p:nvPr/>
        </p:nvGrpSpPr>
        <p:grpSpPr>
          <a:xfrm>
            <a:off x="2205921" y="4720527"/>
            <a:ext cx="342475" cy="253299"/>
            <a:chOff x="5153820" y="2317602"/>
            <a:chExt cx="468703" cy="340091"/>
          </a:xfrm>
        </p:grpSpPr>
        <p:sp>
          <p:nvSpPr>
            <p:cNvPr id="35" name="Freeform 24">
              <a:extLst>
                <a:ext uri="{FF2B5EF4-FFF2-40B4-BE49-F238E27FC236}">
                  <a16:creationId xmlns:a16="http://schemas.microsoft.com/office/drawing/2014/main" id="{9E6C5F60-3D91-67C5-FCD1-822BF5630551}"/>
                </a:ext>
              </a:extLst>
            </p:cNvPr>
            <p:cNvSpPr>
              <a:spLocks noEditPoints="1"/>
            </p:cNvSpPr>
            <p:nvPr/>
          </p:nvSpPr>
          <p:spPr bwMode="auto">
            <a:xfrm>
              <a:off x="5153820" y="2317602"/>
              <a:ext cx="468703" cy="340091"/>
            </a:xfrm>
            <a:custGeom>
              <a:avLst/>
              <a:gdLst>
                <a:gd name="T0" fmla="*/ 2858 w 6558"/>
                <a:gd name="T1" fmla="*/ 224 h 5030"/>
                <a:gd name="T2" fmla="*/ 1808 w 6558"/>
                <a:gd name="T3" fmla="*/ 254 h 5030"/>
                <a:gd name="T4" fmla="*/ 931 w 6558"/>
                <a:gd name="T5" fmla="*/ 306 h 5030"/>
                <a:gd name="T6" fmla="*/ 426 w 6558"/>
                <a:gd name="T7" fmla="*/ 648 h 5030"/>
                <a:gd name="T8" fmla="*/ 274 w 6558"/>
                <a:gd name="T9" fmla="*/ 1170 h 5030"/>
                <a:gd name="T10" fmla="*/ 235 w 6558"/>
                <a:gd name="T11" fmla="*/ 1591 h 5030"/>
                <a:gd name="T12" fmla="*/ 209 w 6558"/>
                <a:gd name="T13" fmla="*/ 2877 h 5030"/>
                <a:gd name="T14" fmla="*/ 253 w 6558"/>
                <a:gd name="T15" fmla="*/ 3661 h 5030"/>
                <a:gd name="T16" fmla="*/ 296 w 6558"/>
                <a:gd name="T17" fmla="*/ 4011 h 5030"/>
                <a:gd name="T18" fmla="*/ 553 w 6558"/>
                <a:gd name="T19" fmla="*/ 4543 h 5030"/>
                <a:gd name="T20" fmla="*/ 1072 w 6558"/>
                <a:gd name="T21" fmla="*/ 4726 h 5030"/>
                <a:gd name="T22" fmla="*/ 1754 w 6558"/>
                <a:gd name="T23" fmla="*/ 4772 h 5030"/>
                <a:gd name="T24" fmla="*/ 2757 w 6558"/>
                <a:gd name="T25" fmla="*/ 4802 h 5030"/>
                <a:gd name="T26" fmla="*/ 3274 w 6558"/>
                <a:gd name="T27" fmla="*/ 4812 h 5030"/>
                <a:gd name="T28" fmla="*/ 3783 w 6558"/>
                <a:gd name="T29" fmla="*/ 4808 h 5030"/>
                <a:gd name="T30" fmla="*/ 4867 w 6558"/>
                <a:gd name="T31" fmla="*/ 4780 h 5030"/>
                <a:gd name="T32" fmla="*/ 5649 w 6558"/>
                <a:gd name="T33" fmla="*/ 4728 h 5030"/>
                <a:gd name="T34" fmla="*/ 6112 w 6558"/>
                <a:gd name="T35" fmla="*/ 4392 h 5030"/>
                <a:gd name="T36" fmla="*/ 6274 w 6558"/>
                <a:gd name="T37" fmla="*/ 3870 h 5030"/>
                <a:gd name="T38" fmla="*/ 6311 w 6558"/>
                <a:gd name="T39" fmla="*/ 3449 h 5030"/>
                <a:gd name="T40" fmla="*/ 6337 w 6558"/>
                <a:gd name="T41" fmla="*/ 2157 h 5030"/>
                <a:gd name="T42" fmla="*/ 6295 w 6558"/>
                <a:gd name="T43" fmla="*/ 1347 h 5030"/>
                <a:gd name="T44" fmla="*/ 6230 w 6558"/>
                <a:gd name="T45" fmla="*/ 967 h 5030"/>
                <a:gd name="T46" fmla="*/ 5939 w 6558"/>
                <a:gd name="T47" fmla="*/ 437 h 5030"/>
                <a:gd name="T48" fmla="*/ 5484 w 6558"/>
                <a:gd name="T49" fmla="*/ 294 h 5030"/>
                <a:gd name="T50" fmla="*/ 4356 w 6558"/>
                <a:gd name="T51" fmla="*/ 240 h 5030"/>
                <a:gd name="T52" fmla="*/ 3449 w 6558"/>
                <a:gd name="T53" fmla="*/ 220 h 5030"/>
                <a:gd name="T54" fmla="*/ 3344 w 6558"/>
                <a:gd name="T55" fmla="*/ 0 h 5030"/>
                <a:gd name="T56" fmla="*/ 4123 w 6558"/>
                <a:gd name="T57" fmla="*/ 16 h 5030"/>
                <a:gd name="T58" fmla="*/ 5267 w 6558"/>
                <a:gd name="T59" fmla="*/ 60 h 5030"/>
                <a:gd name="T60" fmla="*/ 5916 w 6558"/>
                <a:gd name="T61" fmla="*/ 167 h 5030"/>
                <a:gd name="T62" fmla="*/ 6381 w 6558"/>
                <a:gd name="T63" fmla="*/ 681 h 5030"/>
                <a:gd name="T64" fmla="*/ 6490 w 6558"/>
                <a:gd name="T65" fmla="*/ 1116 h 5030"/>
                <a:gd name="T66" fmla="*/ 6524 w 6558"/>
                <a:gd name="T67" fmla="*/ 1482 h 5030"/>
                <a:gd name="T68" fmla="*/ 6558 w 6558"/>
                <a:gd name="T69" fmla="*/ 2755 h 5030"/>
                <a:gd name="T70" fmla="*/ 6518 w 6558"/>
                <a:gd name="T71" fmla="*/ 3598 h 5030"/>
                <a:gd name="T72" fmla="*/ 6488 w 6558"/>
                <a:gd name="T73" fmla="*/ 3902 h 5030"/>
                <a:gd name="T74" fmla="*/ 6351 w 6558"/>
                <a:gd name="T75" fmla="*/ 4388 h 5030"/>
                <a:gd name="T76" fmla="*/ 5874 w 6558"/>
                <a:gd name="T77" fmla="*/ 4857 h 5030"/>
                <a:gd name="T78" fmla="*/ 5267 w 6558"/>
                <a:gd name="T79" fmla="*/ 4955 h 5030"/>
                <a:gd name="T80" fmla="*/ 4119 w 6558"/>
                <a:gd name="T81" fmla="*/ 5016 h 5030"/>
                <a:gd name="T82" fmla="*/ 3342 w 6558"/>
                <a:gd name="T83" fmla="*/ 5030 h 5030"/>
                <a:gd name="T84" fmla="*/ 2998 w 6558"/>
                <a:gd name="T85" fmla="*/ 5026 h 5030"/>
                <a:gd name="T86" fmla="*/ 2067 w 6558"/>
                <a:gd name="T87" fmla="*/ 5006 h 5030"/>
                <a:gd name="T88" fmla="*/ 1172 w 6558"/>
                <a:gd name="T89" fmla="*/ 4969 h 5030"/>
                <a:gd name="T90" fmla="*/ 732 w 6558"/>
                <a:gd name="T91" fmla="*/ 4895 h 5030"/>
                <a:gd name="T92" fmla="*/ 231 w 6558"/>
                <a:gd name="T93" fmla="*/ 4474 h 5030"/>
                <a:gd name="T94" fmla="*/ 74 w 6558"/>
                <a:gd name="T95" fmla="*/ 3965 h 5030"/>
                <a:gd name="T96" fmla="*/ 46 w 6558"/>
                <a:gd name="T97" fmla="*/ 3689 h 5030"/>
                <a:gd name="T98" fmla="*/ 0 w 6558"/>
                <a:gd name="T99" fmla="*/ 2891 h 5030"/>
                <a:gd name="T100" fmla="*/ 26 w 6558"/>
                <a:gd name="T101" fmla="*/ 1589 h 5030"/>
                <a:gd name="T102" fmla="*/ 66 w 6558"/>
                <a:gd name="T103" fmla="*/ 1158 h 5030"/>
                <a:gd name="T104" fmla="*/ 155 w 6558"/>
                <a:gd name="T105" fmla="*/ 771 h 5030"/>
                <a:gd name="T106" fmla="*/ 551 w 6558"/>
                <a:gd name="T107" fmla="*/ 240 h 5030"/>
                <a:gd name="T108" fmla="*/ 1050 w 6558"/>
                <a:gd name="T109" fmla="*/ 97 h 5030"/>
                <a:gd name="T110" fmla="*/ 2184 w 6558"/>
                <a:gd name="T111" fmla="*/ 26 h 5030"/>
                <a:gd name="T112" fmla="*/ 3097 w 6558"/>
                <a:gd name="T113" fmla="*/ 2 h 5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558" h="5030">
                  <a:moveTo>
                    <a:pt x="3274" y="218"/>
                  </a:moveTo>
                  <a:lnTo>
                    <a:pt x="3264" y="218"/>
                  </a:lnTo>
                  <a:lnTo>
                    <a:pt x="3242" y="218"/>
                  </a:lnTo>
                  <a:lnTo>
                    <a:pt x="3206" y="218"/>
                  </a:lnTo>
                  <a:lnTo>
                    <a:pt x="3157" y="220"/>
                  </a:lnTo>
                  <a:lnTo>
                    <a:pt x="3099" y="220"/>
                  </a:lnTo>
                  <a:lnTo>
                    <a:pt x="3027" y="220"/>
                  </a:lnTo>
                  <a:lnTo>
                    <a:pt x="2948" y="222"/>
                  </a:lnTo>
                  <a:lnTo>
                    <a:pt x="2858" y="224"/>
                  </a:lnTo>
                  <a:lnTo>
                    <a:pt x="2763" y="226"/>
                  </a:lnTo>
                  <a:lnTo>
                    <a:pt x="2659" y="228"/>
                  </a:lnTo>
                  <a:lnTo>
                    <a:pt x="2548" y="230"/>
                  </a:lnTo>
                  <a:lnTo>
                    <a:pt x="2435" y="234"/>
                  </a:lnTo>
                  <a:lnTo>
                    <a:pt x="2313" y="236"/>
                  </a:lnTo>
                  <a:lnTo>
                    <a:pt x="2190" y="240"/>
                  </a:lnTo>
                  <a:lnTo>
                    <a:pt x="2065" y="244"/>
                  </a:lnTo>
                  <a:lnTo>
                    <a:pt x="1937" y="248"/>
                  </a:lnTo>
                  <a:lnTo>
                    <a:pt x="1808" y="254"/>
                  </a:lnTo>
                  <a:lnTo>
                    <a:pt x="1679" y="260"/>
                  </a:lnTo>
                  <a:lnTo>
                    <a:pt x="1550" y="266"/>
                  </a:lnTo>
                  <a:lnTo>
                    <a:pt x="1424" y="272"/>
                  </a:lnTo>
                  <a:lnTo>
                    <a:pt x="1299" y="278"/>
                  </a:lnTo>
                  <a:lnTo>
                    <a:pt x="1178" y="286"/>
                  </a:lnTo>
                  <a:lnTo>
                    <a:pt x="1062" y="294"/>
                  </a:lnTo>
                  <a:lnTo>
                    <a:pt x="1028" y="294"/>
                  </a:lnTo>
                  <a:lnTo>
                    <a:pt x="983" y="300"/>
                  </a:lnTo>
                  <a:lnTo>
                    <a:pt x="931" y="306"/>
                  </a:lnTo>
                  <a:lnTo>
                    <a:pt x="875" y="316"/>
                  </a:lnTo>
                  <a:lnTo>
                    <a:pt x="816" y="332"/>
                  </a:lnTo>
                  <a:lnTo>
                    <a:pt x="754" y="356"/>
                  </a:lnTo>
                  <a:lnTo>
                    <a:pt x="690" y="387"/>
                  </a:lnTo>
                  <a:lnTo>
                    <a:pt x="625" y="427"/>
                  </a:lnTo>
                  <a:lnTo>
                    <a:pt x="559" y="481"/>
                  </a:lnTo>
                  <a:lnTo>
                    <a:pt x="493" y="546"/>
                  </a:lnTo>
                  <a:lnTo>
                    <a:pt x="457" y="592"/>
                  </a:lnTo>
                  <a:lnTo>
                    <a:pt x="426" y="648"/>
                  </a:lnTo>
                  <a:lnTo>
                    <a:pt x="398" y="707"/>
                  </a:lnTo>
                  <a:lnTo>
                    <a:pt x="372" y="771"/>
                  </a:lnTo>
                  <a:lnTo>
                    <a:pt x="348" y="836"/>
                  </a:lnTo>
                  <a:lnTo>
                    <a:pt x="328" y="904"/>
                  </a:lnTo>
                  <a:lnTo>
                    <a:pt x="310" y="967"/>
                  </a:lnTo>
                  <a:lnTo>
                    <a:pt x="296" y="1029"/>
                  </a:lnTo>
                  <a:lnTo>
                    <a:pt x="286" y="1085"/>
                  </a:lnTo>
                  <a:lnTo>
                    <a:pt x="278" y="1132"/>
                  </a:lnTo>
                  <a:lnTo>
                    <a:pt x="274" y="1170"/>
                  </a:lnTo>
                  <a:lnTo>
                    <a:pt x="273" y="1176"/>
                  </a:lnTo>
                  <a:lnTo>
                    <a:pt x="271" y="1194"/>
                  </a:lnTo>
                  <a:lnTo>
                    <a:pt x="269" y="1224"/>
                  </a:lnTo>
                  <a:lnTo>
                    <a:pt x="263" y="1263"/>
                  </a:lnTo>
                  <a:lnTo>
                    <a:pt x="259" y="1313"/>
                  </a:lnTo>
                  <a:lnTo>
                    <a:pt x="253" y="1371"/>
                  </a:lnTo>
                  <a:lnTo>
                    <a:pt x="247" y="1438"/>
                  </a:lnTo>
                  <a:lnTo>
                    <a:pt x="241" y="1512"/>
                  </a:lnTo>
                  <a:lnTo>
                    <a:pt x="235" y="1591"/>
                  </a:lnTo>
                  <a:lnTo>
                    <a:pt x="229" y="1677"/>
                  </a:lnTo>
                  <a:lnTo>
                    <a:pt x="223" y="1768"/>
                  </a:lnTo>
                  <a:lnTo>
                    <a:pt x="219" y="1861"/>
                  </a:lnTo>
                  <a:lnTo>
                    <a:pt x="215" y="1959"/>
                  </a:lnTo>
                  <a:lnTo>
                    <a:pt x="211" y="2060"/>
                  </a:lnTo>
                  <a:lnTo>
                    <a:pt x="209" y="2161"/>
                  </a:lnTo>
                  <a:lnTo>
                    <a:pt x="209" y="2263"/>
                  </a:lnTo>
                  <a:lnTo>
                    <a:pt x="209" y="2777"/>
                  </a:lnTo>
                  <a:lnTo>
                    <a:pt x="209" y="2877"/>
                  </a:lnTo>
                  <a:lnTo>
                    <a:pt x="211" y="2978"/>
                  </a:lnTo>
                  <a:lnTo>
                    <a:pt x="215" y="3075"/>
                  </a:lnTo>
                  <a:lnTo>
                    <a:pt x="219" y="3173"/>
                  </a:lnTo>
                  <a:lnTo>
                    <a:pt x="223" y="3266"/>
                  </a:lnTo>
                  <a:lnTo>
                    <a:pt x="229" y="3355"/>
                  </a:lnTo>
                  <a:lnTo>
                    <a:pt x="235" y="3441"/>
                  </a:lnTo>
                  <a:lnTo>
                    <a:pt x="241" y="3520"/>
                  </a:lnTo>
                  <a:lnTo>
                    <a:pt x="247" y="3594"/>
                  </a:lnTo>
                  <a:lnTo>
                    <a:pt x="253" y="3661"/>
                  </a:lnTo>
                  <a:lnTo>
                    <a:pt x="259" y="3719"/>
                  </a:lnTo>
                  <a:lnTo>
                    <a:pt x="263" y="3771"/>
                  </a:lnTo>
                  <a:lnTo>
                    <a:pt x="269" y="3812"/>
                  </a:lnTo>
                  <a:lnTo>
                    <a:pt x="271" y="3842"/>
                  </a:lnTo>
                  <a:lnTo>
                    <a:pt x="273" y="3862"/>
                  </a:lnTo>
                  <a:lnTo>
                    <a:pt x="274" y="3870"/>
                  </a:lnTo>
                  <a:lnTo>
                    <a:pt x="278" y="3908"/>
                  </a:lnTo>
                  <a:lnTo>
                    <a:pt x="286" y="3955"/>
                  </a:lnTo>
                  <a:lnTo>
                    <a:pt x="296" y="4011"/>
                  </a:lnTo>
                  <a:lnTo>
                    <a:pt x="310" y="4073"/>
                  </a:lnTo>
                  <a:lnTo>
                    <a:pt x="328" y="4136"/>
                  </a:lnTo>
                  <a:lnTo>
                    <a:pt x="348" y="4202"/>
                  </a:lnTo>
                  <a:lnTo>
                    <a:pt x="372" y="4267"/>
                  </a:lnTo>
                  <a:lnTo>
                    <a:pt x="398" y="4329"/>
                  </a:lnTo>
                  <a:lnTo>
                    <a:pt x="426" y="4386"/>
                  </a:lnTo>
                  <a:lnTo>
                    <a:pt x="457" y="4440"/>
                  </a:lnTo>
                  <a:lnTo>
                    <a:pt x="493" y="4482"/>
                  </a:lnTo>
                  <a:lnTo>
                    <a:pt x="553" y="4543"/>
                  </a:lnTo>
                  <a:lnTo>
                    <a:pt x="615" y="4591"/>
                  </a:lnTo>
                  <a:lnTo>
                    <a:pt x="678" y="4631"/>
                  </a:lnTo>
                  <a:lnTo>
                    <a:pt x="742" y="4661"/>
                  </a:lnTo>
                  <a:lnTo>
                    <a:pt x="806" y="4682"/>
                  </a:lnTo>
                  <a:lnTo>
                    <a:pt x="869" y="4700"/>
                  </a:lnTo>
                  <a:lnTo>
                    <a:pt x="929" y="4710"/>
                  </a:lnTo>
                  <a:lnTo>
                    <a:pt x="987" y="4718"/>
                  </a:lnTo>
                  <a:lnTo>
                    <a:pt x="1040" y="4724"/>
                  </a:lnTo>
                  <a:lnTo>
                    <a:pt x="1072" y="4726"/>
                  </a:lnTo>
                  <a:lnTo>
                    <a:pt x="1106" y="4732"/>
                  </a:lnTo>
                  <a:lnTo>
                    <a:pt x="1138" y="4734"/>
                  </a:lnTo>
                  <a:lnTo>
                    <a:pt x="1201" y="4740"/>
                  </a:lnTo>
                  <a:lnTo>
                    <a:pt x="1275" y="4746"/>
                  </a:lnTo>
                  <a:lnTo>
                    <a:pt x="1357" y="4752"/>
                  </a:lnTo>
                  <a:lnTo>
                    <a:pt x="1448" y="4758"/>
                  </a:lnTo>
                  <a:lnTo>
                    <a:pt x="1544" y="4764"/>
                  </a:lnTo>
                  <a:lnTo>
                    <a:pt x="1647" y="4768"/>
                  </a:lnTo>
                  <a:lnTo>
                    <a:pt x="1754" y="4772"/>
                  </a:lnTo>
                  <a:lnTo>
                    <a:pt x="1866" y="4778"/>
                  </a:lnTo>
                  <a:lnTo>
                    <a:pt x="1979" y="4782"/>
                  </a:lnTo>
                  <a:lnTo>
                    <a:pt x="2095" y="4786"/>
                  </a:lnTo>
                  <a:lnTo>
                    <a:pt x="2210" y="4788"/>
                  </a:lnTo>
                  <a:lnTo>
                    <a:pt x="2325" y="4792"/>
                  </a:lnTo>
                  <a:lnTo>
                    <a:pt x="2439" y="4794"/>
                  </a:lnTo>
                  <a:lnTo>
                    <a:pt x="2550" y="4798"/>
                  </a:lnTo>
                  <a:lnTo>
                    <a:pt x="2655" y="4800"/>
                  </a:lnTo>
                  <a:lnTo>
                    <a:pt x="2757" y="4802"/>
                  </a:lnTo>
                  <a:lnTo>
                    <a:pt x="2852" y="4804"/>
                  </a:lnTo>
                  <a:lnTo>
                    <a:pt x="2942" y="4806"/>
                  </a:lnTo>
                  <a:lnTo>
                    <a:pt x="3021" y="4808"/>
                  </a:lnTo>
                  <a:lnTo>
                    <a:pt x="3093" y="4808"/>
                  </a:lnTo>
                  <a:lnTo>
                    <a:pt x="3155" y="4810"/>
                  </a:lnTo>
                  <a:lnTo>
                    <a:pt x="3204" y="4810"/>
                  </a:lnTo>
                  <a:lnTo>
                    <a:pt x="3240" y="4810"/>
                  </a:lnTo>
                  <a:lnTo>
                    <a:pt x="3264" y="4812"/>
                  </a:lnTo>
                  <a:lnTo>
                    <a:pt x="3274" y="4812"/>
                  </a:lnTo>
                  <a:lnTo>
                    <a:pt x="3282" y="4812"/>
                  </a:lnTo>
                  <a:lnTo>
                    <a:pt x="3304" y="4812"/>
                  </a:lnTo>
                  <a:lnTo>
                    <a:pt x="3342" y="4812"/>
                  </a:lnTo>
                  <a:lnTo>
                    <a:pt x="3389" y="4810"/>
                  </a:lnTo>
                  <a:lnTo>
                    <a:pt x="3449" y="4810"/>
                  </a:lnTo>
                  <a:lnTo>
                    <a:pt x="3519" y="4810"/>
                  </a:lnTo>
                  <a:lnTo>
                    <a:pt x="3598" y="4810"/>
                  </a:lnTo>
                  <a:lnTo>
                    <a:pt x="3688" y="4808"/>
                  </a:lnTo>
                  <a:lnTo>
                    <a:pt x="3783" y="4808"/>
                  </a:lnTo>
                  <a:lnTo>
                    <a:pt x="3889" y="4806"/>
                  </a:lnTo>
                  <a:lnTo>
                    <a:pt x="3998" y="4804"/>
                  </a:lnTo>
                  <a:lnTo>
                    <a:pt x="4113" y="4802"/>
                  </a:lnTo>
                  <a:lnTo>
                    <a:pt x="4233" y="4800"/>
                  </a:lnTo>
                  <a:lnTo>
                    <a:pt x="4356" y="4796"/>
                  </a:lnTo>
                  <a:lnTo>
                    <a:pt x="4481" y="4792"/>
                  </a:lnTo>
                  <a:lnTo>
                    <a:pt x="4611" y="4788"/>
                  </a:lnTo>
                  <a:lnTo>
                    <a:pt x="4738" y="4784"/>
                  </a:lnTo>
                  <a:lnTo>
                    <a:pt x="4867" y="4780"/>
                  </a:lnTo>
                  <a:lnTo>
                    <a:pt x="4997" y="4774"/>
                  </a:lnTo>
                  <a:lnTo>
                    <a:pt x="5124" y="4768"/>
                  </a:lnTo>
                  <a:lnTo>
                    <a:pt x="5247" y="4760"/>
                  </a:lnTo>
                  <a:lnTo>
                    <a:pt x="5369" y="4754"/>
                  </a:lnTo>
                  <a:lnTo>
                    <a:pt x="5484" y="4746"/>
                  </a:lnTo>
                  <a:lnTo>
                    <a:pt x="5518" y="4746"/>
                  </a:lnTo>
                  <a:lnTo>
                    <a:pt x="5556" y="4742"/>
                  </a:lnTo>
                  <a:lnTo>
                    <a:pt x="5601" y="4736"/>
                  </a:lnTo>
                  <a:lnTo>
                    <a:pt x="5649" y="4728"/>
                  </a:lnTo>
                  <a:lnTo>
                    <a:pt x="5701" y="4714"/>
                  </a:lnTo>
                  <a:lnTo>
                    <a:pt x="5756" y="4696"/>
                  </a:lnTo>
                  <a:lnTo>
                    <a:pt x="5812" y="4673"/>
                  </a:lnTo>
                  <a:lnTo>
                    <a:pt x="5870" y="4643"/>
                  </a:lnTo>
                  <a:lnTo>
                    <a:pt x="5929" y="4603"/>
                  </a:lnTo>
                  <a:lnTo>
                    <a:pt x="5987" y="4553"/>
                  </a:lnTo>
                  <a:lnTo>
                    <a:pt x="6043" y="4494"/>
                  </a:lnTo>
                  <a:lnTo>
                    <a:pt x="6081" y="4448"/>
                  </a:lnTo>
                  <a:lnTo>
                    <a:pt x="6112" y="4392"/>
                  </a:lnTo>
                  <a:lnTo>
                    <a:pt x="6142" y="4333"/>
                  </a:lnTo>
                  <a:lnTo>
                    <a:pt x="6170" y="4269"/>
                  </a:lnTo>
                  <a:lnTo>
                    <a:pt x="6192" y="4204"/>
                  </a:lnTo>
                  <a:lnTo>
                    <a:pt x="6212" y="4136"/>
                  </a:lnTo>
                  <a:lnTo>
                    <a:pt x="6230" y="4073"/>
                  </a:lnTo>
                  <a:lnTo>
                    <a:pt x="6244" y="4011"/>
                  </a:lnTo>
                  <a:lnTo>
                    <a:pt x="6256" y="3955"/>
                  </a:lnTo>
                  <a:lnTo>
                    <a:pt x="6266" y="3908"/>
                  </a:lnTo>
                  <a:lnTo>
                    <a:pt x="6274" y="3870"/>
                  </a:lnTo>
                  <a:lnTo>
                    <a:pt x="6274" y="3864"/>
                  </a:lnTo>
                  <a:lnTo>
                    <a:pt x="6276" y="3846"/>
                  </a:lnTo>
                  <a:lnTo>
                    <a:pt x="6280" y="3816"/>
                  </a:lnTo>
                  <a:lnTo>
                    <a:pt x="6284" y="3777"/>
                  </a:lnTo>
                  <a:lnTo>
                    <a:pt x="6288" y="3727"/>
                  </a:lnTo>
                  <a:lnTo>
                    <a:pt x="6293" y="3669"/>
                  </a:lnTo>
                  <a:lnTo>
                    <a:pt x="6299" y="3602"/>
                  </a:lnTo>
                  <a:lnTo>
                    <a:pt x="6305" y="3528"/>
                  </a:lnTo>
                  <a:lnTo>
                    <a:pt x="6311" y="3449"/>
                  </a:lnTo>
                  <a:lnTo>
                    <a:pt x="6317" y="3363"/>
                  </a:lnTo>
                  <a:lnTo>
                    <a:pt x="6323" y="3272"/>
                  </a:lnTo>
                  <a:lnTo>
                    <a:pt x="6329" y="3179"/>
                  </a:lnTo>
                  <a:lnTo>
                    <a:pt x="6333" y="3081"/>
                  </a:lnTo>
                  <a:lnTo>
                    <a:pt x="6335" y="2982"/>
                  </a:lnTo>
                  <a:lnTo>
                    <a:pt x="6337" y="2879"/>
                  </a:lnTo>
                  <a:lnTo>
                    <a:pt x="6339" y="2777"/>
                  </a:lnTo>
                  <a:lnTo>
                    <a:pt x="6339" y="2263"/>
                  </a:lnTo>
                  <a:lnTo>
                    <a:pt x="6337" y="2157"/>
                  </a:lnTo>
                  <a:lnTo>
                    <a:pt x="6335" y="2054"/>
                  </a:lnTo>
                  <a:lnTo>
                    <a:pt x="6333" y="1951"/>
                  </a:lnTo>
                  <a:lnTo>
                    <a:pt x="6329" y="1850"/>
                  </a:lnTo>
                  <a:lnTo>
                    <a:pt x="6323" y="1752"/>
                  </a:lnTo>
                  <a:lnTo>
                    <a:pt x="6319" y="1659"/>
                  </a:lnTo>
                  <a:lnTo>
                    <a:pt x="6313" y="1569"/>
                  </a:lnTo>
                  <a:lnTo>
                    <a:pt x="6307" y="1488"/>
                  </a:lnTo>
                  <a:lnTo>
                    <a:pt x="6301" y="1412"/>
                  </a:lnTo>
                  <a:lnTo>
                    <a:pt x="6295" y="1347"/>
                  </a:lnTo>
                  <a:lnTo>
                    <a:pt x="6290" y="1289"/>
                  </a:lnTo>
                  <a:lnTo>
                    <a:pt x="6284" y="1242"/>
                  </a:lnTo>
                  <a:lnTo>
                    <a:pt x="6280" y="1206"/>
                  </a:lnTo>
                  <a:lnTo>
                    <a:pt x="6276" y="1180"/>
                  </a:lnTo>
                  <a:lnTo>
                    <a:pt x="6274" y="1170"/>
                  </a:lnTo>
                  <a:lnTo>
                    <a:pt x="6266" y="1132"/>
                  </a:lnTo>
                  <a:lnTo>
                    <a:pt x="6256" y="1085"/>
                  </a:lnTo>
                  <a:lnTo>
                    <a:pt x="6246" y="1029"/>
                  </a:lnTo>
                  <a:lnTo>
                    <a:pt x="6230" y="967"/>
                  </a:lnTo>
                  <a:lnTo>
                    <a:pt x="6214" y="904"/>
                  </a:lnTo>
                  <a:lnTo>
                    <a:pt x="6194" y="836"/>
                  </a:lnTo>
                  <a:lnTo>
                    <a:pt x="6172" y="771"/>
                  </a:lnTo>
                  <a:lnTo>
                    <a:pt x="6146" y="707"/>
                  </a:lnTo>
                  <a:lnTo>
                    <a:pt x="6118" y="648"/>
                  </a:lnTo>
                  <a:lnTo>
                    <a:pt x="6089" y="592"/>
                  </a:lnTo>
                  <a:lnTo>
                    <a:pt x="6055" y="546"/>
                  </a:lnTo>
                  <a:lnTo>
                    <a:pt x="5997" y="487"/>
                  </a:lnTo>
                  <a:lnTo>
                    <a:pt x="5939" y="437"/>
                  </a:lnTo>
                  <a:lnTo>
                    <a:pt x="5882" y="397"/>
                  </a:lnTo>
                  <a:lnTo>
                    <a:pt x="5824" y="367"/>
                  </a:lnTo>
                  <a:lnTo>
                    <a:pt x="5766" y="344"/>
                  </a:lnTo>
                  <a:lnTo>
                    <a:pt x="5713" y="326"/>
                  </a:lnTo>
                  <a:lnTo>
                    <a:pt x="5659" y="312"/>
                  </a:lnTo>
                  <a:lnTo>
                    <a:pt x="5611" y="304"/>
                  </a:lnTo>
                  <a:lnTo>
                    <a:pt x="5567" y="298"/>
                  </a:lnTo>
                  <a:lnTo>
                    <a:pt x="5528" y="294"/>
                  </a:lnTo>
                  <a:lnTo>
                    <a:pt x="5484" y="294"/>
                  </a:lnTo>
                  <a:lnTo>
                    <a:pt x="5369" y="286"/>
                  </a:lnTo>
                  <a:lnTo>
                    <a:pt x="5247" y="278"/>
                  </a:lnTo>
                  <a:lnTo>
                    <a:pt x="5124" y="272"/>
                  </a:lnTo>
                  <a:lnTo>
                    <a:pt x="4997" y="266"/>
                  </a:lnTo>
                  <a:lnTo>
                    <a:pt x="4867" y="260"/>
                  </a:lnTo>
                  <a:lnTo>
                    <a:pt x="4738" y="254"/>
                  </a:lnTo>
                  <a:lnTo>
                    <a:pt x="4611" y="248"/>
                  </a:lnTo>
                  <a:lnTo>
                    <a:pt x="4481" y="244"/>
                  </a:lnTo>
                  <a:lnTo>
                    <a:pt x="4356" y="240"/>
                  </a:lnTo>
                  <a:lnTo>
                    <a:pt x="4233" y="236"/>
                  </a:lnTo>
                  <a:lnTo>
                    <a:pt x="4113" y="234"/>
                  </a:lnTo>
                  <a:lnTo>
                    <a:pt x="3998" y="230"/>
                  </a:lnTo>
                  <a:lnTo>
                    <a:pt x="3889" y="228"/>
                  </a:lnTo>
                  <a:lnTo>
                    <a:pt x="3783" y="226"/>
                  </a:lnTo>
                  <a:lnTo>
                    <a:pt x="3688" y="224"/>
                  </a:lnTo>
                  <a:lnTo>
                    <a:pt x="3598" y="222"/>
                  </a:lnTo>
                  <a:lnTo>
                    <a:pt x="3519" y="220"/>
                  </a:lnTo>
                  <a:lnTo>
                    <a:pt x="3449" y="220"/>
                  </a:lnTo>
                  <a:lnTo>
                    <a:pt x="3389" y="220"/>
                  </a:lnTo>
                  <a:lnTo>
                    <a:pt x="3342" y="218"/>
                  </a:lnTo>
                  <a:lnTo>
                    <a:pt x="3304" y="218"/>
                  </a:lnTo>
                  <a:lnTo>
                    <a:pt x="3282" y="218"/>
                  </a:lnTo>
                  <a:lnTo>
                    <a:pt x="3274" y="218"/>
                  </a:lnTo>
                  <a:close/>
                  <a:moveTo>
                    <a:pt x="3274" y="0"/>
                  </a:moveTo>
                  <a:lnTo>
                    <a:pt x="3284" y="0"/>
                  </a:lnTo>
                  <a:lnTo>
                    <a:pt x="3308" y="0"/>
                  </a:lnTo>
                  <a:lnTo>
                    <a:pt x="3344" y="0"/>
                  </a:lnTo>
                  <a:lnTo>
                    <a:pt x="3393" y="2"/>
                  </a:lnTo>
                  <a:lnTo>
                    <a:pt x="3455" y="2"/>
                  </a:lnTo>
                  <a:lnTo>
                    <a:pt x="3525" y="2"/>
                  </a:lnTo>
                  <a:lnTo>
                    <a:pt x="3606" y="4"/>
                  </a:lnTo>
                  <a:lnTo>
                    <a:pt x="3696" y="6"/>
                  </a:lnTo>
                  <a:lnTo>
                    <a:pt x="3793" y="8"/>
                  </a:lnTo>
                  <a:lnTo>
                    <a:pt x="3899" y="10"/>
                  </a:lnTo>
                  <a:lnTo>
                    <a:pt x="4008" y="12"/>
                  </a:lnTo>
                  <a:lnTo>
                    <a:pt x="4123" y="16"/>
                  </a:lnTo>
                  <a:lnTo>
                    <a:pt x="4245" y="18"/>
                  </a:lnTo>
                  <a:lnTo>
                    <a:pt x="4368" y="22"/>
                  </a:lnTo>
                  <a:lnTo>
                    <a:pt x="4495" y="26"/>
                  </a:lnTo>
                  <a:lnTo>
                    <a:pt x="4625" y="30"/>
                  </a:lnTo>
                  <a:lnTo>
                    <a:pt x="4754" y="36"/>
                  </a:lnTo>
                  <a:lnTo>
                    <a:pt x="4883" y="42"/>
                  </a:lnTo>
                  <a:lnTo>
                    <a:pt x="5013" y="48"/>
                  </a:lnTo>
                  <a:lnTo>
                    <a:pt x="5142" y="54"/>
                  </a:lnTo>
                  <a:lnTo>
                    <a:pt x="5267" y="60"/>
                  </a:lnTo>
                  <a:lnTo>
                    <a:pt x="5388" y="68"/>
                  </a:lnTo>
                  <a:lnTo>
                    <a:pt x="5506" y="75"/>
                  </a:lnTo>
                  <a:lnTo>
                    <a:pt x="5550" y="75"/>
                  </a:lnTo>
                  <a:lnTo>
                    <a:pt x="5597" y="81"/>
                  </a:lnTo>
                  <a:lnTo>
                    <a:pt x="5651" y="87"/>
                  </a:lnTo>
                  <a:lnTo>
                    <a:pt x="5711" y="97"/>
                  </a:lnTo>
                  <a:lnTo>
                    <a:pt x="5774" y="113"/>
                  </a:lnTo>
                  <a:lnTo>
                    <a:pt x="5844" y="137"/>
                  </a:lnTo>
                  <a:lnTo>
                    <a:pt x="5916" y="167"/>
                  </a:lnTo>
                  <a:lnTo>
                    <a:pt x="5989" y="207"/>
                  </a:lnTo>
                  <a:lnTo>
                    <a:pt x="6067" y="256"/>
                  </a:lnTo>
                  <a:lnTo>
                    <a:pt x="6142" y="318"/>
                  </a:lnTo>
                  <a:lnTo>
                    <a:pt x="6218" y="393"/>
                  </a:lnTo>
                  <a:lnTo>
                    <a:pt x="6258" y="443"/>
                  </a:lnTo>
                  <a:lnTo>
                    <a:pt x="6293" y="497"/>
                  </a:lnTo>
                  <a:lnTo>
                    <a:pt x="6327" y="556"/>
                  </a:lnTo>
                  <a:lnTo>
                    <a:pt x="6355" y="618"/>
                  </a:lnTo>
                  <a:lnTo>
                    <a:pt x="6381" y="681"/>
                  </a:lnTo>
                  <a:lnTo>
                    <a:pt x="6405" y="745"/>
                  </a:lnTo>
                  <a:lnTo>
                    <a:pt x="6425" y="807"/>
                  </a:lnTo>
                  <a:lnTo>
                    <a:pt x="6441" y="868"/>
                  </a:lnTo>
                  <a:lnTo>
                    <a:pt x="6455" y="926"/>
                  </a:lnTo>
                  <a:lnTo>
                    <a:pt x="6467" y="977"/>
                  </a:lnTo>
                  <a:lnTo>
                    <a:pt x="6476" y="1023"/>
                  </a:lnTo>
                  <a:lnTo>
                    <a:pt x="6482" y="1063"/>
                  </a:lnTo>
                  <a:lnTo>
                    <a:pt x="6488" y="1095"/>
                  </a:lnTo>
                  <a:lnTo>
                    <a:pt x="6490" y="1116"/>
                  </a:lnTo>
                  <a:lnTo>
                    <a:pt x="6492" y="1126"/>
                  </a:lnTo>
                  <a:lnTo>
                    <a:pt x="6492" y="1134"/>
                  </a:lnTo>
                  <a:lnTo>
                    <a:pt x="6494" y="1154"/>
                  </a:lnTo>
                  <a:lnTo>
                    <a:pt x="6498" y="1186"/>
                  </a:lnTo>
                  <a:lnTo>
                    <a:pt x="6502" y="1228"/>
                  </a:lnTo>
                  <a:lnTo>
                    <a:pt x="6506" y="1279"/>
                  </a:lnTo>
                  <a:lnTo>
                    <a:pt x="6512" y="1339"/>
                  </a:lnTo>
                  <a:lnTo>
                    <a:pt x="6518" y="1408"/>
                  </a:lnTo>
                  <a:lnTo>
                    <a:pt x="6524" y="1482"/>
                  </a:lnTo>
                  <a:lnTo>
                    <a:pt x="6530" y="1563"/>
                  </a:lnTo>
                  <a:lnTo>
                    <a:pt x="6536" y="1651"/>
                  </a:lnTo>
                  <a:lnTo>
                    <a:pt x="6542" y="1742"/>
                  </a:lnTo>
                  <a:lnTo>
                    <a:pt x="6548" y="1838"/>
                  </a:lnTo>
                  <a:lnTo>
                    <a:pt x="6552" y="1937"/>
                  </a:lnTo>
                  <a:lnTo>
                    <a:pt x="6554" y="2036"/>
                  </a:lnTo>
                  <a:lnTo>
                    <a:pt x="6556" y="2140"/>
                  </a:lnTo>
                  <a:lnTo>
                    <a:pt x="6558" y="2241"/>
                  </a:lnTo>
                  <a:lnTo>
                    <a:pt x="6558" y="2755"/>
                  </a:lnTo>
                  <a:lnTo>
                    <a:pt x="6556" y="2859"/>
                  </a:lnTo>
                  <a:lnTo>
                    <a:pt x="6554" y="2964"/>
                  </a:lnTo>
                  <a:lnTo>
                    <a:pt x="6552" y="3065"/>
                  </a:lnTo>
                  <a:lnTo>
                    <a:pt x="6548" y="3165"/>
                  </a:lnTo>
                  <a:lnTo>
                    <a:pt x="6542" y="3260"/>
                  </a:lnTo>
                  <a:lnTo>
                    <a:pt x="6536" y="3353"/>
                  </a:lnTo>
                  <a:lnTo>
                    <a:pt x="6530" y="3441"/>
                  </a:lnTo>
                  <a:lnTo>
                    <a:pt x="6524" y="3522"/>
                  </a:lnTo>
                  <a:lnTo>
                    <a:pt x="6518" y="3598"/>
                  </a:lnTo>
                  <a:lnTo>
                    <a:pt x="6512" y="3665"/>
                  </a:lnTo>
                  <a:lnTo>
                    <a:pt x="6506" y="3725"/>
                  </a:lnTo>
                  <a:lnTo>
                    <a:pt x="6502" y="3775"/>
                  </a:lnTo>
                  <a:lnTo>
                    <a:pt x="6498" y="3814"/>
                  </a:lnTo>
                  <a:lnTo>
                    <a:pt x="6494" y="3846"/>
                  </a:lnTo>
                  <a:lnTo>
                    <a:pt x="6492" y="3864"/>
                  </a:lnTo>
                  <a:lnTo>
                    <a:pt x="6492" y="3870"/>
                  </a:lnTo>
                  <a:lnTo>
                    <a:pt x="6490" y="3880"/>
                  </a:lnTo>
                  <a:lnTo>
                    <a:pt x="6488" y="3902"/>
                  </a:lnTo>
                  <a:lnTo>
                    <a:pt x="6482" y="3933"/>
                  </a:lnTo>
                  <a:lnTo>
                    <a:pt x="6476" y="3975"/>
                  </a:lnTo>
                  <a:lnTo>
                    <a:pt x="6467" y="4021"/>
                  </a:lnTo>
                  <a:lnTo>
                    <a:pt x="6455" y="4075"/>
                  </a:lnTo>
                  <a:lnTo>
                    <a:pt x="6441" y="4134"/>
                  </a:lnTo>
                  <a:lnTo>
                    <a:pt x="6423" y="4196"/>
                  </a:lnTo>
                  <a:lnTo>
                    <a:pt x="6403" y="4259"/>
                  </a:lnTo>
                  <a:lnTo>
                    <a:pt x="6379" y="4325"/>
                  </a:lnTo>
                  <a:lnTo>
                    <a:pt x="6351" y="4388"/>
                  </a:lnTo>
                  <a:lnTo>
                    <a:pt x="6321" y="4450"/>
                  </a:lnTo>
                  <a:lnTo>
                    <a:pt x="6288" y="4510"/>
                  </a:lnTo>
                  <a:lnTo>
                    <a:pt x="6250" y="4565"/>
                  </a:lnTo>
                  <a:lnTo>
                    <a:pt x="6208" y="4615"/>
                  </a:lnTo>
                  <a:lnTo>
                    <a:pt x="6140" y="4682"/>
                  </a:lnTo>
                  <a:lnTo>
                    <a:pt x="6073" y="4740"/>
                  </a:lnTo>
                  <a:lnTo>
                    <a:pt x="6005" y="4788"/>
                  </a:lnTo>
                  <a:lnTo>
                    <a:pt x="5939" y="4827"/>
                  </a:lnTo>
                  <a:lnTo>
                    <a:pt x="5874" y="4857"/>
                  </a:lnTo>
                  <a:lnTo>
                    <a:pt x="5808" y="4881"/>
                  </a:lnTo>
                  <a:lnTo>
                    <a:pt x="5746" y="4899"/>
                  </a:lnTo>
                  <a:lnTo>
                    <a:pt x="5689" y="4913"/>
                  </a:lnTo>
                  <a:lnTo>
                    <a:pt x="5635" y="4921"/>
                  </a:lnTo>
                  <a:lnTo>
                    <a:pt x="5583" y="4927"/>
                  </a:lnTo>
                  <a:lnTo>
                    <a:pt x="5540" y="4931"/>
                  </a:lnTo>
                  <a:lnTo>
                    <a:pt x="5506" y="4931"/>
                  </a:lnTo>
                  <a:lnTo>
                    <a:pt x="5388" y="4943"/>
                  </a:lnTo>
                  <a:lnTo>
                    <a:pt x="5267" y="4955"/>
                  </a:lnTo>
                  <a:lnTo>
                    <a:pt x="5140" y="4965"/>
                  </a:lnTo>
                  <a:lnTo>
                    <a:pt x="5013" y="4974"/>
                  </a:lnTo>
                  <a:lnTo>
                    <a:pt x="4883" y="4982"/>
                  </a:lnTo>
                  <a:lnTo>
                    <a:pt x="4752" y="4990"/>
                  </a:lnTo>
                  <a:lnTo>
                    <a:pt x="4623" y="4996"/>
                  </a:lnTo>
                  <a:lnTo>
                    <a:pt x="4493" y="5002"/>
                  </a:lnTo>
                  <a:lnTo>
                    <a:pt x="4366" y="5006"/>
                  </a:lnTo>
                  <a:lnTo>
                    <a:pt x="4241" y="5012"/>
                  </a:lnTo>
                  <a:lnTo>
                    <a:pt x="4119" y="5016"/>
                  </a:lnTo>
                  <a:lnTo>
                    <a:pt x="4004" y="5018"/>
                  </a:lnTo>
                  <a:lnTo>
                    <a:pt x="3893" y="5022"/>
                  </a:lnTo>
                  <a:lnTo>
                    <a:pt x="3789" y="5024"/>
                  </a:lnTo>
                  <a:lnTo>
                    <a:pt x="3692" y="5026"/>
                  </a:lnTo>
                  <a:lnTo>
                    <a:pt x="3602" y="5026"/>
                  </a:lnTo>
                  <a:lnTo>
                    <a:pt x="3521" y="5028"/>
                  </a:lnTo>
                  <a:lnTo>
                    <a:pt x="3449" y="5028"/>
                  </a:lnTo>
                  <a:lnTo>
                    <a:pt x="3389" y="5028"/>
                  </a:lnTo>
                  <a:lnTo>
                    <a:pt x="3342" y="5030"/>
                  </a:lnTo>
                  <a:lnTo>
                    <a:pt x="3306" y="5030"/>
                  </a:lnTo>
                  <a:lnTo>
                    <a:pt x="3282" y="5030"/>
                  </a:lnTo>
                  <a:lnTo>
                    <a:pt x="3274" y="5030"/>
                  </a:lnTo>
                  <a:lnTo>
                    <a:pt x="3258" y="5030"/>
                  </a:lnTo>
                  <a:lnTo>
                    <a:pt x="3230" y="5028"/>
                  </a:lnTo>
                  <a:lnTo>
                    <a:pt x="3189" y="5028"/>
                  </a:lnTo>
                  <a:lnTo>
                    <a:pt x="3135" y="5028"/>
                  </a:lnTo>
                  <a:lnTo>
                    <a:pt x="3071" y="5026"/>
                  </a:lnTo>
                  <a:lnTo>
                    <a:pt x="2998" y="5026"/>
                  </a:lnTo>
                  <a:lnTo>
                    <a:pt x="2916" y="5024"/>
                  </a:lnTo>
                  <a:lnTo>
                    <a:pt x="2826" y="5022"/>
                  </a:lnTo>
                  <a:lnTo>
                    <a:pt x="2729" y="5020"/>
                  </a:lnTo>
                  <a:lnTo>
                    <a:pt x="2628" y="5018"/>
                  </a:lnTo>
                  <a:lnTo>
                    <a:pt x="2520" y="5016"/>
                  </a:lnTo>
                  <a:lnTo>
                    <a:pt x="2411" y="5014"/>
                  </a:lnTo>
                  <a:lnTo>
                    <a:pt x="2297" y="5012"/>
                  </a:lnTo>
                  <a:lnTo>
                    <a:pt x="2182" y="5008"/>
                  </a:lnTo>
                  <a:lnTo>
                    <a:pt x="2067" y="5006"/>
                  </a:lnTo>
                  <a:lnTo>
                    <a:pt x="1953" y="5002"/>
                  </a:lnTo>
                  <a:lnTo>
                    <a:pt x="1840" y="4998"/>
                  </a:lnTo>
                  <a:lnTo>
                    <a:pt x="1729" y="4996"/>
                  </a:lnTo>
                  <a:lnTo>
                    <a:pt x="1621" y="4992"/>
                  </a:lnTo>
                  <a:lnTo>
                    <a:pt x="1518" y="4988"/>
                  </a:lnTo>
                  <a:lnTo>
                    <a:pt x="1420" y="4982"/>
                  </a:lnTo>
                  <a:lnTo>
                    <a:pt x="1331" y="4978"/>
                  </a:lnTo>
                  <a:lnTo>
                    <a:pt x="1247" y="4974"/>
                  </a:lnTo>
                  <a:lnTo>
                    <a:pt x="1172" y="4969"/>
                  </a:lnTo>
                  <a:lnTo>
                    <a:pt x="1106" y="4965"/>
                  </a:lnTo>
                  <a:lnTo>
                    <a:pt x="1076" y="4957"/>
                  </a:lnTo>
                  <a:lnTo>
                    <a:pt x="1048" y="4953"/>
                  </a:lnTo>
                  <a:lnTo>
                    <a:pt x="1018" y="4953"/>
                  </a:lnTo>
                  <a:lnTo>
                    <a:pt x="969" y="4947"/>
                  </a:lnTo>
                  <a:lnTo>
                    <a:pt x="913" y="4939"/>
                  </a:lnTo>
                  <a:lnTo>
                    <a:pt x="855" y="4929"/>
                  </a:lnTo>
                  <a:lnTo>
                    <a:pt x="796" y="4915"/>
                  </a:lnTo>
                  <a:lnTo>
                    <a:pt x="732" y="4895"/>
                  </a:lnTo>
                  <a:lnTo>
                    <a:pt x="666" y="4871"/>
                  </a:lnTo>
                  <a:lnTo>
                    <a:pt x="601" y="4841"/>
                  </a:lnTo>
                  <a:lnTo>
                    <a:pt x="535" y="4804"/>
                  </a:lnTo>
                  <a:lnTo>
                    <a:pt x="467" y="4758"/>
                  </a:lnTo>
                  <a:lnTo>
                    <a:pt x="404" y="4702"/>
                  </a:lnTo>
                  <a:lnTo>
                    <a:pt x="340" y="4637"/>
                  </a:lnTo>
                  <a:lnTo>
                    <a:pt x="300" y="4587"/>
                  </a:lnTo>
                  <a:lnTo>
                    <a:pt x="265" y="4531"/>
                  </a:lnTo>
                  <a:lnTo>
                    <a:pt x="231" y="4474"/>
                  </a:lnTo>
                  <a:lnTo>
                    <a:pt x="203" y="4412"/>
                  </a:lnTo>
                  <a:lnTo>
                    <a:pt x="175" y="4349"/>
                  </a:lnTo>
                  <a:lnTo>
                    <a:pt x="153" y="4285"/>
                  </a:lnTo>
                  <a:lnTo>
                    <a:pt x="133" y="4222"/>
                  </a:lnTo>
                  <a:lnTo>
                    <a:pt x="117" y="4162"/>
                  </a:lnTo>
                  <a:lnTo>
                    <a:pt x="101" y="4104"/>
                  </a:lnTo>
                  <a:lnTo>
                    <a:pt x="90" y="4053"/>
                  </a:lnTo>
                  <a:lnTo>
                    <a:pt x="82" y="4005"/>
                  </a:lnTo>
                  <a:lnTo>
                    <a:pt x="74" y="3965"/>
                  </a:lnTo>
                  <a:lnTo>
                    <a:pt x="70" y="3935"/>
                  </a:lnTo>
                  <a:lnTo>
                    <a:pt x="66" y="3914"/>
                  </a:lnTo>
                  <a:lnTo>
                    <a:pt x="66" y="3904"/>
                  </a:lnTo>
                  <a:lnTo>
                    <a:pt x="66" y="3896"/>
                  </a:lnTo>
                  <a:lnTo>
                    <a:pt x="64" y="3874"/>
                  </a:lnTo>
                  <a:lnTo>
                    <a:pt x="60" y="3842"/>
                  </a:lnTo>
                  <a:lnTo>
                    <a:pt x="56" y="3800"/>
                  </a:lnTo>
                  <a:lnTo>
                    <a:pt x="50" y="3751"/>
                  </a:lnTo>
                  <a:lnTo>
                    <a:pt x="46" y="3689"/>
                  </a:lnTo>
                  <a:lnTo>
                    <a:pt x="40" y="3622"/>
                  </a:lnTo>
                  <a:lnTo>
                    <a:pt x="34" y="3546"/>
                  </a:lnTo>
                  <a:lnTo>
                    <a:pt x="26" y="3465"/>
                  </a:lnTo>
                  <a:lnTo>
                    <a:pt x="20" y="3377"/>
                  </a:lnTo>
                  <a:lnTo>
                    <a:pt x="16" y="3286"/>
                  </a:lnTo>
                  <a:lnTo>
                    <a:pt x="10" y="3190"/>
                  </a:lnTo>
                  <a:lnTo>
                    <a:pt x="6" y="3093"/>
                  </a:lnTo>
                  <a:lnTo>
                    <a:pt x="2" y="2992"/>
                  </a:lnTo>
                  <a:lnTo>
                    <a:pt x="0" y="2891"/>
                  </a:lnTo>
                  <a:lnTo>
                    <a:pt x="0" y="2787"/>
                  </a:lnTo>
                  <a:lnTo>
                    <a:pt x="0" y="2275"/>
                  </a:lnTo>
                  <a:lnTo>
                    <a:pt x="0" y="2169"/>
                  </a:lnTo>
                  <a:lnTo>
                    <a:pt x="2" y="2066"/>
                  </a:lnTo>
                  <a:lnTo>
                    <a:pt x="6" y="1965"/>
                  </a:lnTo>
                  <a:lnTo>
                    <a:pt x="10" y="1865"/>
                  </a:lnTo>
                  <a:lnTo>
                    <a:pt x="16" y="1768"/>
                  </a:lnTo>
                  <a:lnTo>
                    <a:pt x="20" y="1677"/>
                  </a:lnTo>
                  <a:lnTo>
                    <a:pt x="26" y="1589"/>
                  </a:lnTo>
                  <a:lnTo>
                    <a:pt x="34" y="1508"/>
                  </a:lnTo>
                  <a:lnTo>
                    <a:pt x="40" y="1432"/>
                  </a:lnTo>
                  <a:lnTo>
                    <a:pt x="46" y="1365"/>
                  </a:lnTo>
                  <a:lnTo>
                    <a:pt x="50" y="1305"/>
                  </a:lnTo>
                  <a:lnTo>
                    <a:pt x="56" y="1256"/>
                  </a:lnTo>
                  <a:lnTo>
                    <a:pt x="60" y="1214"/>
                  </a:lnTo>
                  <a:lnTo>
                    <a:pt x="64" y="1184"/>
                  </a:lnTo>
                  <a:lnTo>
                    <a:pt x="66" y="1166"/>
                  </a:lnTo>
                  <a:lnTo>
                    <a:pt x="66" y="1158"/>
                  </a:lnTo>
                  <a:lnTo>
                    <a:pt x="66" y="1148"/>
                  </a:lnTo>
                  <a:lnTo>
                    <a:pt x="70" y="1126"/>
                  </a:lnTo>
                  <a:lnTo>
                    <a:pt x="74" y="1095"/>
                  </a:lnTo>
                  <a:lnTo>
                    <a:pt x="82" y="1055"/>
                  </a:lnTo>
                  <a:lnTo>
                    <a:pt x="91" y="1007"/>
                  </a:lnTo>
                  <a:lnTo>
                    <a:pt x="103" y="954"/>
                  </a:lnTo>
                  <a:lnTo>
                    <a:pt x="117" y="896"/>
                  </a:lnTo>
                  <a:lnTo>
                    <a:pt x="135" y="834"/>
                  </a:lnTo>
                  <a:lnTo>
                    <a:pt x="155" y="771"/>
                  </a:lnTo>
                  <a:lnTo>
                    <a:pt x="179" y="705"/>
                  </a:lnTo>
                  <a:lnTo>
                    <a:pt x="207" y="642"/>
                  </a:lnTo>
                  <a:lnTo>
                    <a:pt x="237" y="578"/>
                  </a:lnTo>
                  <a:lnTo>
                    <a:pt x="271" y="518"/>
                  </a:lnTo>
                  <a:lnTo>
                    <a:pt x="308" y="465"/>
                  </a:lnTo>
                  <a:lnTo>
                    <a:pt x="350" y="415"/>
                  </a:lnTo>
                  <a:lnTo>
                    <a:pt x="418" y="346"/>
                  </a:lnTo>
                  <a:lnTo>
                    <a:pt x="483" y="288"/>
                  </a:lnTo>
                  <a:lnTo>
                    <a:pt x="551" y="240"/>
                  </a:lnTo>
                  <a:lnTo>
                    <a:pt x="619" y="203"/>
                  </a:lnTo>
                  <a:lnTo>
                    <a:pt x="684" y="171"/>
                  </a:lnTo>
                  <a:lnTo>
                    <a:pt x="748" y="147"/>
                  </a:lnTo>
                  <a:lnTo>
                    <a:pt x="810" y="129"/>
                  </a:lnTo>
                  <a:lnTo>
                    <a:pt x="869" y="117"/>
                  </a:lnTo>
                  <a:lnTo>
                    <a:pt x="923" y="107"/>
                  </a:lnTo>
                  <a:lnTo>
                    <a:pt x="973" y="101"/>
                  </a:lnTo>
                  <a:lnTo>
                    <a:pt x="1018" y="97"/>
                  </a:lnTo>
                  <a:lnTo>
                    <a:pt x="1050" y="97"/>
                  </a:lnTo>
                  <a:lnTo>
                    <a:pt x="1168" y="87"/>
                  </a:lnTo>
                  <a:lnTo>
                    <a:pt x="1289" y="77"/>
                  </a:lnTo>
                  <a:lnTo>
                    <a:pt x="1412" y="68"/>
                  </a:lnTo>
                  <a:lnTo>
                    <a:pt x="1540" y="60"/>
                  </a:lnTo>
                  <a:lnTo>
                    <a:pt x="1669" y="52"/>
                  </a:lnTo>
                  <a:lnTo>
                    <a:pt x="1798" y="44"/>
                  </a:lnTo>
                  <a:lnTo>
                    <a:pt x="1927" y="38"/>
                  </a:lnTo>
                  <a:lnTo>
                    <a:pt x="2057" y="32"/>
                  </a:lnTo>
                  <a:lnTo>
                    <a:pt x="2184" y="26"/>
                  </a:lnTo>
                  <a:lnTo>
                    <a:pt x="2307" y="22"/>
                  </a:lnTo>
                  <a:lnTo>
                    <a:pt x="2429" y="18"/>
                  </a:lnTo>
                  <a:lnTo>
                    <a:pt x="2544" y="14"/>
                  </a:lnTo>
                  <a:lnTo>
                    <a:pt x="2655" y="12"/>
                  </a:lnTo>
                  <a:lnTo>
                    <a:pt x="2759" y="8"/>
                  </a:lnTo>
                  <a:lnTo>
                    <a:pt x="2856" y="6"/>
                  </a:lnTo>
                  <a:lnTo>
                    <a:pt x="2946" y="4"/>
                  </a:lnTo>
                  <a:lnTo>
                    <a:pt x="3025" y="4"/>
                  </a:lnTo>
                  <a:lnTo>
                    <a:pt x="3097" y="2"/>
                  </a:lnTo>
                  <a:lnTo>
                    <a:pt x="3157" y="2"/>
                  </a:lnTo>
                  <a:lnTo>
                    <a:pt x="3206" y="0"/>
                  </a:lnTo>
                  <a:lnTo>
                    <a:pt x="3242" y="0"/>
                  </a:lnTo>
                  <a:lnTo>
                    <a:pt x="3264" y="0"/>
                  </a:lnTo>
                  <a:lnTo>
                    <a:pt x="3274"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36" name="Freeform 25">
              <a:extLst>
                <a:ext uri="{FF2B5EF4-FFF2-40B4-BE49-F238E27FC236}">
                  <a16:creationId xmlns:a16="http://schemas.microsoft.com/office/drawing/2014/main" id="{0969A609-AAA1-CA27-416A-EB13AB33C0F7}"/>
                </a:ext>
              </a:extLst>
            </p:cNvPr>
            <p:cNvSpPr>
              <a:spLocks noEditPoints="1"/>
            </p:cNvSpPr>
            <p:nvPr/>
          </p:nvSpPr>
          <p:spPr bwMode="auto">
            <a:xfrm>
              <a:off x="5325063" y="2405228"/>
              <a:ext cx="164382" cy="175522"/>
            </a:xfrm>
            <a:custGeom>
              <a:avLst/>
              <a:gdLst>
                <a:gd name="T0" fmla="*/ 219 w 2299"/>
                <a:gd name="T1" fmla="*/ 300 h 2597"/>
                <a:gd name="T2" fmla="*/ 219 w 2299"/>
                <a:gd name="T3" fmla="*/ 2303 h 2597"/>
                <a:gd name="T4" fmla="*/ 1971 w 2299"/>
                <a:gd name="T5" fmla="*/ 1329 h 2597"/>
                <a:gd name="T6" fmla="*/ 219 w 2299"/>
                <a:gd name="T7" fmla="*/ 300 h 2597"/>
                <a:gd name="T8" fmla="*/ 109 w 2299"/>
                <a:gd name="T9" fmla="*/ 0 h 2597"/>
                <a:gd name="T10" fmla="*/ 139 w 2299"/>
                <a:gd name="T11" fmla="*/ 4 h 2597"/>
                <a:gd name="T12" fmla="*/ 165 w 2299"/>
                <a:gd name="T13" fmla="*/ 16 h 2597"/>
                <a:gd name="T14" fmla="*/ 2246 w 2299"/>
                <a:gd name="T15" fmla="*/ 1230 h 2597"/>
                <a:gd name="T16" fmla="*/ 2267 w 2299"/>
                <a:gd name="T17" fmla="*/ 1250 h 2597"/>
                <a:gd name="T18" fmla="*/ 2285 w 2299"/>
                <a:gd name="T19" fmla="*/ 1272 h 2597"/>
                <a:gd name="T20" fmla="*/ 2295 w 2299"/>
                <a:gd name="T21" fmla="*/ 1298 h 2597"/>
                <a:gd name="T22" fmla="*/ 2299 w 2299"/>
                <a:gd name="T23" fmla="*/ 1329 h 2597"/>
                <a:gd name="T24" fmla="*/ 2295 w 2299"/>
                <a:gd name="T25" fmla="*/ 1359 h 2597"/>
                <a:gd name="T26" fmla="*/ 2285 w 2299"/>
                <a:gd name="T27" fmla="*/ 1387 h 2597"/>
                <a:gd name="T28" fmla="*/ 2267 w 2299"/>
                <a:gd name="T29" fmla="*/ 1409 h 2597"/>
                <a:gd name="T30" fmla="*/ 2246 w 2299"/>
                <a:gd name="T31" fmla="*/ 1427 h 2597"/>
                <a:gd name="T32" fmla="*/ 165 w 2299"/>
                <a:gd name="T33" fmla="*/ 2587 h 2597"/>
                <a:gd name="T34" fmla="*/ 145 w 2299"/>
                <a:gd name="T35" fmla="*/ 2595 h 2597"/>
                <a:gd name="T36" fmla="*/ 129 w 2299"/>
                <a:gd name="T37" fmla="*/ 2597 h 2597"/>
                <a:gd name="T38" fmla="*/ 109 w 2299"/>
                <a:gd name="T39" fmla="*/ 2597 h 2597"/>
                <a:gd name="T40" fmla="*/ 91 w 2299"/>
                <a:gd name="T41" fmla="*/ 2597 h 2597"/>
                <a:gd name="T42" fmla="*/ 73 w 2299"/>
                <a:gd name="T43" fmla="*/ 2595 h 2597"/>
                <a:gd name="T44" fmla="*/ 56 w 2299"/>
                <a:gd name="T45" fmla="*/ 2587 h 2597"/>
                <a:gd name="T46" fmla="*/ 34 w 2299"/>
                <a:gd name="T47" fmla="*/ 2567 h 2597"/>
                <a:gd name="T48" fmla="*/ 16 w 2299"/>
                <a:gd name="T49" fmla="*/ 2545 h 2597"/>
                <a:gd name="T50" fmla="*/ 4 w 2299"/>
                <a:gd name="T51" fmla="*/ 2519 h 2597"/>
                <a:gd name="T52" fmla="*/ 0 w 2299"/>
                <a:gd name="T53" fmla="*/ 2488 h 2597"/>
                <a:gd name="T54" fmla="*/ 0 w 2299"/>
                <a:gd name="T55" fmla="*/ 115 h 2597"/>
                <a:gd name="T56" fmla="*/ 4 w 2299"/>
                <a:gd name="T57" fmla="*/ 84 h 2597"/>
                <a:gd name="T58" fmla="*/ 16 w 2299"/>
                <a:gd name="T59" fmla="*/ 58 h 2597"/>
                <a:gd name="T60" fmla="*/ 34 w 2299"/>
                <a:gd name="T61" fmla="*/ 36 h 2597"/>
                <a:gd name="T62" fmla="*/ 56 w 2299"/>
                <a:gd name="T63" fmla="*/ 16 h 2597"/>
                <a:gd name="T64" fmla="*/ 81 w 2299"/>
                <a:gd name="T65" fmla="*/ 4 h 2597"/>
                <a:gd name="T66" fmla="*/ 109 w 2299"/>
                <a:gd name="T67" fmla="*/ 0 h 2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99" h="2597">
                  <a:moveTo>
                    <a:pt x="219" y="300"/>
                  </a:moveTo>
                  <a:lnTo>
                    <a:pt x="219" y="2303"/>
                  </a:lnTo>
                  <a:lnTo>
                    <a:pt x="1971" y="1329"/>
                  </a:lnTo>
                  <a:lnTo>
                    <a:pt x="219" y="300"/>
                  </a:lnTo>
                  <a:close/>
                  <a:moveTo>
                    <a:pt x="109" y="0"/>
                  </a:moveTo>
                  <a:lnTo>
                    <a:pt x="139" y="4"/>
                  </a:lnTo>
                  <a:lnTo>
                    <a:pt x="165" y="16"/>
                  </a:lnTo>
                  <a:lnTo>
                    <a:pt x="2246" y="1230"/>
                  </a:lnTo>
                  <a:lnTo>
                    <a:pt x="2267" y="1250"/>
                  </a:lnTo>
                  <a:lnTo>
                    <a:pt x="2285" y="1272"/>
                  </a:lnTo>
                  <a:lnTo>
                    <a:pt x="2295" y="1298"/>
                  </a:lnTo>
                  <a:lnTo>
                    <a:pt x="2299" y="1329"/>
                  </a:lnTo>
                  <a:lnTo>
                    <a:pt x="2295" y="1359"/>
                  </a:lnTo>
                  <a:lnTo>
                    <a:pt x="2285" y="1387"/>
                  </a:lnTo>
                  <a:lnTo>
                    <a:pt x="2267" y="1409"/>
                  </a:lnTo>
                  <a:lnTo>
                    <a:pt x="2246" y="1427"/>
                  </a:lnTo>
                  <a:lnTo>
                    <a:pt x="165" y="2587"/>
                  </a:lnTo>
                  <a:lnTo>
                    <a:pt x="145" y="2595"/>
                  </a:lnTo>
                  <a:lnTo>
                    <a:pt x="129" y="2597"/>
                  </a:lnTo>
                  <a:lnTo>
                    <a:pt x="109" y="2597"/>
                  </a:lnTo>
                  <a:lnTo>
                    <a:pt x="91" y="2597"/>
                  </a:lnTo>
                  <a:lnTo>
                    <a:pt x="73" y="2595"/>
                  </a:lnTo>
                  <a:lnTo>
                    <a:pt x="56" y="2587"/>
                  </a:lnTo>
                  <a:lnTo>
                    <a:pt x="34" y="2567"/>
                  </a:lnTo>
                  <a:lnTo>
                    <a:pt x="16" y="2545"/>
                  </a:lnTo>
                  <a:lnTo>
                    <a:pt x="4" y="2519"/>
                  </a:lnTo>
                  <a:lnTo>
                    <a:pt x="0" y="2488"/>
                  </a:lnTo>
                  <a:lnTo>
                    <a:pt x="0" y="115"/>
                  </a:lnTo>
                  <a:lnTo>
                    <a:pt x="4" y="84"/>
                  </a:lnTo>
                  <a:lnTo>
                    <a:pt x="16" y="58"/>
                  </a:lnTo>
                  <a:lnTo>
                    <a:pt x="34" y="36"/>
                  </a:lnTo>
                  <a:lnTo>
                    <a:pt x="56" y="16"/>
                  </a:lnTo>
                  <a:lnTo>
                    <a:pt x="81" y="4"/>
                  </a:lnTo>
                  <a:lnTo>
                    <a:pt x="10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a:ea typeface="+mn-ea"/>
                <a:cs typeface="+mn-cs"/>
              </a:endParaRPr>
            </a:p>
          </p:txBody>
        </p:sp>
      </p:grpSp>
      <p:pic>
        <p:nvPicPr>
          <p:cNvPr id="44" name="Picture 2" descr="cinema Icon 1468738">
            <a:extLst>
              <a:ext uri="{FF2B5EF4-FFF2-40B4-BE49-F238E27FC236}">
                <a16:creationId xmlns:a16="http://schemas.microsoft.com/office/drawing/2014/main" id="{8F17835F-B5E7-B8E8-DC38-7ADF3215CE01}"/>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210891" y="3781474"/>
            <a:ext cx="329186" cy="329186"/>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message Icon 4702918">
            <a:extLst>
              <a:ext uri="{FF2B5EF4-FFF2-40B4-BE49-F238E27FC236}">
                <a16:creationId xmlns:a16="http://schemas.microsoft.com/office/drawing/2014/main" id="{4C4DD842-BE62-9CC8-EF23-2CC37F19D6A8}"/>
              </a:ext>
            </a:extLst>
          </p:cNvPr>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272188" y="5707448"/>
            <a:ext cx="235431" cy="235431"/>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social media Icon 2731512">
            <a:extLst>
              <a:ext uri="{FF2B5EF4-FFF2-40B4-BE49-F238E27FC236}">
                <a16:creationId xmlns:a16="http://schemas.microsoft.com/office/drawing/2014/main" id="{EE30A075-153C-F1A3-11A0-C0E8BFCF0314}"/>
              </a:ext>
            </a:extLst>
          </p:cNvPr>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229685" y="4359993"/>
            <a:ext cx="253299" cy="253299"/>
          </a:xfrm>
          <a:prstGeom prst="rect">
            <a:avLst/>
          </a:prstGeom>
          <a:noFill/>
          <a:extLst>
            <a:ext uri="{909E8E84-426E-40DD-AFC4-6F175D3DCCD1}">
              <a14:hiddenFill xmlns:a14="http://schemas.microsoft.com/office/drawing/2010/main">
                <a:solidFill>
                  <a:srgbClr val="FFFFFF"/>
                </a:solidFill>
              </a14:hiddenFill>
            </a:ext>
          </a:extLst>
        </p:spPr>
      </p:pic>
      <p:grpSp>
        <p:nvGrpSpPr>
          <p:cNvPr id="1096" name="Group 1095">
            <a:extLst>
              <a:ext uri="{FF2B5EF4-FFF2-40B4-BE49-F238E27FC236}">
                <a16:creationId xmlns:a16="http://schemas.microsoft.com/office/drawing/2014/main" id="{821726C5-3F67-ADFC-2463-451DA14ED025}"/>
              </a:ext>
            </a:extLst>
          </p:cNvPr>
          <p:cNvGrpSpPr/>
          <p:nvPr/>
        </p:nvGrpSpPr>
        <p:grpSpPr>
          <a:xfrm>
            <a:off x="2153798" y="2508691"/>
            <a:ext cx="329186" cy="271729"/>
            <a:chOff x="2502918" y="1867736"/>
            <a:chExt cx="588310" cy="416076"/>
          </a:xfrm>
          <a:noFill/>
        </p:grpSpPr>
        <p:sp>
          <p:nvSpPr>
            <p:cNvPr id="1097" name="Oval 5">
              <a:extLst>
                <a:ext uri="{FF2B5EF4-FFF2-40B4-BE49-F238E27FC236}">
                  <a16:creationId xmlns:a16="http://schemas.microsoft.com/office/drawing/2014/main" id="{1A4B1CB6-CEC2-E0BD-08B8-E8E7D5240C3B}"/>
                </a:ext>
              </a:extLst>
            </p:cNvPr>
            <p:cNvSpPr>
              <a:spLocks noChangeArrowheads="1"/>
            </p:cNvSpPr>
            <p:nvPr/>
          </p:nvSpPr>
          <p:spPr bwMode="auto">
            <a:xfrm>
              <a:off x="2787397" y="2154151"/>
              <a:ext cx="15482" cy="15482"/>
            </a:xfrm>
            <a:prstGeom prst="ellipse">
              <a:avLst/>
            </a:prstGeom>
            <a:grpFill/>
            <a:ln w="6350">
              <a:solidFill>
                <a:schemeClr val="accent6"/>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1098" name="Freeform 6">
              <a:extLst>
                <a:ext uri="{FF2B5EF4-FFF2-40B4-BE49-F238E27FC236}">
                  <a16:creationId xmlns:a16="http://schemas.microsoft.com/office/drawing/2014/main" id="{822A9309-5DFD-A8BF-6568-BCC60F915B55}"/>
                </a:ext>
              </a:extLst>
            </p:cNvPr>
            <p:cNvSpPr>
              <a:spLocks noEditPoints="1"/>
            </p:cNvSpPr>
            <p:nvPr/>
          </p:nvSpPr>
          <p:spPr bwMode="auto">
            <a:xfrm>
              <a:off x="2502918" y="1867736"/>
              <a:ext cx="588310" cy="416076"/>
            </a:xfrm>
            <a:custGeom>
              <a:avLst/>
              <a:gdLst>
                <a:gd name="T0" fmla="*/ 170 w 182"/>
                <a:gd name="T1" fmla="*/ 0 h 128"/>
                <a:gd name="T2" fmla="*/ 12 w 182"/>
                <a:gd name="T3" fmla="*/ 0 h 128"/>
                <a:gd name="T4" fmla="*/ 0 w 182"/>
                <a:gd name="T5" fmla="*/ 12 h 128"/>
                <a:gd name="T6" fmla="*/ 0 w 182"/>
                <a:gd name="T7" fmla="*/ 94 h 128"/>
                <a:gd name="T8" fmla="*/ 12 w 182"/>
                <a:gd name="T9" fmla="*/ 106 h 128"/>
                <a:gd name="T10" fmla="*/ 71 w 182"/>
                <a:gd name="T11" fmla="*/ 106 h 128"/>
                <a:gd name="T12" fmla="*/ 71 w 182"/>
                <a:gd name="T13" fmla="*/ 123 h 128"/>
                <a:gd name="T14" fmla="*/ 48 w 182"/>
                <a:gd name="T15" fmla="*/ 123 h 128"/>
                <a:gd name="T16" fmla="*/ 45 w 182"/>
                <a:gd name="T17" fmla="*/ 126 h 128"/>
                <a:gd name="T18" fmla="*/ 48 w 182"/>
                <a:gd name="T19" fmla="*/ 128 h 128"/>
                <a:gd name="T20" fmla="*/ 134 w 182"/>
                <a:gd name="T21" fmla="*/ 128 h 128"/>
                <a:gd name="T22" fmla="*/ 136 w 182"/>
                <a:gd name="T23" fmla="*/ 126 h 128"/>
                <a:gd name="T24" fmla="*/ 134 w 182"/>
                <a:gd name="T25" fmla="*/ 123 h 128"/>
                <a:gd name="T26" fmla="*/ 111 w 182"/>
                <a:gd name="T27" fmla="*/ 123 h 128"/>
                <a:gd name="T28" fmla="*/ 111 w 182"/>
                <a:gd name="T29" fmla="*/ 106 h 128"/>
                <a:gd name="T30" fmla="*/ 170 w 182"/>
                <a:gd name="T31" fmla="*/ 106 h 128"/>
                <a:gd name="T32" fmla="*/ 182 w 182"/>
                <a:gd name="T33" fmla="*/ 94 h 128"/>
                <a:gd name="T34" fmla="*/ 182 w 182"/>
                <a:gd name="T35" fmla="*/ 12 h 128"/>
                <a:gd name="T36" fmla="*/ 170 w 182"/>
                <a:gd name="T37" fmla="*/ 0 h 128"/>
                <a:gd name="T38" fmla="*/ 106 w 182"/>
                <a:gd name="T39" fmla="*/ 123 h 128"/>
                <a:gd name="T40" fmla="*/ 76 w 182"/>
                <a:gd name="T41" fmla="*/ 123 h 128"/>
                <a:gd name="T42" fmla="*/ 76 w 182"/>
                <a:gd name="T43" fmla="*/ 106 h 128"/>
                <a:gd name="T44" fmla="*/ 106 w 182"/>
                <a:gd name="T45" fmla="*/ 106 h 128"/>
                <a:gd name="T46" fmla="*/ 106 w 182"/>
                <a:gd name="T47" fmla="*/ 123 h 128"/>
                <a:gd name="T48" fmla="*/ 177 w 182"/>
                <a:gd name="T49" fmla="*/ 94 h 128"/>
                <a:gd name="T50" fmla="*/ 170 w 182"/>
                <a:gd name="T51" fmla="*/ 101 h 128"/>
                <a:gd name="T52" fmla="*/ 12 w 182"/>
                <a:gd name="T53" fmla="*/ 101 h 128"/>
                <a:gd name="T54" fmla="*/ 5 w 182"/>
                <a:gd name="T55" fmla="*/ 94 h 128"/>
                <a:gd name="T56" fmla="*/ 5 w 182"/>
                <a:gd name="T57" fmla="*/ 12 h 128"/>
                <a:gd name="T58" fmla="*/ 12 w 182"/>
                <a:gd name="T59" fmla="*/ 5 h 128"/>
                <a:gd name="T60" fmla="*/ 170 w 182"/>
                <a:gd name="T61" fmla="*/ 5 h 128"/>
                <a:gd name="T62" fmla="*/ 177 w 182"/>
                <a:gd name="T63" fmla="*/ 12 h 128"/>
                <a:gd name="T64" fmla="*/ 177 w 182"/>
                <a:gd name="T65" fmla="*/ 9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2" h="128">
                  <a:moveTo>
                    <a:pt x="170" y="0"/>
                  </a:moveTo>
                  <a:cubicBezTo>
                    <a:pt x="12" y="0"/>
                    <a:pt x="12" y="0"/>
                    <a:pt x="12" y="0"/>
                  </a:cubicBezTo>
                  <a:cubicBezTo>
                    <a:pt x="5" y="0"/>
                    <a:pt x="0" y="6"/>
                    <a:pt x="0" y="12"/>
                  </a:cubicBezTo>
                  <a:cubicBezTo>
                    <a:pt x="0" y="94"/>
                    <a:pt x="0" y="94"/>
                    <a:pt x="0" y="94"/>
                  </a:cubicBezTo>
                  <a:cubicBezTo>
                    <a:pt x="0" y="101"/>
                    <a:pt x="5" y="106"/>
                    <a:pt x="12" y="106"/>
                  </a:cubicBezTo>
                  <a:cubicBezTo>
                    <a:pt x="71" y="106"/>
                    <a:pt x="71" y="106"/>
                    <a:pt x="71" y="106"/>
                  </a:cubicBezTo>
                  <a:cubicBezTo>
                    <a:pt x="71" y="123"/>
                    <a:pt x="71" y="123"/>
                    <a:pt x="71" y="123"/>
                  </a:cubicBezTo>
                  <a:cubicBezTo>
                    <a:pt x="48" y="123"/>
                    <a:pt x="48" y="123"/>
                    <a:pt x="48" y="123"/>
                  </a:cubicBezTo>
                  <a:cubicBezTo>
                    <a:pt x="47" y="123"/>
                    <a:pt x="45" y="124"/>
                    <a:pt x="45" y="126"/>
                  </a:cubicBezTo>
                  <a:cubicBezTo>
                    <a:pt x="45" y="127"/>
                    <a:pt x="47" y="128"/>
                    <a:pt x="48" y="128"/>
                  </a:cubicBezTo>
                  <a:cubicBezTo>
                    <a:pt x="134" y="128"/>
                    <a:pt x="134" y="128"/>
                    <a:pt x="134" y="128"/>
                  </a:cubicBezTo>
                  <a:cubicBezTo>
                    <a:pt x="135" y="128"/>
                    <a:pt x="136" y="127"/>
                    <a:pt x="136" y="126"/>
                  </a:cubicBezTo>
                  <a:cubicBezTo>
                    <a:pt x="136" y="124"/>
                    <a:pt x="135" y="123"/>
                    <a:pt x="134" y="123"/>
                  </a:cubicBezTo>
                  <a:cubicBezTo>
                    <a:pt x="111" y="123"/>
                    <a:pt x="111" y="123"/>
                    <a:pt x="111" y="123"/>
                  </a:cubicBezTo>
                  <a:cubicBezTo>
                    <a:pt x="111" y="106"/>
                    <a:pt x="111" y="106"/>
                    <a:pt x="111" y="106"/>
                  </a:cubicBezTo>
                  <a:cubicBezTo>
                    <a:pt x="170" y="106"/>
                    <a:pt x="170" y="106"/>
                    <a:pt x="170" y="106"/>
                  </a:cubicBezTo>
                  <a:cubicBezTo>
                    <a:pt x="177" y="106"/>
                    <a:pt x="182" y="101"/>
                    <a:pt x="182" y="94"/>
                  </a:cubicBezTo>
                  <a:cubicBezTo>
                    <a:pt x="182" y="12"/>
                    <a:pt x="182" y="12"/>
                    <a:pt x="182" y="12"/>
                  </a:cubicBezTo>
                  <a:cubicBezTo>
                    <a:pt x="182" y="6"/>
                    <a:pt x="177" y="0"/>
                    <a:pt x="170" y="0"/>
                  </a:cubicBezTo>
                  <a:close/>
                  <a:moveTo>
                    <a:pt x="106" y="123"/>
                  </a:moveTo>
                  <a:cubicBezTo>
                    <a:pt x="76" y="123"/>
                    <a:pt x="76" y="123"/>
                    <a:pt x="76" y="123"/>
                  </a:cubicBezTo>
                  <a:cubicBezTo>
                    <a:pt x="76" y="106"/>
                    <a:pt x="76" y="106"/>
                    <a:pt x="76" y="106"/>
                  </a:cubicBezTo>
                  <a:cubicBezTo>
                    <a:pt x="106" y="106"/>
                    <a:pt x="106" y="106"/>
                    <a:pt x="106" y="106"/>
                  </a:cubicBezTo>
                  <a:lnTo>
                    <a:pt x="106" y="123"/>
                  </a:lnTo>
                  <a:close/>
                  <a:moveTo>
                    <a:pt x="177" y="94"/>
                  </a:moveTo>
                  <a:cubicBezTo>
                    <a:pt x="177" y="98"/>
                    <a:pt x="174" y="101"/>
                    <a:pt x="170" y="101"/>
                  </a:cubicBezTo>
                  <a:cubicBezTo>
                    <a:pt x="12" y="101"/>
                    <a:pt x="12" y="101"/>
                    <a:pt x="12" y="101"/>
                  </a:cubicBezTo>
                  <a:cubicBezTo>
                    <a:pt x="8" y="101"/>
                    <a:pt x="5" y="98"/>
                    <a:pt x="5" y="94"/>
                  </a:cubicBezTo>
                  <a:cubicBezTo>
                    <a:pt x="5" y="12"/>
                    <a:pt x="5" y="12"/>
                    <a:pt x="5" y="12"/>
                  </a:cubicBezTo>
                  <a:cubicBezTo>
                    <a:pt x="5" y="8"/>
                    <a:pt x="8" y="5"/>
                    <a:pt x="12" y="5"/>
                  </a:cubicBezTo>
                  <a:cubicBezTo>
                    <a:pt x="170" y="5"/>
                    <a:pt x="170" y="5"/>
                    <a:pt x="170" y="5"/>
                  </a:cubicBezTo>
                  <a:cubicBezTo>
                    <a:pt x="174" y="5"/>
                    <a:pt x="177" y="8"/>
                    <a:pt x="177" y="12"/>
                  </a:cubicBezTo>
                  <a:lnTo>
                    <a:pt x="177" y="94"/>
                  </a:lnTo>
                  <a:close/>
                </a:path>
              </a:pathLst>
            </a:custGeom>
            <a:grpFill/>
            <a:ln w="6350">
              <a:solidFill>
                <a:schemeClr val="accent6"/>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grpSp>
      <p:pic>
        <p:nvPicPr>
          <p:cNvPr id="1099" name="Picture 1098">
            <a:extLst>
              <a:ext uri="{FF2B5EF4-FFF2-40B4-BE49-F238E27FC236}">
                <a16:creationId xmlns:a16="http://schemas.microsoft.com/office/drawing/2014/main" id="{E9C3E22C-11C3-A788-0C41-249B27D6DD1D}"/>
              </a:ext>
            </a:extLst>
          </p:cNvPr>
          <p:cNvPicPr>
            <a:picLocks noChangeAspect="1"/>
          </p:cNvPicPr>
          <p:nvPr/>
        </p:nvPicPr>
        <p:blipFill>
          <a:blip r:embed="rId6"/>
          <a:stretch>
            <a:fillRect/>
          </a:stretch>
        </p:blipFill>
        <p:spPr>
          <a:xfrm>
            <a:off x="2219613" y="5035791"/>
            <a:ext cx="288006" cy="288006"/>
          </a:xfrm>
          <a:prstGeom prst="rect">
            <a:avLst/>
          </a:prstGeom>
        </p:spPr>
      </p:pic>
      <p:pic>
        <p:nvPicPr>
          <p:cNvPr id="1100" name="Picture 1099">
            <a:extLst>
              <a:ext uri="{FF2B5EF4-FFF2-40B4-BE49-F238E27FC236}">
                <a16:creationId xmlns:a16="http://schemas.microsoft.com/office/drawing/2014/main" id="{DE9F3867-D5DA-6E9A-4CDD-D8A5063E909D}"/>
              </a:ext>
            </a:extLst>
          </p:cNvPr>
          <p:cNvPicPr>
            <a:picLocks noChangeAspect="1"/>
          </p:cNvPicPr>
          <p:nvPr/>
        </p:nvPicPr>
        <p:blipFill>
          <a:blip r:embed="rId7"/>
          <a:stretch>
            <a:fillRect/>
          </a:stretch>
        </p:blipFill>
        <p:spPr>
          <a:xfrm>
            <a:off x="2254452" y="5405304"/>
            <a:ext cx="258215" cy="235431"/>
          </a:xfrm>
          <a:prstGeom prst="rect">
            <a:avLst/>
          </a:prstGeom>
        </p:spPr>
      </p:pic>
      <p:sp>
        <p:nvSpPr>
          <p:cNvPr id="4" name="Text Placeholder 6">
            <a:extLst>
              <a:ext uri="{FF2B5EF4-FFF2-40B4-BE49-F238E27FC236}">
                <a16:creationId xmlns:a16="http://schemas.microsoft.com/office/drawing/2014/main" id="{31B0B179-A3E6-98ED-1B07-A994ECC61C29}"/>
              </a:ext>
            </a:extLst>
          </p:cNvPr>
          <p:cNvSpPr txBox="1">
            <a:spLocks/>
          </p:cNvSpPr>
          <p:nvPr/>
        </p:nvSpPr>
        <p:spPr>
          <a:xfrm>
            <a:off x="0" y="6511300"/>
            <a:ext cx="12192000" cy="3467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000" b="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GB" dirty="0"/>
              <a:t> Source: TAM Ireland Adland V TV Land 2023. </a:t>
            </a:r>
            <a:r>
              <a:rPr lang="en-US" dirty="0"/>
              <a:t>“Normal People” data source -2023 Lifestyle Survey TAM Ireland/ Nielsen Media Ireland. Based on National, Consolidated, Total TV, Adults 18+, profile, 1st Jan 2023, Mon-Sun 03:00 - 26:59 </a:t>
            </a:r>
            <a:endParaRPr lang="en-GB" dirty="0"/>
          </a:p>
        </p:txBody>
      </p:sp>
      <p:graphicFrame>
        <p:nvGraphicFramePr>
          <p:cNvPr id="6" name="Object 5">
            <a:extLst>
              <a:ext uri="{FF2B5EF4-FFF2-40B4-BE49-F238E27FC236}">
                <a16:creationId xmlns:a16="http://schemas.microsoft.com/office/drawing/2014/main" id="{AC7731AF-BA90-7C28-BCBD-28D964E750EE}"/>
              </a:ext>
            </a:extLst>
          </p:cNvPr>
          <p:cNvGraphicFramePr>
            <a:graphicFrameLocks noChangeAspect="1"/>
          </p:cNvGraphicFramePr>
          <p:nvPr>
            <p:extLst>
              <p:ext uri="{D42A27DB-BD31-4B8C-83A1-F6EECF244321}">
                <p14:modId xmlns:p14="http://schemas.microsoft.com/office/powerpoint/2010/main" val="1973626705"/>
              </p:ext>
            </p:extLst>
          </p:nvPr>
        </p:nvGraphicFramePr>
        <p:xfrm>
          <a:off x="2756524" y="1869041"/>
          <a:ext cx="5143111" cy="4154052"/>
        </p:xfrm>
        <a:graphic>
          <a:graphicData uri="http://schemas.openxmlformats.org/presentationml/2006/ole">
            <mc:AlternateContent xmlns:mc="http://schemas.openxmlformats.org/markup-compatibility/2006">
              <mc:Choice xmlns:v="urn:schemas-microsoft-com:vml" Requires="v">
                <p:oleObj name="Worksheet" r:id="rId8" imgW="2971852" imgH="2400300" progId="Excel.Sheet.12">
                  <p:embed/>
                </p:oleObj>
              </mc:Choice>
              <mc:Fallback>
                <p:oleObj name="Worksheet" r:id="rId8" imgW="2971852" imgH="2400300" progId="Excel.Sheet.12">
                  <p:embed/>
                  <p:pic>
                    <p:nvPicPr>
                      <p:cNvPr id="6" name="Object 5">
                        <a:extLst>
                          <a:ext uri="{FF2B5EF4-FFF2-40B4-BE49-F238E27FC236}">
                            <a16:creationId xmlns:a16="http://schemas.microsoft.com/office/drawing/2014/main" id="{AC7731AF-BA90-7C28-BCBD-28D964E750EE}"/>
                          </a:ext>
                        </a:extLst>
                      </p:cNvPr>
                      <p:cNvPicPr/>
                      <p:nvPr/>
                    </p:nvPicPr>
                    <p:blipFill>
                      <a:blip r:embed="rId9"/>
                      <a:stretch>
                        <a:fillRect/>
                      </a:stretch>
                    </p:blipFill>
                    <p:spPr>
                      <a:xfrm>
                        <a:off x="2756524" y="1869041"/>
                        <a:ext cx="5143111" cy="4154052"/>
                      </a:xfrm>
                      <a:prstGeom prst="rect">
                        <a:avLst/>
                      </a:prstGeom>
                    </p:spPr>
                  </p:pic>
                </p:oleObj>
              </mc:Fallback>
            </mc:AlternateContent>
          </a:graphicData>
        </a:graphic>
      </p:graphicFrame>
    </p:spTree>
    <p:extLst>
      <p:ext uri="{BB962C8B-B14F-4D97-AF65-F5344CB8AC3E}">
        <p14:creationId xmlns:p14="http://schemas.microsoft.com/office/powerpoint/2010/main" val="32025518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A05BF6-4B7E-67E9-AB01-629BC326761E}"/>
              </a:ext>
            </a:extLst>
          </p:cNvPr>
          <p:cNvSpPr>
            <a:spLocks noGrp="1"/>
          </p:cNvSpPr>
          <p:nvPr>
            <p:ph type="title"/>
          </p:nvPr>
        </p:nvSpPr>
        <p:spPr>
          <a:xfrm>
            <a:off x="450000" y="397170"/>
            <a:ext cx="9172972" cy="775597"/>
          </a:xfrm>
        </p:spPr>
        <p:txBody>
          <a:bodyPr>
            <a:normAutofit fontScale="90000"/>
          </a:bodyPr>
          <a:lstStyle/>
          <a:p>
            <a:r>
              <a:rPr lang="en-GB" sz="2800" dirty="0"/>
              <a:t>Where do “Ad People” find advertising that they trust and makes them feel emotional</a:t>
            </a:r>
            <a:endParaRPr lang="en-GB" dirty="0"/>
          </a:p>
        </p:txBody>
      </p:sp>
      <p:sp>
        <p:nvSpPr>
          <p:cNvPr id="1108" name="Text Placeholder 13">
            <a:extLst>
              <a:ext uri="{FF2B5EF4-FFF2-40B4-BE49-F238E27FC236}">
                <a16:creationId xmlns:a16="http://schemas.microsoft.com/office/drawing/2014/main" id="{41248E2E-2C31-4FF6-937B-DAF04376E39C}"/>
              </a:ext>
            </a:extLst>
          </p:cNvPr>
          <p:cNvSpPr txBox="1">
            <a:spLocks/>
          </p:cNvSpPr>
          <p:nvPr/>
        </p:nvSpPr>
        <p:spPr>
          <a:xfrm>
            <a:off x="6909781" y="1497658"/>
            <a:ext cx="7042792" cy="28452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0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400" b="1" i="0" u="none" strike="noStrike" kern="1200" cap="none" spc="0" normalizeH="0" baseline="0" noProof="0" dirty="0">
                <a:ln>
                  <a:noFill/>
                </a:ln>
                <a:solidFill>
                  <a:srgbClr val="4D4D4D"/>
                </a:solidFill>
                <a:effectLst/>
                <a:uLnTx/>
                <a:uFillTx/>
                <a:latin typeface="Arial"/>
                <a:ea typeface="+mn-ea"/>
                <a:cs typeface="+mn-cs"/>
              </a:rPr>
              <a:t>% who agreed with the statement</a:t>
            </a:r>
          </a:p>
        </p:txBody>
      </p:sp>
      <p:sp>
        <p:nvSpPr>
          <p:cNvPr id="2" name="Freeform 30">
            <a:extLst>
              <a:ext uri="{FF2B5EF4-FFF2-40B4-BE49-F238E27FC236}">
                <a16:creationId xmlns:a16="http://schemas.microsoft.com/office/drawing/2014/main" id="{0AC50D59-01DD-6BBA-9180-1A4D13FA983A}"/>
              </a:ext>
            </a:extLst>
          </p:cNvPr>
          <p:cNvSpPr>
            <a:spLocks noEditPoints="1"/>
          </p:cNvSpPr>
          <p:nvPr/>
        </p:nvSpPr>
        <p:spPr bwMode="auto">
          <a:xfrm>
            <a:off x="2218981" y="3141334"/>
            <a:ext cx="288638" cy="213490"/>
          </a:xfrm>
          <a:custGeom>
            <a:avLst/>
            <a:gdLst>
              <a:gd name="T0" fmla="*/ 4153 w 6558"/>
              <a:gd name="T1" fmla="*/ 4801 h 5682"/>
              <a:gd name="T2" fmla="*/ 3354 w 6558"/>
              <a:gd name="T3" fmla="*/ 4750 h 5682"/>
              <a:gd name="T4" fmla="*/ 3085 w 6558"/>
              <a:gd name="T5" fmla="*/ 4674 h 5682"/>
              <a:gd name="T6" fmla="*/ 1981 w 6558"/>
              <a:gd name="T7" fmla="*/ 4829 h 5682"/>
              <a:gd name="T8" fmla="*/ 1953 w 6558"/>
              <a:gd name="T9" fmla="*/ 4660 h 5682"/>
              <a:gd name="T10" fmla="*/ 3974 w 6558"/>
              <a:gd name="T11" fmla="*/ 4336 h 5682"/>
              <a:gd name="T12" fmla="*/ 3358 w 6558"/>
              <a:gd name="T13" fmla="*/ 4336 h 5682"/>
              <a:gd name="T14" fmla="*/ 2747 w 6558"/>
              <a:gd name="T15" fmla="*/ 4221 h 5682"/>
              <a:gd name="T16" fmla="*/ 2721 w 6558"/>
              <a:gd name="T17" fmla="*/ 4388 h 5682"/>
              <a:gd name="T18" fmla="*/ 1929 w 6558"/>
              <a:gd name="T19" fmla="*/ 4233 h 5682"/>
              <a:gd name="T20" fmla="*/ 5229 w 6558"/>
              <a:gd name="T21" fmla="*/ 3783 h 5682"/>
              <a:gd name="T22" fmla="*/ 5281 w 6558"/>
              <a:gd name="T23" fmla="*/ 4813 h 5682"/>
              <a:gd name="T24" fmla="*/ 4394 w 6558"/>
              <a:gd name="T25" fmla="*/ 3871 h 5682"/>
              <a:gd name="T26" fmla="*/ 4135 w 6558"/>
              <a:gd name="T27" fmla="*/ 3797 h 5682"/>
              <a:gd name="T28" fmla="*/ 3441 w 6558"/>
              <a:gd name="T29" fmla="*/ 3954 h 5682"/>
              <a:gd name="T30" fmla="*/ 3413 w 6558"/>
              <a:gd name="T31" fmla="*/ 3785 h 5682"/>
              <a:gd name="T32" fmla="*/ 3115 w 6558"/>
              <a:gd name="T33" fmla="*/ 3889 h 5682"/>
              <a:gd name="T34" fmla="*/ 1900 w 6558"/>
              <a:gd name="T35" fmla="*/ 3889 h 5682"/>
              <a:gd name="T36" fmla="*/ 4959 w 6558"/>
              <a:gd name="T37" fmla="*/ 3344 h 5682"/>
              <a:gd name="T38" fmla="*/ 4933 w 6558"/>
              <a:gd name="T39" fmla="*/ 3513 h 5682"/>
              <a:gd name="T40" fmla="*/ 4430 w 6558"/>
              <a:gd name="T41" fmla="*/ 3356 h 5682"/>
              <a:gd name="T42" fmla="*/ 3978 w 6558"/>
              <a:gd name="T43" fmla="*/ 3426 h 5682"/>
              <a:gd name="T44" fmla="*/ 3370 w 6558"/>
              <a:gd name="T45" fmla="*/ 3477 h 5682"/>
              <a:gd name="T46" fmla="*/ 2721 w 6558"/>
              <a:gd name="T47" fmla="*/ 3334 h 5682"/>
              <a:gd name="T48" fmla="*/ 2747 w 6558"/>
              <a:gd name="T49" fmla="*/ 3503 h 5682"/>
              <a:gd name="T50" fmla="*/ 1912 w 6558"/>
              <a:gd name="T51" fmla="*/ 3368 h 5682"/>
              <a:gd name="T52" fmla="*/ 4479 w 6558"/>
              <a:gd name="T53" fmla="*/ 2899 h 5682"/>
              <a:gd name="T54" fmla="*/ 5213 w 6558"/>
              <a:gd name="T55" fmla="*/ 3056 h 5682"/>
              <a:gd name="T56" fmla="*/ 4398 w 6558"/>
              <a:gd name="T57" fmla="*/ 2958 h 5682"/>
              <a:gd name="T58" fmla="*/ 4193 w 6558"/>
              <a:gd name="T59" fmla="*/ 2934 h 5682"/>
              <a:gd name="T60" fmla="*/ 3413 w 6558"/>
              <a:gd name="T61" fmla="*/ 3068 h 5682"/>
              <a:gd name="T62" fmla="*/ 3441 w 6558"/>
              <a:gd name="T63" fmla="*/ 2899 h 5682"/>
              <a:gd name="T64" fmla="*/ 3085 w 6558"/>
              <a:gd name="T65" fmla="*/ 3030 h 5682"/>
              <a:gd name="T66" fmla="*/ 1894 w 6558"/>
              <a:gd name="T67" fmla="*/ 2978 h 5682"/>
              <a:gd name="T68" fmla="*/ 1609 w 6558"/>
              <a:gd name="T69" fmla="*/ 2909 h 5682"/>
              <a:gd name="T70" fmla="*/ 1557 w 6558"/>
              <a:gd name="T71" fmla="*/ 4829 h 5682"/>
              <a:gd name="T72" fmla="*/ 489 w 6558"/>
              <a:gd name="T73" fmla="*/ 2928 h 5682"/>
              <a:gd name="T74" fmla="*/ 4991 w 6558"/>
              <a:gd name="T75" fmla="*/ 2340 h 5682"/>
              <a:gd name="T76" fmla="*/ 3415 w 6558"/>
              <a:gd name="T77" fmla="*/ 2437 h 5682"/>
              <a:gd name="T78" fmla="*/ 3467 w 6558"/>
              <a:gd name="T79" fmla="*/ 1839 h 5682"/>
              <a:gd name="T80" fmla="*/ 5142 w 6558"/>
              <a:gd name="T81" fmla="*/ 1996 h 5682"/>
              <a:gd name="T82" fmla="*/ 3383 w 6558"/>
              <a:gd name="T83" fmla="*/ 1899 h 5682"/>
              <a:gd name="T84" fmla="*/ 4979 w 6558"/>
              <a:gd name="T85" fmla="*/ 1433 h 5682"/>
              <a:gd name="T86" fmla="*/ 3439 w 6558"/>
              <a:gd name="T87" fmla="*/ 1567 h 5682"/>
              <a:gd name="T88" fmla="*/ 3467 w 6558"/>
              <a:gd name="T89" fmla="*/ 1400 h 5682"/>
              <a:gd name="T90" fmla="*/ 5850 w 6558"/>
              <a:gd name="T91" fmla="*/ 5459 h 5682"/>
              <a:gd name="T92" fmla="*/ 6335 w 6558"/>
              <a:gd name="T93" fmla="*/ 5332 h 5682"/>
              <a:gd name="T94" fmla="*/ 4764 w 6558"/>
              <a:gd name="T95" fmla="*/ 994 h 5682"/>
              <a:gd name="T96" fmla="*/ 3439 w 6558"/>
              <a:gd name="T97" fmla="*/ 1127 h 5682"/>
              <a:gd name="T98" fmla="*/ 3467 w 6558"/>
              <a:gd name="T99" fmla="*/ 958 h 5682"/>
              <a:gd name="T100" fmla="*/ 5142 w 6558"/>
              <a:gd name="T101" fmla="*/ 533 h 5682"/>
              <a:gd name="T102" fmla="*/ 3467 w 6558"/>
              <a:gd name="T103" fmla="*/ 690 h 5682"/>
              <a:gd name="T104" fmla="*/ 3439 w 6558"/>
              <a:gd name="T105" fmla="*/ 521 h 5682"/>
              <a:gd name="T106" fmla="*/ 3173 w 6558"/>
              <a:gd name="T107" fmla="*/ 2368 h 5682"/>
              <a:gd name="T108" fmla="*/ 489 w 6558"/>
              <a:gd name="T109" fmla="*/ 2420 h 5682"/>
              <a:gd name="T110" fmla="*/ 173 w 6558"/>
              <a:gd name="T111" fmla="*/ 173 h 5682"/>
              <a:gd name="T112" fmla="*/ 489 w 6558"/>
              <a:gd name="T113" fmla="*/ 5485 h 5682"/>
              <a:gd name="T114" fmla="*/ 5500 w 6558"/>
              <a:gd name="T115" fmla="*/ 173 h 5682"/>
              <a:gd name="T116" fmla="*/ 5673 w 6558"/>
              <a:gd name="T117" fmla="*/ 795 h 5682"/>
              <a:gd name="T118" fmla="*/ 6552 w 6558"/>
              <a:gd name="T119" fmla="*/ 5231 h 5682"/>
              <a:gd name="T120" fmla="*/ 6107 w 6558"/>
              <a:gd name="T121" fmla="*/ 5676 h 5682"/>
              <a:gd name="T122" fmla="*/ 314 w 6558"/>
              <a:gd name="T123" fmla="*/ 5595 h 5682"/>
              <a:gd name="T124" fmla="*/ 0 w 6558"/>
              <a:gd name="T125" fmla="*/ 87 h 5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58" h="5682">
                <a:moveTo>
                  <a:pt x="3441" y="4662"/>
                </a:moveTo>
                <a:lnTo>
                  <a:pt x="4084" y="4662"/>
                </a:lnTo>
                <a:lnTo>
                  <a:pt x="4111" y="4668"/>
                </a:lnTo>
                <a:lnTo>
                  <a:pt x="4135" y="4680"/>
                </a:lnTo>
                <a:lnTo>
                  <a:pt x="4153" y="4698"/>
                </a:lnTo>
                <a:lnTo>
                  <a:pt x="4165" y="4722"/>
                </a:lnTo>
                <a:lnTo>
                  <a:pt x="4171" y="4750"/>
                </a:lnTo>
                <a:lnTo>
                  <a:pt x="4165" y="4777"/>
                </a:lnTo>
                <a:lnTo>
                  <a:pt x="4153" y="4801"/>
                </a:lnTo>
                <a:lnTo>
                  <a:pt x="4135" y="4819"/>
                </a:lnTo>
                <a:lnTo>
                  <a:pt x="4111" y="4831"/>
                </a:lnTo>
                <a:lnTo>
                  <a:pt x="4084" y="4835"/>
                </a:lnTo>
                <a:lnTo>
                  <a:pt x="3441" y="4835"/>
                </a:lnTo>
                <a:lnTo>
                  <a:pt x="3413" y="4831"/>
                </a:lnTo>
                <a:lnTo>
                  <a:pt x="3389" y="4819"/>
                </a:lnTo>
                <a:lnTo>
                  <a:pt x="3370" y="4801"/>
                </a:lnTo>
                <a:lnTo>
                  <a:pt x="3358" y="4777"/>
                </a:lnTo>
                <a:lnTo>
                  <a:pt x="3354" y="4750"/>
                </a:lnTo>
                <a:lnTo>
                  <a:pt x="3358" y="4722"/>
                </a:lnTo>
                <a:lnTo>
                  <a:pt x="3370" y="4698"/>
                </a:lnTo>
                <a:lnTo>
                  <a:pt x="3389" y="4680"/>
                </a:lnTo>
                <a:lnTo>
                  <a:pt x="3413" y="4668"/>
                </a:lnTo>
                <a:lnTo>
                  <a:pt x="3441" y="4662"/>
                </a:lnTo>
                <a:close/>
                <a:moveTo>
                  <a:pt x="1981" y="4656"/>
                </a:moveTo>
                <a:lnTo>
                  <a:pt x="3033" y="4656"/>
                </a:lnTo>
                <a:lnTo>
                  <a:pt x="3061" y="4660"/>
                </a:lnTo>
                <a:lnTo>
                  <a:pt x="3085" y="4674"/>
                </a:lnTo>
                <a:lnTo>
                  <a:pt x="3103" y="4692"/>
                </a:lnTo>
                <a:lnTo>
                  <a:pt x="3115" y="4716"/>
                </a:lnTo>
                <a:lnTo>
                  <a:pt x="3121" y="4744"/>
                </a:lnTo>
                <a:lnTo>
                  <a:pt x="3115" y="4770"/>
                </a:lnTo>
                <a:lnTo>
                  <a:pt x="3103" y="4793"/>
                </a:lnTo>
                <a:lnTo>
                  <a:pt x="3085" y="4813"/>
                </a:lnTo>
                <a:lnTo>
                  <a:pt x="3061" y="4825"/>
                </a:lnTo>
                <a:lnTo>
                  <a:pt x="3033" y="4829"/>
                </a:lnTo>
                <a:lnTo>
                  <a:pt x="1981" y="4829"/>
                </a:lnTo>
                <a:lnTo>
                  <a:pt x="1953" y="4825"/>
                </a:lnTo>
                <a:lnTo>
                  <a:pt x="1929" y="4813"/>
                </a:lnTo>
                <a:lnTo>
                  <a:pt x="1912" y="4793"/>
                </a:lnTo>
                <a:lnTo>
                  <a:pt x="1900" y="4770"/>
                </a:lnTo>
                <a:lnTo>
                  <a:pt x="1894" y="4744"/>
                </a:lnTo>
                <a:lnTo>
                  <a:pt x="1900" y="4716"/>
                </a:lnTo>
                <a:lnTo>
                  <a:pt x="1912" y="4692"/>
                </a:lnTo>
                <a:lnTo>
                  <a:pt x="1929" y="4674"/>
                </a:lnTo>
                <a:lnTo>
                  <a:pt x="1953" y="4660"/>
                </a:lnTo>
                <a:lnTo>
                  <a:pt x="1981" y="4656"/>
                </a:lnTo>
                <a:close/>
                <a:moveTo>
                  <a:pt x="3441" y="4221"/>
                </a:moveTo>
                <a:lnTo>
                  <a:pt x="3893" y="4221"/>
                </a:lnTo>
                <a:lnTo>
                  <a:pt x="3920" y="4227"/>
                </a:lnTo>
                <a:lnTo>
                  <a:pt x="3942" y="4239"/>
                </a:lnTo>
                <a:lnTo>
                  <a:pt x="3962" y="4257"/>
                </a:lnTo>
                <a:lnTo>
                  <a:pt x="3974" y="4280"/>
                </a:lnTo>
                <a:lnTo>
                  <a:pt x="3978" y="4308"/>
                </a:lnTo>
                <a:lnTo>
                  <a:pt x="3974" y="4336"/>
                </a:lnTo>
                <a:lnTo>
                  <a:pt x="3962" y="4360"/>
                </a:lnTo>
                <a:lnTo>
                  <a:pt x="3942" y="4378"/>
                </a:lnTo>
                <a:lnTo>
                  <a:pt x="3920" y="4390"/>
                </a:lnTo>
                <a:lnTo>
                  <a:pt x="3893" y="4396"/>
                </a:lnTo>
                <a:lnTo>
                  <a:pt x="3441" y="4396"/>
                </a:lnTo>
                <a:lnTo>
                  <a:pt x="3413" y="4390"/>
                </a:lnTo>
                <a:lnTo>
                  <a:pt x="3389" y="4378"/>
                </a:lnTo>
                <a:lnTo>
                  <a:pt x="3370" y="4360"/>
                </a:lnTo>
                <a:lnTo>
                  <a:pt x="3358" y="4336"/>
                </a:lnTo>
                <a:lnTo>
                  <a:pt x="3354" y="4308"/>
                </a:lnTo>
                <a:lnTo>
                  <a:pt x="3358" y="4280"/>
                </a:lnTo>
                <a:lnTo>
                  <a:pt x="3370" y="4257"/>
                </a:lnTo>
                <a:lnTo>
                  <a:pt x="3389" y="4239"/>
                </a:lnTo>
                <a:lnTo>
                  <a:pt x="3413" y="4227"/>
                </a:lnTo>
                <a:lnTo>
                  <a:pt x="3441" y="4221"/>
                </a:lnTo>
                <a:close/>
                <a:moveTo>
                  <a:pt x="1981" y="4215"/>
                </a:moveTo>
                <a:lnTo>
                  <a:pt x="2721" y="4215"/>
                </a:lnTo>
                <a:lnTo>
                  <a:pt x="2747" y="4221"/>
                </a:lnTo>
                <a:lnTo>
                  <a:pt x="2771" y="4233"/>
                </a:lnTo>
                <a:lnTo>
                  <a:pt x="2791" y="4251"/>
                </a:lnTo>
                <a:lnTo>
                  <a:pt x="2803" y="4274"/>
                </a:lnTo>
                <a:lnTo>
                  <a:pt x="2807" y="4302"/>
                </a:lnTo>
                <a:lnTo>
                  <a:pt x="2803" y="4330"/>
                </a:lnTo>
                <a:lnTo>
                  <a:pt x="2791" y="4354"/>
                </a:lnTo>
                <a:lnTo>
                  <a:pt x="2771" y="4372"/>
                </a:lnTo>
                <a:lnTo>
                  <a:pt x="2747" y="4384"/>
                </a:lnTo>
                <a:lnTo>
                  <a:pt x="2721" y="4388"/>
                </a:lnTo>
                <a:lnTo>
                  <a:pt x="1981" y="4388"/>
                </a:lnTo>
                <a:lnTo>
                  <a:pt x="1953" y="4384"/>
                </a:lnTo>
                <a:lnTo>
                  <a:pt x="1929" y="4372"/>
                </a:lnTo>
                <a:lnTo>
                  <a:pt x="1912" y="4354"/>
                </a:lnTo>
                <a:lnTo>
                  <a:pt x="1900" y="4330"/>
                </a:lnTo>
                <a:lnTo>
                  <a:pt x="1894" y="4302"/>
                </a:lnTo>
                <a:lnTo>
                  <a:pt x="1900" y="4274"/>
                </a:lnTo>
                <a:lnTo>
                  <a:pt x="1912" y="4251"/>
                </a:lnTo>
                <a:lnTo>
                  <a:pt x="1929" y="4233"/>
                </a:lnTo>
                <a:lnTo>
                  <a:pt x="1953" y="4221"/>
                </a:lnTo>
                <a:lnTo>
                  <a:pt x="1981" y="4215"/>
                </a:lnTo>
                <a:close/>
                <a:moveTo>
                  <a:pt x="4567" y="3956"/>
                </a:moveTo>
                <a:lnTo>
                  <a:pt x="4567" y="4656"/>
                </a:lnTo>
                <a:lnTo>
                  <a:pt x="5144" y="4656"/>
                </a:lnTo>
                <a:lnTo>
                  <a:pt x="5144" y="3956"/>
                </a:lnTo>
                <a:lnTo>
                  <a:pt x="4567" y="3956"/>
                </a:lnTo>
                <a:close/>
                <a:moveTo>
                  <a:pt x="4479" y="3783"/>
                </a:moveTo>
                <a:lnTo>
                  <a:pt x="5229" y="3783"/>
                </a:lnTo>
                <a:lnTo>
                  <a:pt x="5257" y="3787"/>
                </a:lnTo>
                <a:lnTo>
                  <a:pt x="5281" y="3799"/>
                </a:lnTo>
                <a:lnTo>
                  <a:pt x="5301" y="3819"/>
                </a:lnTo>
                <a:lnTo>
                  <a:pt x="5313" y="3843"/>
                </a:lnTo>
                <a:lnTo>
                  <a:pt x="5317" y="3871"/>
                </a:lnTo>
                <a:lnTo>
                  <a:pt x="5317" y="4744"/>
                </a:lnTo>
                <a:lnTo>
                  <a:pt x="5313" y="4770"/>
                </a:lnTo>
                <a:lnTo>
                  <a:pt x="5301" y="4793"/>
                </a:lnTo>
                <a:lnTo>
                  <a:pt x="5281" y="4813"/>
                </a:lnTo>
                <a:lnTo>
                  <a:pt x="5257" y="4825"/>
                </a:lnTo>
                <a:lnTo>
                  <a:pt x="5229" y="4829"/>
                </a:lnTo>
                <a:lnTo>
                  <a:pt x="4479" y="4829"/>
                </a:lnTo>
                <a:lnTo>
                  <a:pt x="4454" y="4825"/>
                </a:lnTo>
                <a:lnTo>
                  <a:pt x="4430" y="4813"/>
                </a:lnTo>
                <a:lnTo>
                  <a:pt x="4410" y="4793"/>
                </a:lnTo>
                <a:lnTo>
                  <a:pt x="4398" y="4770"/>
                </a:lnTo>
                <a:lnTo>
                  <a:pt x="4394" y="4744"/>
                </a:lnTo>
                <a:lnTo>
                  <a:pt x="4394" y="3871"/>
                </a:lnTo>
                <a:lnTo>
                  <a:pt x="4398" y="3843"/>
                </a:lnTo>
                <a:lnTo>
                  <a:pt x="4410" y="3819"/>
                </a:lnTo>
                <a:lnTo>
                  <a:pt x="4430" y="3799"/>
                </a:lnTo>
                <a:lnTo>
                  <a:pt x="4454" y="3787"/>
                </a:lnTo>
                <a:lnTo>
                  <a:pt x="4479" y="3783"/>
                </a:lnTo>
                <a:close/>
                <a:moveTo>
                  <a:pt x="3441" y="3781"/>
                </a:moveTo>
                <a:lnTo>
                  <a:pt x="4084" y="3781"/>
                </a:lnTo>
                <a:lnTo>
                  <a:pt x="4111" y="3785"/>
                </a:lnTo>
                <a:lnTo>
                  <a:pt x="4135" y="3797"/>
                </a:lnTo>
                <a:lnTo>
                  <a:pt x="4153" y="3815"/>
                </a:lnTo>
                <a:lnTo>
                  <a:pt x="4165" y="3839"/>
                </a:lnTo>
                <a:lnTo>
                  <a:pt x="4171" y="3867"/>
                </a:lnTo>
                <a:lnTo>
                  <a:pt x="4165" y="3895"/>
                </a:lnTo>
                <a:lnTo>
                  <a:pt x="4153" y="3919"/>
                </a:lnTo>
                <a:lnTo>
                  <a:pt x="4135" y="3936"/>
                </a:lnTo>
                <a:lnTo>
                  <a:pt x="4111" y="3950"/>
                </a:lnTo>
                <a:lnTo>
                  <a:pt x="4084" y="3954"/>
                </a:lnTo>
                <a:lnTo>
                  <a:pt x="3441" y="3954"/>
                </a:lnTo>
                <a:lnTo>
                  <a:pt x="3413" y="3950"/>
                </a:lnTo>
                <a:lnTo>
                  <a:pt x="3389" y="3936"/>
                </a:lnTo>
                <a:lnTo>
                  <a:pt x="3370" y="3919"/>
                </a:lnTo>
                <a:lnTo>
                  <a:pt x="3358" y="3895"/>
                </a:lnTo>
                <a:lnTo>
                  <a:pt x="3354" y="3867"/>
                </a:lnTo>
                <a:lnTo>
                  <a:pt x="3358" y="3839"/>
                </a:lnTo>
                <a:lnTo>
                  <a:pt x="3370" y="3815"/>
                </a:lnTo>
                <a:lnTo>
                  <a:pt x="3389" y="3797"/>
                </a:lnTo>
                <a:lnTo>
                  <a:pt x="3413" y="3785"/>
                </a:lnTo>
                <a:lnTo>
                  <a:pt x="3441" y="3781"/>
                </a:lnTo>
                <a:close/>
                <a:moveTo>
                  <a:pt x="1981" y="3773"/>
                </a:moveTo>
                <a:lnTo>
                  <a:pt x="3033" y="3773"/>
                </a:lnTo>
                <a:lnTo>
                  <a:pt x="3061" y="3779"/>
                </a:lnTo>
                <a:lnTo>
                  <a:pt x="3085" y="3791"/>
                </a:lnTo>
                <a:lnTo>
                  <a:pt x="3103" y="3809"/>
                </a:lnTo>
                <a:lnTo>
                  <a:pt x="3115" y="3833"/>
                </a:lnTo>
                <a:lnTo>
                  <a:pt x="3121" y="3861"/>
                </a:lnTo>
                <a:lnTo>
                  <a:pt x="3115" y="3889"/>
                </a:lnTo>
                <a:lnTo>
                  <a:pt x="3103" y="3913"/>
                </a:lnTo>
                <a:lnTo>
                  <a:pt x="3085" y="3931"/>
                </a:lnTo>
                <a:lnTo>
                  <a:pt x="3061" y="3942"/>
                </a:lnTo>
                <a:lnTo>
                  <a:pt x="3033" y="3948"/>
                </a:lnTo>
                <a:lnTo>
                  <a:pt x="1981" y="3948"/>
                </a:lnTo>
                <a:lnTo>
                  <a:pt x="1953" y="3942"/>
                </a:lnTo>
                <a:lnTo>
                  <a:pt x="1929" y="3931"/>
                </a:lnTo>
                <a:lnTo>
                  <a:pt x="1912" y="3913"/>
                </a:lnTo>
                <a:lnTo>
                  <a:pt x="1900" y="3889"/>
                </a:lnTo>
                <a:lnTo>
                  <a:pt x="1894" y="3861"/>
                </a:lnTo>
                <a:lnTo>
                  <a:pt x="1900" y="3833"/>
                </a:lnTo>
                <a:lnTo>
                  <a:pt x="1912" y="3809"/>
                </a:lnTo>
                <a:lnTo>
                  <a:pt x="1929" y="3791"/>
                </a:lnTo>
                <a:lnTo>
                  <a:pt x="1953" y="3779"/>
                </a:lnTo>
                <a:lnTo>
                  <a:pt x="1981" y="3773"/>
                </a:lnTo>
                <a:close/>
                <a:moveTo>
                  <a:pt x="4479" y="3340"/>
                </a:moveTo>
                <a:lnTo>
                  <a:pt x="4933" y="3340"/>
                </a:lnTo>
                <a:lnTo>
                  <a:pt x="4959" y="3344"/>
                </a:lnTo>
                <a:lnTo>
                  <a:pt x="4983" y="3356"/>
                </a:lnTo>
                <a:lnTo>
                  <a:pt x="5003" y="3376"/>
                </a:lnTo>
                <a:lnTo>
                  <a:pt x="5014" y="3400"/>
                </a:lnTo>
                <a:lnTo>
                  <a:pt x="5018" y="3426"/>
                </a:lnTo>
                <a:lnTo>
                  <a:pt x="5014" y="3453"/>
                </a:lnTo>
                <a:lnTo>
                  <a:pt x="5003" y="3477"/>
                </a:lnTo>
                <a:lnTo>
                  <a:pt x="4983" y="3495"/>
                </a:lnTo>
                <a:lnTo>
                  <a:pt x="4959" y="3509"/>
                </a:lnTo>
                <a:lnTo>
                  <a:pt x="4933" y="3513"/>
                </a:lnTo>
                <a:lnTo>
                  <a:pt x="4479" y="3513"/>
                </a:lnTo>
                <a:lnTo>
                  <a:pt x="4454" y="3509"/>
                </a:lnTo>
                <a:lnTo>
                  <a:pt x="4430" y="3495"/>
                </a:lnTo>
                <a:lnTo>
                  <a:pt x="4410" y="3477"/>
                </a:lnTo>
                <a:lnTo>
                  <a:pt x="4398" y="3453"/>
                </a:lnTo>
                <a:lnTo>
                  <a:pt x="4394" y="3426"/>
                </a:lnTo>
                <a:lnTo>
                  <a:pt x="4398" y="3400"/>
                </a:lnTo>
                <a:lnTo>
                  <a:pt x="4410" y="3376"/>
                </a:lnTo>
                <a:lnTo>
                  <a:pt x="4430" y="3356"/>
                </a:lnTo>
                <a:lnTo>
                  <a:pt x="4454" y="3344"/>
                </a:lnTo>
                <a:lnTo>
                  <a:pt x="4479" y="3340"/>
                </a:lnTo>
                <a:close/>
                <a:moveTo>
                  <a:pt x="3441" y="3340"/>
                </a:moveTo>
                <a:lnTo>
                  <a:pt x="3893" y="3340"/>
                </a:lnTo>
                <a:lnTo>
                  <a:pt x="3920" y="3344"/>
                </a:lnTo>
                <a:lnTo>
                  <a:pt x="3942" y="3356"/>
                </a:lnTo>
                <a:lnTo>
                  <a:pt x="3962" y="3376"/>
                </a:lnTo>
                <a:lnTo>
                  <a:pt x="3974" y="3400"/>
                </a:lnTo>
                <a:lnTo>
                  <a:pt x="3978" y="3426"/>
                </a:lnTo>
                <a:lnTo>
                  <a:pt x="3974" y="3453"/>
                </a:lnTo>
                <a:lnTo>
                  <a:pt x="3962" y="3477"/>
                </a:lnTo>
                <a:lnTo>
                  <a:pt x="3942" y="3495"/>
                </a:lnTo>
                <a:lnTo>
                  <a:pt x="3920" y="3509"/>
                </a:lnTo>
                <a:lnTo>
                  <a:pt x="3893" y="3513"/>
                </a:lnTo>
                <a:lnTo>
                  <a:pt x="3441" y="3513"/>
                </a:lnTo>
                <a:lnTo>
                  <a:pt x="3413" y="3509"/>
                </a:lnTo>
                <a:lnTo>
                  <a:pt x="3389" y="3495"/>
                </a:lnTo>
                <a:lnTo>
                  <a:pt x="3370" y="3477"/>
                </a:lnTo>
                <a:lnTo>
                  <a:pt x="3358" y="3453"/>
                </a:lnTo>
                <a:lnTo>
                  <a:pt x="3354" y="3426"/>
                </a:lnTo>
                <a:lnTo>
                  <a:pt x="3358" y="3400"/>
                </a:lnTo>
                <a:lnTo>
                  <a:pt x="3370" y="3376"/>
                </a:lnTo>
                <a:lnTo>
                  <a:pt x="3389" y="3356"/>
                </a:lnTo>
                <a:lnTo>
                  <a:pt x="3413" y="3344"/>
                </a:lnTo>
                <a:lnTo>
                  <a:pt x="3441" y="3340"/>
                </a:lnTo>
                <a:close/>
                <a:moveTo>
                  <a:pt x="1981" y="3334"/>
                </a:moveTo>
                <a:lnTo>
                  <a:pt x="2721" y="3334"/>
                </a:lnTo>
                <a:lnTo>
                  <a:pt x="2747" y="3338"/>
                </a:lnTo>
                <a:lnTo>
                  <a:pt x="2771" y="3350"/>
                </a:lnTo>
                <a:lnTo>
                  <a:pt x="2791" y="3368"/>
                </a:lnTo>
                <a:lnTo>
                  <a:pt x="2803" y="3392"/>
                </a:lnTo>
                <a:lnTo>
                  <a:pt x="2807" y="3420"/>
                </a:lnTo>
                <a:lnTo>
                  <a:pt x="2803" y="3447"/>
                </a:lnTo>
                <a:lnTo>
                  <a:pt x="2791" y="3471"/>
                </a:lnTo>
                <a:lnTo>
                  <a:pt x="2771" y="3489"/>
                </a:lnTo>
                <a:lnTo>
                  <a:pt x="2747" y="3503"/>
                </a:lnTo>
                <a:lnTo>
                  <a:pt x="2721" y="3507"/>
                </a:lnTo>
                <a:lnTo>
                  <a:pt x="1981" y="3507"/>
                </a:lnTo>
                <a:lnTo>
                  <a:pt x="1953" y="3503"/>
                </a:lnTo>
                <a:lnTo>
                  <a:pt x="1929" y="3489"/>
                </a:lnTo>
                <a:lnTo>
                  <a:pt x="1912" y="3471"/>
                </a:lnTo>
                <a:lnTo>
                  <a:pt x="1900" y="3447"/>
                </a:lnTo>
                <a:lnTo>
                  <a:pt x="1894" y="3420"/>
                </a:lnTo>
                <a:lnTo>
                  <a:pt x="1900" y="3392"/>
                </a:lnTo>
                <a:lnTo>
                  <a:pt x="1912" y="3368"/>
                </a:lnTo>
                <a:lnTo>
                  <a:pt x="1929" y="3350"/>
                </a:lnTo>
                <a:lnTo>
                  <a:pt x="1953" y="3338"/>
                </a:lnTo>
                <a:lnTo>
                  <a:pt x="1981" y="3334"/>
                </a:lnTo>
                <a:close/>
                <a:moveTo>
                  <a:pt x="646" y="3066"/>
                </a:moveTo>
                <a:lnTo>
                  <a:pt x="646" y="4656"/>
                </a:lnTo>
                <a:lnTo>
                  <a:pt x="1470" y="4656"/>
                </a:lnTo>
                <a:lnTo>
                  <a:pt x="1470" y="3066"/>
                </a:lnTo>
                <a:lnTo>
                  <a:pt x="646" y="3066"/>
                </a:lnTo>
                <a:close/>
                <a:moveTo>
                  <a:pt x="4479" y="2899"/>
                </a:moveTo>
                <a:lnTo>
                  <a:pt x="5162" y="2899"/>
                </a:lnTo>
                <a:lnTo>
                  <a:pt x="5190" y="2903"/>
                </a:lnTo>
                <a:lnTo>
                  <a:pt x="5213" y="2915"/>
                </a:lnTo>
                <a:lnTo>
                  <a:pt x="5231" y="2934"/>
                </a:lnTo>
                <a:lnTo>
                  <a:pt x="5245" y="2958"/>
                </a:lnTo>
                <a:lnTo>
                  <a:pt x="5249" y="2984"/>
                </a:lnTo>
                <a:lnTo>
                  <a:pt x="5245" y="3012"/>
                </a:lnTo>
                <a:lnTo>
                  <a:pt x="5231" y="3036"/>
                </a:lnTo>
                <a:lnTo>
                  <a:pt x="5213" y="3056"/>
                </a:lnTo>
                <a:lnTo>
                  <a:pt x="5190" y="3068"/>
                </a:lnTo>
                <a:lnTo>
                  <a:pt x="5162" y="3072"/>
                </a:lnTo>
                <a:lnTo>
                  <a:pt x="4479" y="3072"/>
                </a:lnTo>
                <a:lnTo>
                  <a:pt x="4454" y="3068"/>
                </a:lnTo>
                <a:lnTo>
                  <a:pt x="4430" y="3056"/>
                </a:lnTo>
                <a:lnTo>
                  <a:pt x="4410" y="3036"/>
                </a:lnTo>
                <a:lnTo>
                  <a:pt x="4398" y="3012"/>
                </a:lnTo>
                <a:lnTo>
                  <a:pt x="4394" y="2984"/>
                </a:lnTo>
                <a:lnTo>
                  <a:pt x="4398" y="2958"/>
                </a:lnTo>
                <a:lnTo>
                  <a:pt x="4410" y="2934"/>
                </a:lnTo>
                <a:lnTo>
                  <a:pt x="4430" y="2915"/>
                </a:lnTo>
                <a:lnTo>
                  <a:pt x="4454" y="2903"/>
                </a:lnTo>
                <a:lnTo>
                  <a:pt x="4479" y="2899"/>
                </a:lnTo>
                <a:close/>
                <a:moveTo>
                  <a:pt x="3441" y="2899"/>
                </a:moveTo>
                <a:lnTo>
                  <a:pt x="4121" y="2899"/>
                </a:lnTo>
                <a:lnTo>
                  <a:pt x="4149" y="2903"/>
                </a:lnTo>
                <a:lnTo>
                  <a:pt x="4173" y="2915"/>
                </a:lnTo>
                <a:lnTo>
                  <a:pt x="4193" y="2934"/>
                </a:lnTo>
                <a:lnTo>
                  <a:pt x="4205" y="2958"/>
                </a:lnTo>
                <a:lnTo>
                  <a:pt x="4209" y="2984"/>
                </a:lnTo>
                <a:lnTo>
                  <a:pt x="4205" y="3012"/>
                </a:lnTo>
                <a:lnTo>
                  <a:pt x="4193" y="3036"/>
                </a:lnTo>
                <a:lnTo>
                  <a:pt x="4173" y="3056"/>
                </a:lnTo>
                <a:lnTo>
                  <a:pt x="4149" y="3068"/>
                </a:lnTo>
                <a:lnTo>
                  <a:pt x="4121" y="3072"/>
                </a:lnTo>
                <a:lnTo>
                  <a:pt x="3441" y="3072"/>
                </a:lnTo>
                <a:lnTo>
                  <a:pt x="3413" y="3068"/>
                </a:lnTo>
                <a:lnTo>
                  <a:pt x="3389" y="3056"/>
                </a:lnTo>
                <a:lnTo>
                  <a:pt x="3370" y="3036"/>
                </a:lnTo>
                <a:lnTo>
                  <a:pt x="3358" y="3012"/>
                </a:lnTo>
                <a:lnTo>
                  <a:pt x="3354" y="2984"/>
                </a:lnTo>
                <a:lnTo>
                  <a:pt x="3358" y="2958"/>
                </a:lnTo>
                <a:lnTo>
                  <a:pt x="3370" y="2934"/>
                </a:lnTo>
                <a:lnTo>
                  <a:pt x="3389" y="2915"/>
                </a:lnTo>
                <a:lnTo>
                  <a:pt x="3413" y="2903"/>
                </a:lnTo>
                <a:lnTo>
                  <a:pt x="3441" y="2899"/>
                </a:lnTo>
                <a:close/>
                <a:moveTo>
                  <a:pt x="1981" y="2893"/>
                </a:moveTo>
                <a:lnTo>
                  <a:pt x="3013" y="2893"/>
                </a:lnTo>
                <a:lnTo>
                  <a:pt x="3041" y="2897"/>
                </a:lnTo>
                <a:lnTo>
                  <a:pt x="3065" y="2909"/>
                </a:lnTo>
                <a:lnTo>
                  <a:pt x="3085" y="2928"/>
                </a:lnTo>
                <a:lnTo>
                  <a:pt x="3097" y="2952"/>
                </a:lnTo>
                <a:lnTo>
                  <a:pt x="3101" y="2978"/>
                </a:lnTo>
                <a:lnTo>
                  <a:pt x="3097" y="3006"/>
                </a:lnTo>
                <a:lnTo>
                  <a:pt x="3085" y="3030"/>
                </a:lnTo>
                <a:lnTo>
                  <a:pt x="3065" y="3048"/>
                </a:lnTo>
                <a:lnTo>
                  <a:pt x="3041" y="3062"/>
                </a:lnTo>
                <a:lnTo>
                  <a:pt x="3013" y="3066"/>
                </a:lnTo>
                <a:lnTo>
                  <a:pt x="1981" y="3066"/>
                </a:lnTo>
                <a:lnTo>
                  <a:pt x="1953" y="3062"/>
                </a:lnTo>
                <a:lnTo>
                  <a:pt x="1929" y="3048"/>
                </a:lnTo>
                <a:lnTo>
                  <a:pt x="1912" y="3030"/>
                </a:lnTo>
                <a:lnTo>
                  <a:pt x="1900" y="3006"/>
                </a:lnTo>
                <a:lnTo>
                  <a:pt x="1894" y="2978"/>
                </a:lnTo>
                <a:lnTo>
                  <a:pt x="1900" y="2952"/>
                </a:lnTo>
                <a:lnTo>
                  <a:pt x="1912" y="2928"/>
                </a:lnTo>
                <a:lnTo>
                  <a:pt x="1929" y="2909"/>
                </a:lnTo>
                <a:lnTo>
                  <a:pt x="1953" y="2897"/>
                </a:lnTo>
                <a:lnTo>
                  <a:pt x="1981" y="2893"/>
                </a:lnTo>
                <a:close/>
                <a:moveTo>
                  <a:pt x="561" y="2893"/>
                </a:moveTo>
                <a:lnTo>
                  <a:pt x="1557" y="2893"/>
                </a:lnTo>
                <a:lnTo>
                  <a:pt x="1585" y="2897"/>
                </a:lnTo>
                <a:lnTo>
                  <a:pt x="1609" y="2909"/>
                </a:lnTo>
                <a:lnTo>
                  <a:pt x="1627" y="2928"/>
                </a:lnTo>
                <a:lnTo>
                  <a:pt x="1639" y="2952"/>
                </a:lnTo>
                <a:lnTo>
                  <a:pt x="1645" y="2978"/>
                </a:lnTo>
                <a:lnTo>
                  <a:pt x="1645" y="4744"/>
                </a:lnTo>
                <a:lnTo>
                  <a:pt x="1639" y="4770"/>
                </a:lnTo>
                <a:lnTo>
                  <a:pt x="1627" y="4793"/>
                </a:lnTo>
                <a:lnTo>
                  <a:pt x="1609" y="4813"/>
                </a:lnTo>
                <a:lnTo>
                  <a:pt x="1585" y="4825"/>
                </a:lnTo>
                <a:lnTo>
                  <a:pt x="1557" y="4829"/>
                </a:lnTo>
                <a:lnTo>
                  <a:pt x="561" y="4829"/>
                </a:lnTo>
                <a:lnTo>
                  <a:pt x="533" y="4825"/>
                </a:lnTo>
                <a:lnTo>
                  <a:pt x="509" y="4813"/>
                </a:lnTo>
                <a:lnTo>
                  <a:pt x="489" y="4793"/>
                </a:lnTo>
                <a:lnTo>
                  <a:pt x="477" y="4770"/>
                </a:lnTo>
                <a:lnTo>
                  <a:pt x="473" y="4744"/>
                </a:lnTo>
                <a:lnTo>
                  <a:pt x="473" y="2978"/>
                </a:lnTo>
                <a:lnTo>
                  <a:pt x="477" y="2952"/>
                </a:lnTo>
                <a:lnTo>
                  <a:pt x="489" y="2928"/>
                </a:lnTo>
                <a:lnTo>
                  <a:pt x="509" y="2909"/>
                </a:lnTo>
                <a:lnTo>
                  <a:pt x="533" y="2897"/>
                </a:lnTo>
                <a:lnTo>
                  <a:pt x="561" y="2893"/>
                </a:lnTo>
                <a:close/>
                <a:moveTo>
                  <a:pt x="3467" y="2280"/>
                </a:moveTo>
                <a:lnTo>
                  <a:pt x="4909" y="2280"/>
                </a:lnTo>
                <a:lnTo>
                  <a:pt x="4935" y="2284"/>
                </a:lnTo>
                <a:lnTo>
                  <a:pt x="4959" y="2298"/>
                </a:lnTo>
                <a:lnTo>
                  <a:pt x="4979" y="2316"/>
                </a:lnTo>
                <a:lnTo>
                  <a:pt x="4991" y="2340"/>
                </a:lnTo>
                <a:lnTo>
                  <a:pt x="4995" y="2368"/>
                </a:lnTo>
                <a:lnTo>
                  <a:pt x="4991" y="2396"/>
                </a:lnTo>
                <a:lnTo>
                  <a:pt x="4979" y="2420"/>
                </a:lnTo>
                <a:lnTo>
                  <a:pt x="4959" y="2437"/>
                </a:lnTo>
                <a:lnTo>
                  <a:pt x="4935" y="2449"/>
                </a:lnTo>
                <a:lnTo>
                  <a:pt x="4909" y="2453"/>
                </a:lnTo>
                <a:lnTo>
                  <a:pt x="3467" y="2453"/>
                </a:lnTo>
                <a:lnTo>
                  <a:pt x="3439" y="2449"/>
                </a:lnTo>
                <a:lnTo>
                  <a:pt x="3415" y="2437"/>
                </a:lnTo>
                <a:lnTo>
                  <a:pt x="3395" y="2420"/>
                </a:lnTo>
                <a:lnTo>
                  <a:pt x="3383" y="2396"/>
                </a:lnTo>
                <a:lnTo>
                  <a:pt x="3379" y="2368"/>
                </a:lnTo>
                <a:lnTo>
                  <a:pt x="3383" y="2340"/>
                </a:lnTo>
                <a:lnTo>
                  <a:pt x="3395" y="2316"/>
                </a:lnTo>
                <a:lnTo>
                  <a:pt x="3415" y="2298"/>
                </a:lnTo>
                <a:lnTo>
                  <a:pt x="3439" y="2284"/>
                </a:lnTo>
                <a:lnTo>
                  <a:pt x="3467" y="2280"/>
                </a:lnTo>
                <a:close/>
                <a:moveTo>
                  <a:pt x="3467" y="1839"/>
                </a:moveTo>
                <a:lnTo>
                  <a:pt x="5092" y="1839"/>
                </a:lnTo>
                <a:lnTo>
                  <a:pt x="5118" y="1845"/>
                </a:lnTo>
                <a:lnTo>
                  <a:pt x="5142" y="1857"/>
                </a:lnTo>
                <a:lnTo>
                  <a:pt x="5162" y="1875"/>
                </a:lnTo>
                <a:lnTo>
                  <a:pt x="5174" y="1899"/>
                </a:lnTo>
                <a:lnTo>
                  <a:pt x="5178" y="1926"/>
                </a:lnTo>
                <a:lnTo>
                  <a:pt x="5174" y="1954"/>
                </a:lnTo>
                <a:lnTo>
                  <a:pt x="5162" y="1978"/>
                </a:lnTo>
                <a:lnTo>
                  <a:pt x="5142" y="1996"/>
                </a:lnTo>
                <a:lnTo>
                  <a:pt x="5118" y="2008"/>
                </a:lnTo>
                <a:lnTo>
                  <a:pt x="5092" y="2014"/>
                </a:lnTo>
                <a:lnTo>
                  <a:pt x="3467" y="2014"/>
                </a:lnTo>
                <a:lnTo>
                  <a:pt x="3439" y="2008"/>
                </a:lnTo>
                <a:lnTo>
                  <a:pt x="3415" y="1996"/>
                </a:lnTo>
                <a:lnTo>
                  <a:pt x="3395" y="1978"/>
                </a:lnTo>
                <a:lnTo>
                  <a:pt x="3383" y="1954"/>
                </a:lnTo>
                <a:lnTo>
                  <a:pt x="3379" y="1926"/>
                </a:lnTo>
                <a:lnTo>
                  <a:pt x="3383" y="1899"/>
                </a:lnTo>
                <a:lnTo>
                  <a:pt x="3395" y="1875"/>
                </a:lnTo>
                <a:lnTo>
                  <a:pt x="3415" y="1857"/>
                </a:lnTo>
                <a:lnTo>
                  <a:pt x="3439" y="1845"/>
                </a:lnTo>
                <a:lnTo>
                  <a:pt x="3467" y="1839"/>
                </a:lnTo>
                <a:close/>
                <a:moveTo>
                  <a:pt x="3467" y="1400"/>
                </a:moveTo>
                <a:lnTo>
                  <a:pt x="4909" y="1400"/>
                </a:lnTo>
                <a:lnTo>
                  <a:pt x="4935" y="1404"/>
                </a:lnTo>
                <a:lnTo>
                  <a:pt x="4959" y="1415"/>
                </a:lnTo>
                <a:lnTo>
                  <a:pt x="4979" y="1433"/>
                </a:lnTo>
                <a:lnTo>
                  <a:pt x="4991" y="1457"/>
                </a:lnTo>
                <a:lnTo>
                  <a:pt x="4995" y="1485"/>
                </a:lnTo>
                <a:lnTo>
                  <a:pt x="4991" y="1513"/>
                </a:lnTo>
                <a:lnTo>
                  <a:pt x="4979" y="1537"/>
                </a:lnTo>
                <a:lnTo>
                  <a:pt x="4959" y="1555"/>
                </a:lnTo>
                <a:lnTo>
                  <a:pt x="4935" y="1567"/>
                </a:lnTo>
                <a:lnTo>
                  <a:pt x="4909" y="1573"/>
                </a:lnTo>
                <a:lnTo>
                  <a:pt x="3467" y="1573"/>
                </a:lnTo>
                <a:lnTo>
                  <a:pt x="3439" y="1567"/>
                </a:lnTo>
                <a:lnTo>
                  <a:pt x="3415" y="1555"/>
                </a:lnTo>
                <a:lnTo>
                  <a:pt x="3395" y="1537"/>
                </a:lnTo>
                <a:lnTo>
                  <a:pt x="3383" y="1513"/>
                </a:lnTo>
                <a:lnTo>
                  <a:pt x="3379" y="1485"/>
                </a:lnTo>
                <a:lnTo>
                  <a:pt x="3383" y="1457"/>
                </a:lnTo>
                <a:lnTo>
                  <a:pt x="3395" y="1433"/>
                </a:lnTo>
                <a:lnTo>
                  <a:pt x="3415" y="1415"/>
                </a:lnTo>
                <a:lnTo>
                  <a:pt x="3439" y="1404"/>
                </a:lnTo>
                <a:lnTo>
                  <a:pt x="3467" y="1400"/>
                </a:lnTo>
                <a:close/>
                <a:moveTo>
                  <a:pt x="6385" y="968"/>
                </a:moveTo>
                <a:lnTo>
                  <a:pt x="5673" y="968"/>
                </a:lnTo>
                <a:lnTo>
                  <a:pt x="5673" y="5153"/>
                </a:lnTo>
                <a:lnTo>
                  <a:pt x="5679" y="5217"/>
                </a:lnTo>
                <a:lnTo>
                  <a:pt x="5695" y="5277"/>
                </a:lnTo>
                <a:lnTo>
                  <a:pt x="5723" y="5332"/>
                </a:lnTo>
                <a:lnTo>
                  <a:pt x="5756" y="5382"/>
                </a:lnTo>
                <a:lnTo>
                  <a:pt x="5800" y="5424"/>
                </a:lnTo>
                <a:lnTo>
                  <a:pt x="5850" y="5459"/>
                </a:lnTo>
                <a:lnTo>
                  <a:pt x="5906" y="5485"/>
                </a:lnTo>
                <a:lnTo>
                  <a:pt x="5965" y="5503"/>
                </a:lnTo>
                <a:lnTo>
                  <a:pt x="6029" y="5509"/>
                </a:lnTo>
                <a:lnTo>
                  <a:pt x="6093" y="5503"/>
                </a:lnTo>
                <a:lnTo>
                  <a:pt x="6152" y="5485"/>
                </a:lnTo>
                <a:lnTo>
                  <a:pt x="6208" y="5459"/>
                </a:lnTo>
                <a:lnTo>
                  <a:pt x="6258" y="5424"/>
                </a:lnTo>
                <a:lnTo>
                  <a:pt x="6301" y="5382"/>
                </a:lnTo>
                <a:lnTo>
                  <a:pt x="6335" y="5332"/>
                </a:lnTo>
                <a:lnTo>
                  <a:pt x="6361" y="5277"/>
                </a:lnTo>
                <a:lnTo>
                  <a:pt x="6379" y="5217"/>
                </a:lnTo>
                <a:lnTo>
                  <a:pt x="6385" y="5153"/>
                </a:lnTo>
                <a:lnTo>
                  <a:pt x="6385" y="968"/>
                </a:lnTo>
                <a:close/>
                <a:moveTo>
                  <a:pt x="3467" y="958"/>
                </a:moveTo>
                <a:lnTo>
                  <a:pt x="4692" y="958"/>
                </a:lnTo>
                <a:lnTo>
                  <a:pt x="4720" y="962"/>
                </a:lnTo>
                <a:lnTo>
                  <a:pt x="4744" y="974"/>
                </a:lnTo>
                <a:lnTo>
                  <a:pt x="4764" y="994"/>
                </a:lnTo>
                <a:lnTo>
                  <a:pt x="4776" y="1016"/>
                </a:lnTo>
                <a:lnTo>
                  <a:pt x="4780" y="1044"/>
                </a:lnTo>
                <a:lnTo>
                  <a:pt x="4776" y="1072"/>
                </a:lnTo>
                <a:lnTo>
                  <a:pt x="4764" y="1095"/>
                </a:lnTo>
                <a:lnTo>
                  <a:pt x="4744" y="1113"/>
                </a:lnTo>
                <a:lnTo>
                  <a:pt x="4720" y="1127"/>
                </a:lnTo>
                <a:lnTo>
                  <a:pt x="4692" y="1131"/>
                </a:lnTo>
                <a:lnTo>
                  <a:pt x="3467" y="1131"/>
                </a:lnTo>
                <a:lnTo>
                  <a:pt x="3439" y="1127"/>
                </a:lnTo>
                <a:lnTo>
                  <a:pt x="3415" y="1113"/>
                </a:lnTo>
                <a:lnTo>
                  <a:pt x="3395" y="1095"/>
                </a:lnTo>
                <a:lnTo>
                  <a:pt x="3383" y="1072"/>
                </a:lnTo>
                <a:lnTo>
                  <a:pt x="3379" y="1044"/>
                </a:lnTo>
                <a:lnTo>
                  <a:pt x="3383" y="1016"/>
                </a:lnTo>
                <a:lnTo>
                  <a:pt x="3395" y="994"/>
                </a:lnTo>
                <a:lnTo>
                  <a:pt x="3415" y="974"/>
                </a:lnTo>
                <a:lnTo>
                  <a:pt x="3439" y="962"/>
                </a:lnTo>
                <a:lnTo>
                  <a:pt x="3467" y="958"/>
                </a:lnTo>
                <a:close/>
                <a:moveTo>
                  <a:pt x="646" y="690"/>
                </a:moveTo>
                <a:lnTo>
                  <a:pt x="646" y="2280"/>
                </a:lnTo>
                <a:lnTo>
                  <a:pt x="3000" y="2280"/>
                </a:lnTo>
                <a:lnTo>
                  <a:pt x="3000" y="690"/>
                </a:lnTo>
                <a:lnTo>
                  <a:pt x="646" y="690"/>
                </a:lnTo>
                <a:close/>
                <a:moveTo>
                  <a:pt x="3467" y="517"/>
                </a:moveTo>
                <a:lnTo>
                  <a:pt x="5092" y="517"/>
                </a:lnTo>
                <a:lnTo>
                  <a:pt x="5118" y="521"/>
                </a:lnTo>
                <a:lnTo>
                  <a:pt x="5142" y="533"/>
                </a:lnTo>
                <a:lnTo>
                  <a:pt x="5162" y="553"/>
                </a:lnTo>
                <a:lnTo>
                  <a:pt x="5174" y="576"/>
                </a:lnTo>
                <a:lnTo>
                  <a:pt x="5178" y="602"/>
                </a:lnTo>
                <a:lnTo>
                  <a:pt x="5174" y="630"/>
                </a:lnTo>
                <a:lnTo>
                  <a:pt x="5162" y="654"/>
                </a:lnTo>
                <a:lnTo>
                  <a:pt x="5142" y="674"/>
                </a:lnTo>
                <a:lnTo>
                  <a:pt x="5118" y="686"/>
                </a:lnTo>
                <a:lnTo>
                  <a:pt x="5092" y="690"/>
                </a:lnTo>
                <a:lnTo>
                  <a:pt x="3467" y="690"/>
                </a:lnTo>
                <a:lnTo>
                  <a:pt x="3439" y="686"/>
                </a:lnTo>
                <a:lnTo>
                  <a:pt x="3415" y="674"/>
                </a:lnTo>
                <a:lnTo>
                  <a:pt x="3395" y="654"/>
                </a:lnTo>
                <a:lnTo>
                  <a:pt x="3383" y="630"/>
                </a:lnTo>
                <a:lnTo>
                  <a:pt x="3379" y="602"/>
                </a:lnTo>
                <a:lnTo>
                  <a:pt x="3383" y="576"/>
                </a:lnTo>
                <a:lnTo>
                  <a:pt x="3395" y="553"/>
                </a:lnTo>
                <a:lnTo>
                  <a:pt x="3415" y="533"/>
                </a:lnTo>
                <a:lnTo>
                  <a:pt x="3439" y="521"/>
                </a:lnTo>
                <a:lnTo>
                  <a:pt x="3467" y="517"/>
                </a:lnTo>
                <a:close/>
                <a:moveTo>
                  <a:pt x="561" y="517"/>
                </a:moveTo>
                <a:lnTo>
                  <a:pt x="3085" y="517"/>
                </a:lnTo>
                <a:lnTo>
                  <a:pt x="3113" y="521"/>
                </a:lnTo>
                <a:lnTo>
                  <a:pt x="3137" y="533"/>
                </a:lnTo>
                <a:lnTo>
                  <a:pt x="3157" y="553"/>
                </a:lnTo>
                <a:lnTo>
                  <a:pt x="3169" y="576"/>
                </a:lnTo>
                <a:lnTo>
                  <a:pt x="3173" y="602"/>
                </a:lnTo>
                <a:lnTo>
                  <a:pt x="3173" y="2368"/>
                </a:lnTo>
                <a:lnTo>
                  <a:pt x="3169" y="2396"/>
                </a:lnTo>
                <a:lnTo>
                  <a:pt x="3157" y="2420"/>
                </a:lnTo>
                <a:lnTo>
                  <a:pt x="3137" y="2437"/>
                </a:lnTo>
                <a:lnTo>
                  <a:pt x="3113" y="2449"/>
                </a:lnTo>
                <a:lnTo>
                  <a:pt x="3085" y="2453"/>
                </a:lnTo>
                <a:lnTo>
                  <a:pt x="561" y="2453"/>
                </a:lnTo>
                <a:lnTo>
                  <a:pt x="533" y="2449"/>
                </a:lnTo>
                <a:lnTo>
                  <a:pt x="509" y="2437"/>
                </a:lnTo>
                <a:lnTo>
                  <a:pt x="489" y="2420"/>
                </a:lnTo>
                <a:lnTo>
                  <a:pt x="477" y="2396"/>
                </a:lnTo>
                <a:lnTo>
                  <a:pt x="473" y="2368"/>
                </a:lnTo>
                <a:lnTo>
                  <a:pt x="473" y="602"/>
                </a:lnTo>
                <a:lnTo>
                  <a:pt x="477" y="576"/>
                </a:lnTo>
                <a:lnTo>
                  <a:pt x="489" y="553"/>
                </a:lnTo>
                <a:lnTo>
                  <a:pt x="509" y="533"/>
                </a:lnTo>
                <a:lnTo>
                  <a:pt x="533" y="521"/>
                </a:lnTo>
                <a:lnTo>
                  <a:pt x="561" y="517"/>
                </a:lnTo>
                <a:close/>
                <a:moveTo>
                  <a:pt x="173" y="173"/>
                </a:moveTo>
                <a:lnTo>
                  <a:pt x="173" y="5046"/>
                </a:lnTo>
                <a:lnTo>
                  <a:pt x="179" y="5121"/>
                </a:lnTo>
                <a:lnTo>
                  <a:pt x="197" y="5193"/>
                </a:lnTo>
                <a:lnTo>
                  <a:pt x="225" y="5259"/>
                </a:lnTo>
                <a:lnTo>
                  <a:pt x="263" y="5318"/>
                </a:lnTo>
                <a:lnTo>
                  <a:pt x="308" y="5372"/>
                </a:lnTo>
                <a:lnTo>
                  <a:pt x="362" y="5420"/>
                </a:lnTo>
                <a:lnTo>
                  <a:pt x="424" y="5457"/>
                </a:lnTo>
                <a:lnTo>
                  <a:pt x="489" y="5485"/>
                </a:lnTo>
                <a:lnTo>
                  <a:pt x="561" y="5503"/>
                </a:lnTo>
                <a:lnTo>
                  <a:pt x="637" y="5509"/>
                </a:lnTo>
                <a:lnTo>
                  <a:pt x="5637" y="5509"/>
                </a:lnTo>
                <a:lnTo>
                  <a:pt x="5589" y="5447"/>
                </a:lnTo>
                <a:lnTo>
                  <a:pt x="5552" y="5382"/>
                </a:lnTo>
                <a:lnTo>
                  <a:pt x="5522" y="5308"/>
                </a:lnTo>
                <a:lnTo>
                  <a:pt x="5506" y="5233"/>
                </a:lnTo>
                <a:lnTo>
                  <a:pt x="5500" y="5153"/>
                </a:lnTo>
                <a:lnTo>
                  <a:pt x="5500" y="173"/>
                </a:lnTo>
                <a:lnTo>
                  <a:pt x="173" y="173"/>
                </a:lnTo>
                <a:close/>
                <a:moveTo>
                  <a:pt x="88" y="0"/>
                </a:moveTo>
                <a:lnTo>
                  <a:pt x="5585" y="0"/>
                </a:lnTo>
                <a:lnTo>
                  <a:pt x="5613" y="4"/>
                </a:lnTo>
                <a:lnTo>
                  <a:pt x="5637" y="18"/>
                </a:lnTo>
                <a:lnTo>
                  <a:pt x="5655" y="36"/>
                </a:lnTo>
                <a:lnTo>
                  <a:pt x="5667" y="60"/>
                </a:lnTo>
                <a:lnTo>
                  <a:pt x="5673" y="87"/>
                </a:lnTo>
                <a:lnTo>
                  <a:pt x="5673" y="795"/>
                </a:lnTo>
                <a:lnTo>
                  <a:pt x="6385" y="795"/>
                </a:lnTo>
                <a:lnTo>
                  <a:pt x="6431" y="801"/>
                </a:lnTo>
                <a:lnTo>
                  <a:pt x="6473" y="819"/>
                </a:lnTo>
                <a:lnTo>
                  <a:pt x="6506" y="847"/>
                </a:lnTo>
                <a:lnTo>
                  <a:pt x="6534" y="881"/>
                </a:lnTo>
                <a:lnTo>
                  <a:pt x="6552" y="922"/>
                </a:lnTo>
                <a:lnTo>
                  <a:pt x="6558" y="968"/>
                </a:lnTo>
                <a:lnTo>
                  <a:pt x="6558" y="5153"/>
                </a:lnTo>
                <a:lnTo>
                  <a:pt x="6552" y="5231"/>
                </a:lnTo>
                <a:lnTo>
                  <a:pt x="6536" y="5304"/>
                </a:lnTo>
                <a:lnTo>
                  <a:pt x="6508" y="5376"/>
                </a:lnTo>
                <a:lnTo>
                  <a:pt x="6473" y="5440"/>
                </a:lnTo>
                <a:lnTo>
                  <a:pt x="6427" y="5499"/>
                </a:lnTo>
                <a:lnTo>
                  <a:pt x="6375" y="5551"/>
                </a:lnTo>
                <a:lnTo>
                  <a:pt x="6317" y="5597"/>
                </a:lnTo>
                <a:lnTo>
                  <a:pt x="6252" y="5632"/>
                </a:lnTo>
                <a:lnTo>
                  <a:pt x="6182" y="5658"/>
                </a:lnTo>
                <a:lnTo>
                  <a:pt x="6107" y="5676"/>
                </a:lnTo>
                <a:lnTo>
                  <a:pt x="6029" y="5682"/>
                </a:lnTo>
                <a:lnTo>
                  <a:pt x="5967" y="5678"/>
                </a:lnTo>
                <a:lnTo>
                  <a:pt x="5955" y="5680"/>
                </a:lnTo>
                <a:lnTo>
                  <a:pt x="5941" y="5682"/>
                </a:lnTo>
                <a:lnTo>
                  <a:pt x="637" y="5682"/>
                </a:lnTo>
                <a:lnTo>
                  <a:pt x="549" y="5676"/>
                </a:lnTo>
                <a:lnTo>
                  <a:pt x="467" y="5658"/>
                </a:lnTo>
                <a:lnTo>
                  <a:pt x="388" y="5632"/>
                </a:lnTo>
                <a:lnTo>
                  <a:pt x="314" y="5595"/>
                </a:lnTo>
                <a:lnTo>
                  <a:pt x="247" y="5549"/>
                </a:lnTo>
                <a:lnTo>
                  <a:pt x="187" y="5495"/>
                </a:lnTo>
                <a:lnTo>
                  <a:pt x="133" y="5434"/>
                </a:lnTo>
                <a:lnTo>
                  <a:pt x="88" y="5366"/>
                </a:lnTo>
                <a:lnTo>
                  <a:pt x="50" y="5292"/>
                </a:lnTo>
                <a:lnTo>
                  <a:pt x="22" y="5215"/>
                </a:lnTo>
                <a:lnTo>
                  <a:pt x="6" y="5131"/>
                </a:lnTo>
                <a:lnTo>
                  <a:pt x="0" y="5046"/>
                </a:lnTo>
                <a:lnTo>
                  <a:pt x="0" y="87"/>
                </a:lnTo>
                <a:lnTo>
                  <a:pt x="4" y="60"/>
                </a:lnTo>
                <a:lnTo>
                  <a:pt x="16" y="36"/>
                </a:lnTo>
                <a:lnTo>
                  <a:pt x="36" y="18"/>
                </a:lnTo>
                <a:lnTo>
                  <a:pt x="60" y="4"/>
                </a:lnTo>
                <a:lnTo>
                  <a:pt x="8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grpSp>
        <p:nvGrpSpPr>
          <p:cNvPr id="14" name="Group 13">
            <a:extLst>
              <a:ext uri="{FF2B5EF4-FFF2-40B4-BE49-F238E27FC236}">
                <a16:creationId xmlns:a16="http://schemas.microsoft.com/office/drawing/2014/main" id="{91CAFD89-0538-9F15-8B76-E33114E9104F}"/>
              </a:ext>
            </a:extLst>
          </p:cNvPr>
          <p:cNvGrpSpPr/>
          <p:nvPr/>
        </p:nvGrpSpPr>
        <p:grpSpPr>
          <a:xfrm>
            <a:off x="2233094" y="2819425"/>
            <a:ext cx="249890" cy="265859"/>
            <a:chOff x="4283372" y="2252718"/>
            <a:chExt cx="429351" cy="393719"/>
          </a:xfrm>
        </p:grpSpPr>
        <p:sp>
          <p:nvSpPr>
            <p:cNvPr id="15" name="Freeform 35">
              <a:extLst>
                <a:ext uri="{FF2B5EF4-FFF2-40B4-BE49-F238E27FC236}">
                  <a16:creationId xmlns:a16="http://schemas.microsoft.com/office/drawing/2014/main" id="{315BFC2F-1698-1999-49EB-58C1B38057D8}"/>
                </a:ext>
              </a:extLst>
            </p:cNvPr>
            <p:cNvSpPr>
              <a:spLocks noEditPoints="1"/>
            </p:cNvSpPr>
            <p:nvPr/>
          </p:nvSpPr>
          <p:spPr bwMode="auto">
            <a:xfrm>
              <a:off x="4283503" y="2359452"/>
              <a:ext cx="429220" cy="286985"/>
            </a:xfrm>
            <a:custGeom>
              <a:avLst/>
              <a:gdLst>
                <a:gd name="T0" fmla="*/ 294 w 6556"/>
                <a:gd name="T1" fmla="*/ 225 h 4699"/>
                <a:gd name="T2" fmla="*/ 241 w 6556"/>
                <a:gd name="T3" fmla="*/ 262 h 4699"/>
                <a:gd name="T4" fmla="*/ 219 w 6556"/>
                <a:gd name="T5" fmla="*/ 328 h 4699"/>
                <a:gd name="T6" fmla="*/ 225 w 6556"/>
                <a:gd name="T7" fmla="*/ 4405 h 4699"/>
                <a:gd name="T8" fmla="*/ 263 w 6556"/>
                <a:gd name="T9" fmla="*/ 4458 h 4699"/>
                <a:gd name="T10" fmla="*/ 328 w 6556"/>
                <a:gd name="T11" fmla="*/ 4480 h 4699"/>
                <a:gd name="T12" fmla="*/ 6262 w 6556"/>
                <a:gd name="T13" fmla="*/ 4474 h 4699"/>
                <a:gd name="T14" fmla="*/ 6315 w 6556"/>
                <a:gd name="T15" fmla="*/ 4434 h 4699"/>
                <a:gd name="T16" fmla="*/ 6337 w 6556"/>
                <a:gd name="T17" fmla="*/ 4371 h 4699"/>
                <a:gd name="T18" fmla="*/ 6331 w 6556"/>
                <a:gd name="T19" fmla="*/ 292 h 4699"/>
                <a:gd name="T20" fmla="*/ 6291 w 6556"/>
                <a:gd name="T21" fmla="*/ 239 h 4699"/>
                <a:gd name="T22" fmla="*/ 6228 w 6556"/>
                <a:gd name="T23" fmla="*/ 219 h 4699"/>
                <a:gd name="T24" fmla="*/ 328 w 6556"/>
                <a:gd name="T25" fmla="*/ 0 h 4699"/>
                <a:gd name="T26" fmla="*/ 6288 w 6556"/>
                <a:gd name="T27" fmla="*/ 6 h 4699"/>
                <a:gd name="T28" fmla="*/ 6393 w 6556"/>
                <a:gd name="T29" fmla="*/ 44 h 4699"/>
                <a:gd name="T30" fmla="*/ 6478 w 6556"/>
                <a:gd name="T31" fmla="*/ 117 h 4699"/>
                <a:gd name="T32" fmla="*/ 6534 w 6556"/>
                <a:gd name="T33" fmla="*/ 213 h 4699"/>
                <a:gd name="T34" fmla="*/ 6556 w 6556"/>
                <a:gd name="T35" fmla="*/ 328 h 4699"/>
                <a:gd name="T36" fmla="*/ 6550 w 6556"/>
                <a:gd name="T37" fmla="*/ 4430 h 4699"/>
                <a:gd name="T38" fmla="*/ 6510 w 6556"/>
                <a:gd name="T39" fmla="*/ 4536 h 4699"/>
                <a:gd name="T40" fmla="*/ 6439 w 6556"/>
                <a:gd name="T41" fmla="*/ 4621 h 4699"/>
                <a:gd name="T42" fmla="*/ 6341 w 6556"/>
                <a:gd name="T43" fmla="*/ 4677 h 4699"/>
                <a:gd name="T44" fmla="*/ 6228 w 6556"/>
                <a:gd name="T45" fmla="*/ 4699 h 4699"/>
                <a:gd name="T46" fmla="*/ 269 w 6556"/>
                <a:gd name="T47" fmla="*/ 4693 h 4699"/>
                <a:gd name="T48" fmla="*/ 163 w 6556"/>
                <a:gd name="T49" fmla="*/ 4653 h 4699"/>
                <a:gd name="T50" fmla="*/ 78 w 6556"/>
                <a:gd name="T51" fmla="*/ 4582 h 4699"/>
                <a:gd name="T52" fmla="*/ 20 w 6556"/>
                <a:gd name="T53" fmla="*/ 4486 h 4699"/>
                <a:gd name="T54" fmla="*/ 0 w 6556"/>
                <a:gd name="T55" fmla="*/ 4371 h 4699"/>
                <a:gd name="T56" fmla="*/ 6 w 6556"/>
                <a:gd name="T57" fmla="*/ 268 h 4699"/>
                <a:gd name="T58" fmla="*/ 46 w 6556"/>
                <a:gd name="T59" fmla="*/ 163 h 4699"/>
                <a:gd name="T60" fmla="*/ 117 w 6556"/>
                <a:gd name="T61" fmla="*/ 77 h 4699"/>
                <a:gd name="T62" fmla="*/ 213 w 6556"/>
                <a:gd name="T63" fmla="*/ 20 h 4699"/>
                <a:gd name="T64" fmla="*/ 328 w 6556"/>
                <a:gd name="T65" fmla="*/ 0 h 4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56" h="4699">
                  <a:moveTo>
                    <a:pt x="328" y="219"/>
                  </a:moveTo>
                  <a:lnTo>
                    <a:pt x="294" y="225"/>
                  </a:lnTo>
                  <a:lnTo>
                    <a:pt x="263" y="239"/>
                  </a:lnTo>
                  <a:lnTo>
                    <a:pt x="241" y="262"/>
                  </a:lnTo>
                  <a:lnTo>
                    <a:pt x="225" y="292"/>
                  </a:lnTo>
                  <a:lnTo>
                    <a:pt x="219" y="328"/>
                  </a:lnTo>
                  <a:lnTo>
                    <a:pt x="219" y="4371"/>
                  </a:lnTo>
                  <a:lnTo>
                    <a:pt x="225" y="4405"/>
                  </a:lnTo>
                  <a:lnTo>
                    <a:pt x="241" y="4434"/>
                  </a:lnTo>
                  <a:lnTo>
                    <a:pt x="263" y="4458"/>
                  </a:lnTo>
                  <a:lnTo>
                    <a:pt x="294" y="4474"/>
                  </a:lnTo>
                  <a:lnTo>
                    <a:pt x="328" y="4480"/>
                  </a:lnTo>
                  <a:lnTo>
                    <a:pt x="6228" y="4480"/>
                  </a:lnTo>
                  <a:lnTo>
                    <a:pt x="6262" y="4474"/>
                  </a:lnTo>
                  <a:lnTo>
                    <a:pt x="6291" y="4458"/>
                  </a:lnTo>
                  <a:lnTo>
                    <a:pt x="6315" y="4434"/>
                  </a:lnTo>
                  <a:lnTo>
                    <a:pt x="6331" y="4405"/>
                  </a:lnTo>
                  <a:lnTo>
                    <a:pt x="6337" y="4371"/>
                  </a:lnTo>
                  <a:lnTo>
                    <a:pt x="6337" y="328"/>
                  </a:lnTo>
                  <a:lnTo>
                    <a:pt x="6331" y="292"/>
                  </a:lnTo>
                  <a:lnTo>
                    <a:pt x="6315" y="262"/>
                  </a:lnTo>
                  <a:lnTo>
                    <a:pt x="6291" y="239"/>
                  </a:lnTo>
                  <a:lnTo>
                    <a:pt x="6262" y="225"/>
                  </a:lnTo>
                  <a:lnTo>
                    <a:pt x="6228" y="219"/>
                  </a:lnTo>
                  <a:lnTo>
                    <a:pt x="328" y="219"/>
                  </a:lnTo>
                  <a:close/>
                  <a:moveTo>
                    <a:pt x="328" y="0"/>
                  </a:moveTo>
                  <a:lnTo>
                    <a:pt x="6228" y="0"/>
                  </a:lnTo>
                  <a:lnTo>
                    <a:pt x="6288" y="6"/>
                  </a:lnTo>
                  <a:lnTo>
                    <a:pt x="6341" y="20"/>
                  </a:lnTo>
                  <a:lnTo>
                    <a:pt x="6393" y="44"/>
                  </a:lnTo>
                  <a:lnTo>
                    <a:pt x="6439" y="77"/>
                  </a:lnTo>
                  <a:lnTo>
                    <a:pt x="6478" y="117"/>
                  </a:lnTo>
                  <a:lnTo>
                    <a:pt x="6510" y="163"/>
                  </a:lnTo>
                  <a:lnTo>
                    <a:pt x="6534" y="213"/>
                  </a:lnTo>
                  <a:lnTo>
                    <a:pt x="6550" y="268"/>
                  </a:lnTo>
                  <a:lnTo>
                    <a:pt x="6556" y="328"/>
                  </a:lnTo>
                  <a:lnTo>
                    <a:pt x="6556" y="4371"/>
                  </a:lnTo>
                  <a:lnTo>
                    <a:pt x="6550" y="4430"/>
                  </a:lnTo>
                  <a:lnTo>
                    <a:pt x="6534" y="4486"/>
                  </a:lnTo>
                  <a:lnTo>
                    <a:pt x="6510" y="4536"/>
                  </a:lnTo>
                  <a:lnTo>
                    <a:pt x="6478" y="4582"/>
                  </a:lnTo>
                  <a:lnTo>
                    <a:pt x="6439" y="4621"/>
                  </a:lnTo>
                  <a:lnTo>
                    <a:pt x="6393" y="4653"/>
                  </a:lnTo>
                  <a:lnTo>
                    <a:pt x="6341" y="4677"/>
                  </a:lnTo>
                  <a:lnTo>
                    <a:pt x="6288" y="4693"/>
                  </a:lnTo>
                  <a:lnTo>
                    <a:pt x="6228" y="4699"/>
                  </a:lnTo>
                  <a:lnTo>
                    <a:pt x="328" y="4699"/>
                  </a:lnTo>
                  <a:lnTo>
                    <a:pt x="269" y="4693"/>
                  </a:lnTo>
                  <a:lnTo>
                    <a:pt x="213" y="4677"/>
                  </a:lnTo>
                  <a:lnTo>
                    <a:pt x="163" y="4653"/>
                  </a:lnTo>
                  <a:lnTo>
                    <a:pt x="117" y="4621"/>
                  </a:lnTo>
                  <a:lnTo>
                    <a:pt x="78" y="4582"/>
                  </a:lnTo>
                  <a:lnTo>
                    <a:pt x="46" y="4536"/>
                  </a:lnTo>
                  <a:lnTo>
                    <a:pt x="20" y="4486"/>
                  </a:lnTo>
                  <a:lnTo>
                    <a:pt x="6" y="4430"/>
                  </a:lnTo>
                  <a:lnTo>
                    <a:pt x="0" y="4371"/>
                  </a:lnTo>
                  <a:lnTo>
                    <a:pt x="0" y="328"/>
                  </a:lnTo>
                  <a:lnTo>
                    <a:pt x="6" y="268"/>
                  </a:lnTo>
                  <a:lnTo>
                    <a:pt x="20" y="213"/>
                  </a:lnTo>
                  <a:lnTo>
                    <a:pt x="46" y="163"/>
                  </a:lnTo>
                  <a:lnTo>
                    <a:pt x="78" y="117"/>
                  </a:lnTo>
                  <a:lnTo>
                    <a:pt x="117" y="77"/>
                  </a:lnTo>
                  <a:lnTo>
                    <a:pt x="163" y="44"/>
                  </a:lnTo>
                  <a:lnTo>
                    <a:pt x="213" y="20"/>
                  </a:lnTo>
                  <a:lnTo>
                    <a:pt x="269" y="6"/>
                  </a:lnTo>
                  <a:lnTo>
                    <a:pt x="32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a:ea typeface="+mn-ea"/>
                <a:cs typeface="+mn-cs"/>
              </a:endParaRPr>
            </a:p>
          </p:txBody>
        </p:sp>
        <p:sp>
          <p:nvSpPr>
            <p:cNvPr id="16" name="Freeform 36">
              <a:extLst>
                <a:ext uri="{FF2B5EF4-FFF2-40B4-BE49-F238E27FC236}">
                  <a16:creationId xmlns:a16="http://schemas.microsoft.com/office/drawing/2014/main" id="{A66F04B0-C62A-E3EC-3563-F9B71E970CE0}"/>
                </a:ext>
              </a:extLst>
            </p:cNvPr>
            <p:cNvSpPr>
              <a:spLocks noEditPoints="1"/>
            </p:cNvSpPr>
            <p:nvPr/>
          </p:nvSpPr>
          <p:spPr bwMode="auto">
            <a:xfrm>
              <a:off x="4312179" y="2386196"/>
              <a:ext cx="371868" cy="66678"/>
            </a:xfrm>
            <a:custGeom>
              <a:avLst/>
              <a:gdLst>
                <a:gd name="T0" fmla="*/ 487 w 5680"/>
                <a:gd name="T1" fmla="*/ 223 h 1093"/>
                <a:gd name="T2" fmla="*/ 380 w 5680"/>
                <a:gd name="T3" fmla="*/ 263 h 1093"/>
                <a:gd name="T4" fmla="*/ 294 w 5680"/>
                <a:gd name="T5" fmla="*/ 335 h 1093"/>
                <a:gd name="T6" fmla="*/ 238 w 5680"/>
                <a:gd name="T7" fmla="*/ 432 h 1093"/>
                <a:gd name="T8" fmla="*/ 218 w 5680"/>
                <a:gd name="T9" fmla="*/ 546 h 1093"/>
                <a:gd name="T10" fmla="*/ 238 w 5680"/>
                <a:gd name="T11" fmla="*/ 661 h 1093"/>
                <a:gd name="T12" fmla="*/ 294 w 5680"/>
                <a:gd name="T13" fmla="*/ 757 h 1093"/>
                <a:gd name="T14" fmla="*/ 380 w 5680"/>
                <a:gd name="T15" fmla="*/ 830 h 1093"/>
                <a:gd name="T16" fmla="*/ 487 w 5680"/>
                <a:gd name="T17" fmla="*/ 868 h 1093"/>
                <a:gd name="T18" fmla="*/ 5133 w 5680"/>
                <a:gd name="T19" fmla="*/ 874 h 1093"/>
                <a:gd name="T20" fmla="*/ 5249 w 5680"/>
                <a:gd name="T21" fmla="*/ 854 h 1093"/>
                <a:gd name="T22" fmla="*/ 5346 w 5680"/>
                <a:gd name="T23" fmla="*/ 796 h 1093"/>
                <a:gd name="T24" fmla="*/ 5418 w 5680"/>
                <a:gd name="T25" fmla="*/ 711 h 1093"/>
                <a:gd name="T26" fmla="*/ 5458 w 5680"/>
                <a:gd name="T27" fmla="*/ 605 h 1093"/>
                <a:gd name="T28" fmla="*/ 5458 w 5680"/>
                <a:gd name="T29" fmla="*/ 488 h 1093"/>
                <a:gd name="T30" fmla="*/ 5418 w 5680"/>
                <a:gd name="T31" fmla="*/ 380 h 1093"/>
                <a:gd name="T32" fmla="*/ 5346 w 5680"/>
                <a:gd name="T33" fmla="*/ 295 h 1093"/>
                <a:gd name="T34" fmla="*/ 5249 w 5680"/>
                <a:gd name="T35" fmla="*/ 239 h 1093"/>
                <a:gd name="T36" fmla="*/ 5133 w 5680"/>
                <a:gd name="T37" fmla="*/ 217 h 1093"/>
                <a:gd name="T38" fmla="*/ 545 w 5680"/>
                <a:gd name="T39" fmla="*/ 0 h 1093"/>
                <a:gd name="T40" fmla="*/ 5215 w 5680"/>
                <a:gd name="T41" fmla="*/ 6 h 1093"/>
                <a:gd name="T42" fmla="*/ 5364 w 5680"/>
                <a:gd name="T43" fmla="*/ 50 h 1093"/>
                <a:gd name="T44" fmla="*/ 5493 w 5680"/>
                <a:gd name="T45" fmla="*/ 134 h 1093"/>
                <a:gd name="T46" fmla="*/ 5593 w 5680"/>
                <a:gd name="T47" fmla="*/ 249 h 1093"/>
                <a:gd name="T48" fmla="*/ 5657 w 5680"/>
                <a:gd name="T49" fmla="*/ 388 h 1093"/>
                <a:gd name="T50" fmla="*/ 5680 w 5680"/>
                <a:gd name="T51" fmla="*/ 546 h 1093"/>
                <a:gd name="T52" fmla="*/ 5657 w 5680"/>
                <a:gd name="T53" fmla="*/ 705 h 1093"/>
                <a:gd name="T54" fmla="*/ 5593 w 5680"/>
                <a:gd name="T55" fmla="*/ 844 h 1093"/>
                <a:gd name="T56" fmla="*/ 5493 w 5680"/>
                <a:gd name="T57" fmla="*/ 959 h 1093"/>
                <a:gd name="T58" fmla="*/ 5364 w 5680"/>
                <a:gd name="T59" fmla="*/ 1041 h 1093"/>
                <a:gd name="T60" fmla="*/ 5215 w 5680"/>
                <a:gd name="T61" fmla="*/ 1087 h 1093"/>
                <a:gd name="T62" fmla="*/ 545 w 5680"/>
                <a:gd name="T63" fmla="*/ 1093 h 1093"/>
                <a:gd name="T64" fmla="*/ 387 w 5680"/>
                <a:gd name="T65" fmla="*/ 1069 h 1093"/>
                <a:gd name="T66" fmla="*/ 248 w 5680"/>
                <a:gd name="T67" fmla="*/ 1005 h 1093"/>
                <a:gd name="T68" fmla="*/ 133 w 5680"/>
                <a:gd name="T69" fmla="*/ 904 h 1093"/>
                <a:gd name="T70" fmla="*/ 49 w 5680"/>
                <a:gd name="T71" fmla="*/ 776 h 1093"/>
                <a:gd name="T72" fmla="*/ 6 w 5680"/>
                <a:gd name="T73" fmla="*/ 627 h 1093"/>
                <a:gd name="T74" fmla="*/ 6 w 5680"/>
                <a:gd name="T75" fmla="*/ 466 h 1093"/>
                <a:gd name="T76" fmla="*/ 49 w 5680"/>
                <a:gd name="T77" fmla="*/ 315 h 1093"/>
                <a:gd name="T78" fmla="*/ 133 w 5680"/>
                <a:gd name="T79" fmla="*/ 188 h 1093"/>
                <a:gd name="T80" fmla="*/ 248 w 5680"/>
                <a:gd name="T81" fmla="*/ 88 h 1093"/>
                <a:gd name="T82" fmla="*/ 387 w 5680"/>
                <a:gd name="T83" fmla="*/ 22 h 1093"/>
                <a:gd name="T84" fmla="*/ 545 w 5680"/>
                <a:gd name="T8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80" h="1093">
                  <a:moveTo>
                    <a:pt x="545" y="217"/>
                  </a:moveTo>
                  <a:lnTo>
                    <a:pt x="487" y="223"/>
                  </a:lnTo>
                  <a:lnTo>
                    <a:pt x="431" y="239"/>
                  </a:lnTo>
                  <a:lnTo>
                    <a:pt x="380" y="263"/>
                  </a:lnTo>
                  <a:lnTo>
                    <a:pt x="334" y="295"/>
                  </a:lnTo>
                  <a:lnTo>
                    <a:pt x="294" y="335"/>
                  </a:lnTo>
                  <a:lnTo>
                    <a:pt x="262" y="380"/>
                  </a:lnTo>
                  <a:lnTo>
                    <a:pt x="238" y="432"/>
                  </a:lnTo>
                  <a:lnTo>
                    <a:pt x="222" y="488"/>
                  </a:lnTo>
                  <a:lnTo>
                    <a:pt x="218" y="546"/>
                  </a:lnTo>
                  <a:lnTo>
                    <a:pt x="222" y="605"/>
                  </a:lnTo>
                  <a:lnTo>
                    <a:pt x="238" y="661"/>
                  </a:lnTo>
                  <a:lnTo>
                    <a:pt x="262" y="711"/>
                  </a:lnTo>
                  <a:lnTo>
                    <a:pt x="294" y="757"/>
                  </a:lnTo>
                  <a:lnTo>
                    <a:pt x="334" y="796"/>
                  </a:lnTo>
                  <a:lnTo>
                    <a:pt x="380" y="830"/>
                  </a:lnTo>
                  <a:lnTo>
                    <a:pt x="431" y="854"/>
                  </a:lnTo>
                  <a:lnTo>
                    <a:pt x="487" y="868"/>
                  </a:lnTo>
                  <a:lnTo>
                    <a:pt x="545" y="874"/>
                  </a:lnTo>
                  <a:lnTo>
                    <a:pt x="5133" y="874"/>
                  </a:lnTo>
                  <a:lnTo>
                    <a:pt x="5193" y="868"/>
                  </a:lnTo>
                  <a:lnTo>
                    <a:pt x="5249" y="854"/>
                  </a:lnTo>
                  <a:lnTo>
                    <a:pt x="5301" y="830"/>
                  </a:lnTo>
                  <a:lnTo>
                    <a:pt x="5346" y="796"/>
                  </a:lnTo>
                  <a:lnTo>
                    <a:pt x="5384" y="757"/>
                  </a:lnTo>
                  <a:lnTo>
                    <a:pt x="5418" y="711"/>
                  </a:lnTo>
                  <a:lnTo>
                    <a:pt x="5442" y="661"/>
                  </a:lnTo>
                  <a:lnTo>
                    <a:pt x="5458" y="605"/>
                  </a:lnTo>
                  <a:lnTo>
                    <a:pt x="5462" y="546"/>
                  </a:lnTo>
                  <a:lnTo>
                    <a:pt x="5458" y="488"/>
                  </a:lnTo>
                  <a:lnTo>
                    <a:pt x="5442" y="432"/>
                  </a:lnTo>
                  <a:lnTo>
                    <a:pt x="5418" y="380"/>
                  </a:lnTo>
                  <a:lnTo>
                    <a:pt x="5384" y="335"/>
                  </a:lnTo>
                  <a:lnTo>
                    <a:pt x="5346" y="295"/>
                  </a:lnTo>
                  <a:lnTo>
                    <a:pt x="5301" y="263"/>
                  </a:lnTo>
                  <a:lnTo>
                    <a:pt x="5249" y="239"/>
                  </a:lnTo>
                  <a:lnTo>
                    <a:pt x="5193" y="223"/>
                  </a:lnTo>
                  <a:lnTo>
                    <a:pt x="5133" y="217"/>
                  </a:lnTo>
                  <a:lnTo>
                    <a:pt x="545" y="217"/>
                  </a:lnTo>
                  <a:close/>
                  <a:moveTo>
                    <a:pt x="545" y="0"/>
                  </a:moveTo>
                  <a:lnTo>
                    <a:pt x="5133" y="0"/>
                  </a:lnTo>
                  <a:lnTo>
                    <a:pt x="5215" y="6"/>
                  </a:lnTo>
                  <a:lnTo>
                    <a:pt x="5293" y="22"/>
                  </a:lnTo>
                  <a:lnTo>
                    <a:pt x="5364" y="50"/>
                  </a:lnTo>
                  <a:lnTo>
                    <a:pt x="5432" y="88"/>
                  </a:lnTo>
                  <a:lnTo>
                    <a:pt x="5493" y="134"/>
                  </a:lnTo>
                  <a:lnTo>
                    <a:pt x="5547" y="188"/>
                  </a:lnTo>
                  <a:lnTo>
                    <a:pt x="5593" y="249"/>
                  </a:lnTo>
                  <a:lnTo>
                    <a:pt x="5631" y="315"/>
                  </a:lnTo>
                  <a:lnTo>
                    <a:pt x="5657" y="388"/>
                  </a:lnTo>
                  <a:lnTo>
                    <a:pt x="5674" y="466"/>
                  </a:lnTo>
                  <a:lnTo>
                    <a:pt x="5680" y="546"/>
                  </a:lnTo>
                  <a:lnTo>
                    <a:pt x="5674" y="627"/>
                  </a:lnTo>
                  <a:lnTo>
                    <a:pt x="5657" y="705"/>
                  </a:lnTo>
                  <a:lnTo>
                    <a:pt x="5631" y="776"/>
                  </a:lnTo>
                  <a:lnTo>
                    <a:pt x="5593" y="844"/>
                  </a:lnTo>
                  <a:lnTo>
                    <a:pt x="5547" y="904"/>
                  </a:lnTo>
                  <a:lnTo>
                    <a:pt x="5493" y="959"/>
                  </a:lnTo>
                  <a:lnTo>
                    <a:pt x="5432" y="1005"/>
                  </a:lnTo>
                  <a:lnTo>
                    <a:pt x="5364" y="1041"/>
                  </a:lnTo>
                  <a:lnTo>
                    <a:pt x="5293" y="1069"/>
                  </a:lnTo>
                  <a:lnTo>
                    <a:pt x="5215" y="1087"/>
                  </a:lnTo>
                  <a:lnTo>
                    <a:pt x="5133" y="1093"/>
                  </a:lnTo>
                  <a:lnTo>
                    <a:pt x="545" y="1093"/>
                  </a:lnTo>
                  <a:lnTo>
                    <a:pt x="465" y="1087"/>
                  </a:lnTo>
                  <a:lnTo>
                    <a:pt x="387" y="1069"/>
                  </a:lnTo>
                  <a:lnTo>
                    <a:pt x="316" y="1041"/>
                  </a:lnTo>
                  <a:lnTo>
                    <a:pt x="248" y="1005"/>
                  </a:lnTo>
                  <a:lnTo>
                    <a:pt x="187" y="959"/>
                  </a:lnTo>
                  <a:lnTo>
                    <a:pt x="133" y="904"/>
                  </a:lnTo>
                  <a:lnTo>
                    <a:pt x="87" y="844"/>
                  </a:lnTo>
                  <a:lnTo>
                    <a:pt x="49" y="776"/>
                  </a:lnTo>
                  <a:lnTo>
                    <a:pt x="21" y="705"/>
                  </a:lnTo>
                  <a:lnTo>
                    <a:pt x="6" y="627"/>
                  </a:lnTo>
                  <a:lnTo>
                    <a:pt x="0" y="546"/>
                  </a:lnTo>
                  <a:lnTo>
                    <a:pt x="6" y="466"/>
                  </a:lnTo>
                  <a:lnTo>
                    <a:pt x="21" y="388"/>
                  </a:lnTo>
                  <a:lnTo>
                    <a:pt x="49" y="315"/>
                  </a:lnTo>
                  <a:lnTo>
                    <a:pt x="87" y="249"/>
                  </a:lnTo>
                  <a:lnTo>
                    <a:pt x="133" y="188"/>
                  </a:lnTo>
                  <a:lnTo>
                    <a:pt x="187" y="134"/>
                  </a:lnTo>
                  <a:lnTo>
                    <a:pt x="248" y="88"/>
                  </a:lnTo>
                  <a:lnTo>
                    <a:pt x="316" y="50"/>
                  </a:lnTo>
                  <a:lnTo>
                    <a:pt x="387" y="22"/>
                  </a:lnTo>
                  <a:lnTo>
                    <a:pt x="465" y="6"/>
                  </a:lnTo>
                  <a:lnTo>
                    <a:pt x="545"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17" name="Freeform 37">
              <a:extLst>
                <a:ext uri="{FF2B5EF4-FFF2-40B4-BE49-F238E27FC236}">
                  <a16:creationId xmlns:a16="http://schemas.microsoft.com/office/drawing/2014/main" id="{29824FAA-0568-D23C-2653-3BA7583C6BAE}"/>
                </a:ext>
              </a:extLst>
            </p:cNvPr>
            <p:cNvSpPr>
              <a:spLocks/>
            </p:cNvSpPr>
            <p:nvPr/>
          </p:nvSpPr>
          <p:spPr bwMode="auto">
            <a:xfrm>
              <a:off x="4340855" y="2412819"/>
              <a:ext cx="314517" cy="13433"/>
            </a:xfrm>
            <a:custGeom>
              <a:avLst/>
              <a:gdLst>
                <a:gd name="T0" fmla="*/ 108 w 4806"/>
                <a:gd name="T1" fmla="*/ 0 h 219"/>
                <a:gd name="T2" fmla="*/ 4696 w 4806"/>
                <a:gd name="T3" fmla="*/ 0 h 219"/>
                <a:gd name="T4" fmla="*/ 4732 w 4806"/>
                <a:gd name="T5" fmla="*/ 6 h 219"/>
                <a:gd name="T6" fmla="*/ 4762 w 4806"/>
                <a:gd name="T7" fmla="*/ 22 h 219"/>
                <a:gd name="T8" fmla="*/ 4786 w 4806"/>
                <a:gd name="T9" fmla="*/ 46 h 219"/>
                <a:gd name="T10" fmla="*/ 4802 w 4806"/>
                <a:gd name="T11" fmla="*/ 76 h 219"/>
                <a:gd name="T12" fmla="*/ 4806 w 4806"/>
                <a:gd name="T13" fmla="*/ 110 h 219"/>
                <a:gd name="T14" fmla="*/ 4802 w 4806"/>
                <a:gd name="T15" fmla="*/ 145 h 219"/>
                <a:gd name="T16" fmla="*/ 4786 w 4806"/>
                <a:gd name="T17" fmla="*/ 175 h 219"/>
                <a:gd name="T18" fmla="*/ 4762 w 4806"/>
                <a:gd name="T19" fmla="*/ 199 h 219"/>
                <a:gd name="T20" fmla="*/ 4732 w 4806"/>
                <a:gd name="T21" fmla="*/ 213 h 219"/>
                <a:gd name="T22" fmla="*/ 4696 w 4806"/>
                <a:gd name="T23" fmla="*/ 219 h 219"/>
                <a:gd name="T24" fmla="*/ 108 w 4806"/>
                <a:gd name="T25" fmla="*/ 219 h 219"/>
                <a:gd name="T26" fmla="*/ 74 w 4806"/>
                <a:gd name="T27" fmla="*/ 213 h 219"/>
                <a:gd name="T28" fmla="*/ 44 w 4806"/>
                <a:gd name="T29" fmla="*/ 199 h 219"/>
                <a:gd name="T30" fmla="*/ 20 w 4806"/>
                <a:gd name="T31" fmla="*/ 175 h 219"/>
                <a:gd name="T32" fmla="*/ 4 w 4806"/>
                <a:gd name="T33" fmla="*/ 145 h 219"/>
                <a:gd name="T34" fmla="*/ 0 w 4806"/>
                <a:gd name="T35" fmla="*/ 110 h 219"/>
                <a:gd name="T36" fmla="*/ 4 w 4806"/>
                <a:gd name="T37" fmla="*/ 76 h 219"/>
                <a:gd name="T38" fmla="*/ 20 w 4806"/>
                <a:gd name="T39" fmla="*/ 46 h 219"/>
                <a:gd name="T40" fmla="*/ 44 w 4806"/>
                <a:gd name="T41" fmla="*/ 22 h 219"/>
                <a:gd name="T42" fmla="*/ 74 w 4806"/>
                <a:gd name="T43" fmla="*/ 6 h 219"/>
                <a:gd name="T44" fmla="*/ 108 w 4806"/>
                <a:gd name="T45"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06" h="219">
                  <a:moveTo>
                    <a:pt x="108" y="0"/>
                  </a:moveTo>
                  <a:lnTo>
                    <a:pt x="4696" y="0"/>
                  </a:lnTo>
                  <a:lnTo>
                    <a:pt x="4732" y="6"/>
                  </a:lnTo>
                  <a:lnTo>
                    <a:pt x="4762" y="22"/>
                  </a:lnTo>
                  <a:lnTo>
                    <a:pt x="4786" y="46"/>
                  </a:lnTo>
                  <a:lnTo>
                    <a:pt x="4802" y="76"/>
                  </a:lnTo>
                  <a:lnTo>
                    <a:pt x="4806" y="110"/>
                  </a:lnTo>
                  <a:lnTo>
                    <a:pt x="4802" y="145"/>
                  </a:lnTo>
                  <a:lnTo>
                    <a:pt x="4786" y="175"/>
                  </a:lnTo>
                  <a:lnTo>
                    <a:pt x="4762" y="199"/>
                  </a:lnTo>
                  <a:lnTo>
                    <a:pt x="4732" y="213"/>
                  </a:lnTo>
                  <a:lnTo>
                    <a:pt x="4696" y="219"/>
                  </a:lnTo>
                  <a:lnTo>
                    <a:pt x="108" y="219"/>
                  </a:lnTo>
                  <a:lnTo>
                    <a:pt x="74" y="213"/>
                  </a:lnTo>
                  <a:lnTo>
                    <a:pt x="44" y="199"/>
                  </a:lnTo>
                  <a:lnTo>
                    <a:pt x="20" y="175"/>
                  </a:lnTo>
                  <a:lnTo>
                    <a:pt x="4" y="145"/>
                  </a:lnTo>
                  <a:lnTo>
                    <a:pt x="0" y="110"/>
                  </a:lnTo>
                  <a:lnTo>
                    <a:pt x="4" y="76"/>
                  </a:lnTo>
                  <a:lnTo>
                    <a:pt x="20" y="46"/>
                  </a:lnTo>
                  <a:lnTo>
                    <a:pt x="44" y="22"/>
                  </a:lnTo>
                  <a:lnTo>
                    <a:pt x="74" y="6"/>
                  </a:lnTo>
                  <a:lnTo>
                    <a:pt x="10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18" name="Freeform 38">
              <a:extLst>
                <a:ext uri="{FF2B5EF4-FFF2-40B4-BE49-F238E27FC236}">
                  <a16:creationId xmlns:a16="http://schemas.microsoft.com/office/drawing/2014/main" id="{73757FC2-A36E-C16F-3A95-8ED6BDE89424}"/>
                </a:ext>
              </a:extLst>
            </p:cNvPr>
            <p:cNvSpPr>
              <a:spLocks/>
            </p:cNvSpPr>
            <p:nvPr/>
          </p:nvSpPr>
          <p:spPr bwMode="auto">
            <a:xfrm>
              <a:off x="4569606" y="2386196"/>
              <a:ext cx="14272" cy="66678"/>
            </a:xfrm>
            <a:custGeom>
              <a:avLst/>
              <a:gdLst>
                <a:gd name="T0" fmla="*/ 109 w 219"/>
                <a:gd name="T1" fmla="*/ 0 h 1093"/>
                <a:gd name="T2" fmla="*/ 145 w 219"/>
                <a:gd name="T3" fmla="*/ 4 h 1093"/>
                <a:gd name="T4" fmla="*/ 175 w 219"/>
                <a:gd name="T5" fmla="*/ 20 h 1093"/>
                <a:gd name="T6" fmla="*/ 197 w 219"/>
                <a:gd name="T7" fmla="*/ 44 h 1093"/>
                <a:gd name="T8" fmla="*/ 213 w 219"/>
                <a:gd name="T9" fmla="*/ 74 h 1093"/>
                <a:gd name="T10" fmla="*/ 219 w 219"/>
                <a:gd name="T11" fmla="*/ 110 h 1093"/>
                <a:gd name="T12" fmla="*/ 219 w 219"/>
                <a:gd name="T13" fmla="*/ 983 h 1093"/>
                <a:gd name="T14" fmla="*/ 213 w 219"/>
                <a:gd name="T15" fmla="*/ 1017 h 1093"/>
                <a:gd name="T16" fmla="*/ 197 w 219"/>
                <a:gd name="T17" fmla="*/ 1047 h 1093"/>
                <a:gd name="T18" fmla="*/ 175 w 219"/>
                <a:gd name="T19" fmla="*/ 1071 h 1093"/>
                <a:gd name="T20" fmla="*/ 145 w 219"/>
                <a:gd name="T21" fmla="*/ 1087 h 1093"/>
                <a:gd name="T22" fmla="*/ 109 w 219"/>
                <a:gd name="T23" fmla="*/ 1093 h 1093"/>
                <a:gd name="T24" fmla="*/ 76 w 219"/>
                <a:gd name="T25" fmla="*/ 1087 h 1093"/>
                <a:gd name="T26" fmla="*/ 46 w 219"/>
                <a:gd name="T27" fmla="*/ 1071 h 1093"/>
                <a:gd name="T28" fmla="*/ 22 w 219"/>
                <a:gd name="T29" fmla="*/ 1047 h 1093"/>
                <a:gd name="T30" fmla="*/ 6 w 219"/>
                <a:gd name="T31" fmla="*/ 1017 h 1093"/>
                <a:gd name="T32" fmla="*/ 0 w 219"/>
                <a:gd name="T33" fmla="*/ 983 h 1093"/>
                <a:gd name="T34" fmla="*/ 0 w 219"/>
                <a:gd name="T35" fmla="*/ 110 h 1093"/>
                <a:gd name="T36" fmla="*/ 6 w 219"/>
                <a:gd name="T37" fmla="*/ 74 h 1093"/>
                <a:gd name="T38" fmla="*/ 22 w 219"/>
                <a:gd name="T39" fmla="*/ 44 h 1093"/>
                <a:gd name="T40" fmla="*/ 46 w 219"/>
                <a:gd name="T41" fmla="*/ 20 h 1093"/>
                <a:gd name="T42" fmla="*/ 76 w 219"/>
                <a:gd name="T43" fmla="*/ 4 h 1093"/>
                <a:gd name="T44" fmla="*/ 109 w 219"/>
                <a:gd name="T4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9" h="1093">
                  <a:moveTo>
                    <a:pt x="109" y="0"/>
                  </a:moveTo>
                  <a:lnTo>
                    <a:pt x="145" y="4"/>
                  </a:lnTo>
                  <a:lnTo>
                    <a:pt x="175" y="20"/>
                  </a:lnTo>
                  <a:lnTo>
                    <a:pt x="197" y="44"/>
                  </a:lnTo>
                  <a:lnTo>
                    <a:pt x="213" y="74"/>
                  </a:lnTo>
                  <a:lnTo>
                    <a:pt x="219" y="110"/>
                  </a:lnTo>
                  <a:lnTo>
                    <a:pt x="219" y="983"/>
                  </a:lnTo>
                  <a:lnTo>
                    <a:pt x="213" y="1017"/>
                  </a:lnTo>
                  <a:lnTo>
                    <a:pt x="197" y="1047"/>
                  </a:lnTo>
                  <a:lnTo>
                    <a:pt x="175" y="1071"/>
                  </a:lnTo>
                  <a:lnTo>
                    <a:pt x="145" y="1087"/>
                  </a:lnTo>
                  <a:lnTo>
                    <a:pt x="109" y="1093"/>
                  </a:lnTo>
                  <a:lnTo>
                    <a:pt x="76" y="1087"/>
                  </a:lnTo>
                  <a:lnTo>
                    <a:pt x="46" y="1071"/>
                  </a:lnTo>
                  <a:lnTo>
                    <a:pt x="22" y="1047"/>
                  </a:lnTo>
                  <a:lnTo>
                    <a:pt x="6" y="1017"/>
                  </a:lnTo>
                  <a:lnTo>
                    <a:pt x="0" y="983"/>
                  </a:lnTo>
                  <a:lnTo>
                    <a:pt x="0" y="110"/>
                  </a:lnTo>
                  <a:lnTo>
                    <a:pt x="6" y="74"/>
                  </a:lnTo>
                  <a:lnTo>
                    <a:pt x="22" y="44"/>
                  </a:lnTo>
                  <a:lnTo>
                    <a:pt x="46" y="20"/>
                  </a:lnTo>
                  <a:lnTo>
                    <a:pt x="76" y="4"/>
                  </a:lnTo>
                  <a:lnTo>
                    <a:pt x="10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19" name="Freeform 39">
              <a:extLst>
                <a:ext uri="{FF2B5EF4-FFF2-40B4-BE49-F238E27FC236}">
                  <a16:creationId xmlns:a16="http://schemas.microsoft.com/office/drawing/2014/main" id="{C626C08C-4E39-9036-16AF-F9DA38128194}"/>
                </a:ext>
              </a:extLst>
            </p:cNvPr>
            <p:cNvSpPr>
              <a:spLocks noEditPoints="1"/>
            </p:cNvSpPr>
            <p:nvPr/>
          </p:nvSpPr>
          <p:spPr bwMode="auto">
            <a:xfrm>
              <a:off x="4533990" y="2466308"/>
              <a:ext cx="78564" cy="73395"/>
            </a:xfrm>
            <a:custGeom>
              <a:avLst/>
              <a:gdLst>
                <a:gd name="T0" fmla="*/ 531 w 1201"/>
                <a:gd name="T1" fmla="*/ 224 h 1201"/>
                <a:gd name="T2" fmla="*/ 408 w 1201"/>
                <a:gd name="T3" fmla="*/ 270 h 1201"/>
                <a:gd name="T4" fmla="*/ 308 w 1201"/>
                <a:gd name="T5" fmla="*/ 354 h 1201"/>
                <a:gd name="T6" fmla="*/ 241 w 1201"/>
                <a:gd name="T7" fmla="*/ 467 h 1201"/>
                <a:gd name="T8" fmla="*/ 217 w 1201"/>
                <a:gd name="T9" fmla="*/ 600 h 1201"/>
                <a:gd name="T10" fmla="*/ 241 w 1201"/>
                <a:gd name="T11" fmla="*/ 734 h 1201"/>
                <a:gd name="T12" fmla="*/ 308 w 1201"/>
                <a:gd name="T13" fmla="*/ 847 h 1201"/>
                <a:gd name="T14" fmla="*/ 408 w 1201"/>
                <a:gd name="T15" fmla="*/ 931 h 1201"/>
                <a:gd name="T16" fmla="*/ 531 w 1201"/>
                <a:gd name="T17" fmla="*/ 976 h 1201"/>
                <a:gd name="T18" fmla="*/ 668 w 1201"/>
                <a:gd name="T19" fmla="*/ 976 h 1201"/>
                <a:gd name="T20" fmla="*/ 794 w 1201"/>
                <a:gd name="T21" fmla="*/ 931 h 1201"/>
                <a:gd name="T22" fmla="*/ 893 w 1201"/>
                <a:gd name="T23" fmla="*/ 847 h 1201"/>
                <a:gd name="T24" fmla="*/ 959 w 1201"/>
                <a:gd name="T25" fmla="*/ 734 h 1201"/>
                <a:gd name="T26" fmla="*/ 983 w 1201"/>
                <a:gd name="T27" fmla="*/ 600 h 1201"/>
                <a:gd name="T28" fmla="*/ 959 w 1201"/>
                <a:gd name="T29" fmla="*/ 467 h 1201"/>
                <a:gd name="T30" fmla="*/ 893 w 1201"/>
                <a:gd name="T31" fmla="*/ 354 h 1201"/>
                <a:gd name="T32" fmla="*/ 794 w 1201"/>
                <a:gd name="T33" fmla="*/ 270 h 1201"/>
                <a:gd name="T34" fmla="*/ 668 w 1201"/>
                <a:gd name="T35" fmla="*/ 224 h 1201"/>
                <a:gd name="T36" fmla="*/ 601 w 1201"/>
                <a:gd name="T37" fmla="*/ 0 h 1201"/>
                <a:gd name="T38" fmla="*/ 760 w 1201"/>
                <a:gd name="T39" fmla="*/ 21 h 1201"/>
                <a:gd name="T40" fmla="*/ 903 w 1201"/>
                <a:gd name="T41" fmla="*/ 81 h 1201"/>
                <a:gd name="T42" fmla="*/ 1024 w 1201"/>
                <a:gd name="T43" fmla="*/ 175 h 1201"/>
                <a:gd name="T44" fmla="*/ 1120 w 1201"/>
                <a:gd name="T45" fmla="*/ 296 h 1201"/>
                <a:gd name="T46" fmla="*/ 1180 w 1201"/>
                <a:gd name="T47" fmla="*/ 441 h 1201"/>
                <a:gd name="T48" fmla="*/ 1201 w 1201"/>
                <a:gd name="T49" fmla="*/ 600 h 1201"/>
                <a:gd name="T50" fmla="*/ 1180 w 1201"/>
                <a:gd name="T51" fmla="*/ 760 h 1201"/>
                <a:gd name="T52" fmla="*/ 1118 w 1201"/>
                <a:gd name="T53" fmla="*/ 903 h 1201"/>
                <a:gd name="T54" fmla="*/ 1024 w 1201"/>
                <a:gd name="T55" fmla="*/ 1024 h 1201"/>
                <a:gd name="T56" fmla="*/ 903 w 1201"/>
                <a:gd name="T57" fmla="*/ 1120 h 1201"/>
                <a:gd name="T58" fmla="*/ 760 w 1201"/>
                <a:gd name="T59" fmla="*/ 1179 h 1201"/>
                <a:gd name="T60" fmla="*/ 601 w 1201"/>
                <a:gd name="T61" fmla="*/ 1201 h 1201"/>
                <a:gd name="T62" fmla="*/ 440 w 1201"/>
                <a:gd name="T63" fmla="*/ 1179 h 1201"/>
                <a:gd name="T64" fmla="*/ 296 w 1201"/>
                <a:gd name="T65" fmla="*/ 1120 h 1201"/>
                <a:gd name="T66" fmla="*/ 175 w 1201"/>
                <a:gd name="T67" fmla="*/ 1024 h 1201"/>
                <a:gd name="T68" fmla="*/ 82 w 1201"/>
                <a:gd name="T69" fmla="*/ 903 h 1201"/>
                <a:gd name="T70" fmla="*/ 20 w 1201"/>
                <a:gd name="T71" fmla="*/ 760 h 1201"/>
                <a:gd name="T72" fmla="*/ 0 w 1201"/>
                <a:gd name="T73" fmla="*/ 600 h 1201"/>
                <a:gd name="T74" fmla="*/ 20 w 1201"/>
                <a:gd name="T75" fmla="*/ 441 h 1201"/>
                <a:gd name="T76" fmla="*/ 82 w 1201"/>
                <a:gd name="T77" fmla="*/ 296 h 1201"/>
                <a:gd name="T78" fmla="*/ 175 w 1201"/>
                <a:gd name="T79" fmla="*/ 175 h 1201"/>
                <a:gd name="T80" fmla="*/ 296 w 1201"/>
                <a:gd name="T81" fmla="*/ 81 h 1201"/>
                <a:gd name="T82" fmla="*/ 440 w 1201"/>
                <a:gd name="T83" fmla="*/ 21 h 1201"/>
                <a:gd name="T84" fmla="*/ 601 w 1201"/>
                <a:gd name="T85" fmla="*/ 0 h 1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01" h="1201">
                  <a:moveTo>
                    <a:pt x="601" y="218"/>
                  </a:moveTo>
                  <a:lnTo>
                    <a:pt x="531" y="224"/>
                  </a:lnTo>
                  <a:lnTo>
                    <a:pt x="467" y="242"/>
                  </a:lnTo>
                  <a:lnTo>
                    <a:pt x="408" y="270"/>
                  </a:lnTo>
                  <a:lnTo>
                    <a:pt x="354" y="308"/>
                  </a:lnTo>
                  <a:lnTo>
                    <a:pt x="308" y="354"/>
                  </a:lnTo>
                  <a:lnTo>
                    <a:pt x="271" y="407"/>
                  </a:lnTo>
                  <a:lnTo>
                    <a:pt x="241" y="467"/>
                  </a:lnTo>
                  <a:lnTo>
                    <a:pt x="225" y="531"/>
                  </a:lnTo>
                  <a:lnTo>
                    <a:pt x="217" y="600"/>
                  </a:lnTo>
                  <a:lnTo>
                    <a:pt x="225" y="668"/>
                  </a:lnTo>
                  <a:lnTo>
                    <a:pt x="241" y="734"/>
                  </a:lnTo>
                  <a:lnTo>
                    <a:pt x="271" y="793"/>
                  </a:lnTo>
                  <a:lnTo>
                    <a:pt x="308" y="847"/>
                  </a:lnTo>
                  <a:lnTo>
                    <a:pt x="354" y="893"/>
                  </a:lnTo>
                  <a:lnTo>
                    <a:pt x="408" y="931"/>
                  </a:lnTo>
                  <a:lnTo>
                    <a:pt x="467" y="959"/>
                  </a:lnTo>
                  <a:lnTo>
                    <a:pt x="531" y="976"/>
                  </a:lnTo>
                  <a:lnTo>
                    <a:pt x="601" y="982"/>
                  </a:lnTo>
                  <a:lnTo>
                    <a:pt x="668" y="976"/>
                  </a:lnTo>
                  <a:lnTo>
                    <a:pt x="734" y="959"/>
                  </a:lnTo>
                  <a:lnTo>
                    <a:pt x="794" y="931"/>
                  </a:lnTo>
                  <a:lnTo>
                    <a:pt x="847" y="893"/>
                  </a:lnTo>
                  <a:lnTo>
                    <a:pt x="893" y="847"/>
                  </a:lnTo>
                  <a:lnTo>
                    <a:pt x="931" y="793"/>
                  </a:lnTo>
                  <a:lnTo>
                    <a:pt x="959" y="734"/>
                  </a:lnTo>
                  <a:lnTo>
                    <a:pt x="977" y="668"/>
                  </a:lnTo>
                  <a:lnTo>
                    <a:pt x="983" y="600"/>
                  </a:lnTo>
                  <a:lnTo>
                    <a:pt x="977" y="531"/>
                  </a:lnTo>
                  <a:lnTo>
                    <a:pt x="959" y="467"/>
                  </a:lnTo>
                  <a:lnTo>
                    <a:pt x="931" y="407"/>
                  </a:lnTo>
                  <a:lnTo>
                    <a:pt x="893" y="354"/>
                  </a:lnTo>
                  <a:lnTo>
                    <a:pt x="847" y="308"/>
                  </a:lnTo>
                  <a:lnTo>
                    <a:pt x="794" y="270"/>
                  </a:lnTo>
                  <a:lnTo>
                    <a:pt x="734" y="242"/>
                  </a:lnTo>
                  <a:lnTo>
                    <a:pt x="668" y="224"/>
                  </a:lnTo>
                  <a:lnTo>
                    <a:pt x="601" y="218"/>
                  </a:lnTo>
                  <a:close/>
                  <a:moveTo>
                    <a:pt x="601" y="0"/>
                  </a:moveTo>
                  <a:lnTo>
                    <a:pt x="682" y="6"/>
                  </a:lnTo>
                  <a:lnTo>
                    <a:pt x="760" y="21"/>
                  </a:lnTo>
                  <a:lnTo>
                    <a:pt x="833" y="45"/>
                  </a:lnTo>
                  <a:lnTo>
                    <a:pt x="903" y="81"/>
                  </a:lnTo>
                  <a:lnTo>
                    <a:pt x="967" y="125"/>
                  </a:lnTo>
                  <a:lnTo>
                    <a:pt x="1024" y="175"/>
                  </a:lnTo>
                  <a:lnTo>
                    <a:pt x="1076" y="232"/>
                  </a:lnTo>
                  <a:lnTo>
                    <a:pt x="1120" y="296"/>
                  </a:lnTo>
                  <a:lnTo>
                    <a:pt x="1154" y="366"/>
                  </a:lnTo>
                  <a:lnTo>
                    <a:pt x="1180" y="441"/>
                  </a:lnTo>
                  <a:lnTo>
                    <a:pt x="1195" y="519"/>
                  </a:lnTo>
                  <a:lnTo>
                    <a:pt x="1201" y="600"/>
                  </a:lnTo>
                  <a:lnTo>
                    <a:pt x="1195" y="682"/>
                  </a:lnTo>
                  <a:lnTo>
                    <a:pt x="1180" y="760"/>
                  </a:lnTo>
                  <a:lnTo>
                    <a:pt x="1154" y="833"/>
                  </a:lnTo>
                  <a:lnTo>
                    <a:pt x="1118" y="903"/>
                  </a:lnTo>
                  <a:lnTo>
                    <a:pt x="1076" y="967"/>
                  </a:lnTo>
                  <a:lnTo>
                    <a:pt x="1024" y="1024"/>
                  </a:lnTo>
                  <a:lnTo>
                    <a:pt x="967" y="1076"/>
                  </a:lnTo>
                  <a:lnTo>
                    <a:pt x="903" y="1120"/>
                  </a:lnTo>
                  <a:lnTo>
                    <a:pt x="833" y="1154"/>
                  </a:lnTo>
                  <a:lnTo>
                    <a:pt x="760" y="1179"/>
                  </a:lnTo>
                  <a:lnTo>
                    <a:pt x="682" y="1195"/>
                  </a:lnTo>
                  <a:lnTo>
                    <a:pt x="601" y="1201"/>
                  </a:lnTo>
                  <a:lnTo>
                    <a:pt x="519" y="1195"/>
                  </a:lnTo>
                  <a:lnTo>
                    <a:pt x="440" y="1179"/>
                  </a:lnTo>
                  <a:lnTo>
                    <a:pt x="366" y="1154"/>
                  </a:lnTo>
                  <a:lnTo>
                    <a:pt x="296" y="1120"/>
                  </a:lnTo>
                  <a:lnTo>
                    <a:pt x="233" y="1076"/>
                  </a:lnTo>
                  <a:lnTo>
                    <a:pt x="175" y="1024"/>
                  </a:lnTo>
                  <a:lnTo>
                    <a:pt x="125" y="967"/>
                  </a:lnTo>
                  <a:lnTo>
                    <a:pt x="82" y="903"/>
                  </a:lnTo>
                  <a:lnTo>
                    <a:pt x="46" y="833"/>
                  </a:lnTo>
                  <a:lnTo>
                    <a:pt x="20" y="760"/>
                  </a:lnTo>
                  <a:lnTo>
                    <a:pt x="4" y="682"/>
                  </a:lnTo>
                  <a:lnTo>
                    <a:pt x="0" y="600"/>
                  </a:lnTo>
                  <a:lnTo>
                    <a:pt x="4" y="519"/>
                  </a:lnTo>
                  <a:lnTo>
                    <a:pt x="20" y="441"/>
                  </a:lnTo>
                  <a:lnTo>
                    <a:pt x="46" y="366"/>
                  </a:lnTo>
                  <a:lnTo>
                    <a:pt x="82" y="296"/>
                  </a:lnTo>
                  <a:lnTo>
                    <a:pt x="125" y="232"/>
                  </a:lnTo>
                  <a:lnTo>
                    <a:pt x="175" y="175"/>
                  </a:lnTo>
                  <a:lnTo>
                    <a:pt x="233" y="125"/>
                  </a:lnTo>
                  <a:lnTo>
                    <a:pt x="296" y="81"/>
                  </a:lnTo>
                  <a:lnTo>
                    <a:pt x="366" y="45"/>
                  </a:lnTo>
                  <a:lnTo>
                    <a:pt x="440" y="21"/>
                  </a:lnTo>
                  <a:lnTo>
                    <a:pt x="519" y="6"/>
                  </a:lnTo>
                  <a:lnTo>
                    <a:pt x="60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20" name="Freeform 40">
              <a:extLst>
                <a:ext uri="{FF2B5EF4-FFF2-40B4-BE49-F238E27FC236}">
                  <a16:creationId xmlns:a16="http://schemas.microsoft.com/office/drawing/2014/main" id="{BA535205-33E8-492B-2FCA-C00082EDB543}"/>
                </a:ext>
              </a:extLst>
            </p:cNvPr>
            <p:cNvSpPr>
              <a:spLocks noEditPoints="1"/>
            </p:cNvSpPr>
            <p:nvPr/>
          </p:nvSpPr>
          <p:spPr bwMode="auto">
            <a:xfrm>
              <a:off x="4591080" y="2532986"/>
              <a:ext cx="92967" cy="86706"/>
            </a:xfrm>
            <a:custGeom>
              <a:avLst/>
              <a:gdLst>
                <a:gd name="T0" fmla="*/ 639 w 1420"/>
                <a:gd name="T1" fmla="*/ 225 h 1420"/>
                <a:gd name="T2" fmla="*/ 503 w 1420"/>
                <a:gd name="T3" fmla="*/ 264 h 1420"/>
                <a:gd name="T4" fmla="*/ 388 w 1420"/>
                <a:gd name="T5" fmla="*/ 340 h 1420"/>
                <a:gd name="T6" fmla="*/ 299 w 1420"/>
                <a:gd name="T7" fmla="*/ 442 h 1420"/>
                <a:gd name="T8" fmla="*/ 239 w 1420"/>
                <a:gd name="T9" fmla="*/ 569 h 1420"/>
                <a:gd name="T10" fmla="*/ 219 w 1420"/>
                <a:gd name="T11" fmla="*/ 710 h 1420"/>
                <a:gd name="T12" fmla="*/ 239 w 1420"/>
                <a:gd name="T13" fmla="*/ 851 h 1420"/>
                <a:gd name="T14" fmla="*/ 299 w 1420"/>
                <a:gd name="T15" fmla="*/ 979 h 1420"/>
                <a:gd name="T16" fmla="*/ 388 w 1420"/>
                <a:gd name="T17" fmla="*/ 1082 h 1420"/>
                <a:gd name="T18" fmla="*/ 503 w 1420"/>
                <a:gd name="T19" fmla="*/ 1156 h 1420"/>
                <a:gd name="T20" fmla="*/ 639 w 1420"/>
                <a:gd name="T21" fmla="*/ 1198 h 1420"/>
                <a:gd name="T22" fmla="*/ 784 w 1420"/>
                <a:gd name="T23" fmla="*/ 1198 h 1420"/>
                <a:gd name="T24" fmla="*/ 917 w 1420"/>
                <a:gd name="T25" fmla="*/ 1156 h 1420"/>
                <a:gd name="T26" fmla="*/ 1033 w 1420"/>
                <a:gd name="T27" fmla="*/ 1082 h 1420"/>
                <a:gd name="T28" fmla="*/ 1122 w 1420"/>
                <a:gd name="T29" fmla="*/ 979 h 1420"/>
                <a:gd name="T30" fmla="*/ 1182 w 1420"/>
                <a:gd name="T31" fmla="*/ 851 h 1420"/>
                <a:gd name="T32" fmla="*/ 1202 w 1420"/>
                <a:gd name="T33" fmla="*/ 710 h 1420"/>
                <a:gd name="T34" fmla="*/ 1182 w 1420"/>
                <a:gd name="T35" fmla="*/ 569 h 1420"/>
                <a:gd name="T36" fmla="*/ 1122 w 1420"/>
                <a:gd name="T37" fmla="*/ 442 h 1420"/>
                <a:gd name="T38" fmla="*/ 1033 w 1420"/>
                <a:gd name="T39" fmla="*/ 340 h 1420"/>
                <a:gd name="T40" fmla="*/ 917 w 1420"/>
                <a:gd name="T41" fmla="*/ 264 h 1420"/>
                <a:gd name="T42" fmla="*/ 784 w 1420"/>
                <a:gd name="T43" fmla="*/ 225 h 1420"/>
                <a:gd name="T44" fmla="*/ 710 w 1420"/>
                <a:gd name="T45" fmla="*/ 0 h 1420"/>
                <a:gd name="T46" fmla="*/ 885 w 1420"/>
                <a:gd name="T47" fmla="*/ 22 h 1420"/>
                <a:gd name="T48" fmla="*/ 1044 w 1420"/>
                <a:gd name="T49" fmla="*/ 83 h 1420"/>
                <a:gd name="T50" fmla="*/ 1182 w 1420"/>
                <a:gd name="T51" fmla="*/ 179 h 1420"/>
                <a:gd name="T52" fmla="*/ 1293 w 1420"/>
                <a:gd name="T53" fmla="*/ 304 h 1420"/>
                <a:gd name="T54" fmla="*/ 1373 w 1420"/>
                <a:gd name="T55" fmla="*/ 453 h 1420"/>
                <a:gd name="T56" fmla="*/ 1414 w 1420"/>
                <a:gd name="T57" fmla="*/ 621 h 1420"/>
                <a:gd name="T58" fmla="*/ 1414 w 1420"/>
                <a:gd name="T59" fmla="*/ 800 h 1420"/>
                <a:gd name="T60" fmla="*/ 1373 w 1420"/>
                <a:gd name="T61" fmla="*/ 967 h 1420"/>
                <a:gd name="T62" fmla="*/ 1293 w 1420"/>
                <a:gd name="T63" fmla="*/ 1116 h 1420"/>
                <a:gd name="T64" fmla="*/ 1182 w 1420"/>
                <a:gd name="T65" fmla="*/ 1241 h 1420"/>
                <a:gd name="T66" fmla="*/ 1044 w 1420"/>
                <a:gd name="T67" fmla="*/ 1337 h 1420"/>
                <a:gd name="T68" fmla="*/ 885 w 1420"/>
                <a:gd name="T69" fmla="*/ 1398 h 1420"/>
                <a:gd name="T70" fmla="*/ 710 w 1420"/>
                <a:gd name="T71" fmla="*/ 1420 h 1420"/>
                <a:gd name="T72" fmla="*/ 535 w 1420"/>
                <a:gd name="T73" fmla="*/ 1398 h 1420"/>
                <a:gd name="T74" fmla="*/ 376 w 1420"/>
                <a:gd name="T75" fmla="*/ 1337 h 1420"/>
                <a:gd name="T76" fmla="*/ 239 w 1420"/>
                <a:gd name="T77" fmla="*/ 1241 h 1420"/>
                <a:gd name="T78" fmla="*/ 128 w 1420"/>
                <a:gd name="T79" fmla="*/ 1116 h 1420"/>
                <a:gd name="T80" fmla="*/ 48 w 1420"/>
                <a:gd name="T81" fmla="*/ 967 h 1420"/>
                <a:gd name="T82" fmla="*/ 6 w 1420"/>
                <a:gd name="T83" fmla="*/ 800 h 1420"/>
                <a:gd name="T84" fmla="*/ 6 w 1420"/>
                <a:gd name="T85" fmla="*/ 621 h 1420"/>
                <a:gd name="T86" fmla="*/ 48 w 1420"/>
                <a:gd name="T87" fmla="*/ 453 h 1420"/>
                <a:gd name="T88" fmla="*/ 128 w 1420"/>
                <a:gd name="T89" fmla="*/ 304 h 1420"/>
                <a:gd name="T90" fmla="*/ 239 w 1420"/>
                <a:gd name="T91" fmla="*/ 179 h 1420"/>
                <a:gd name="T92" fmla="*/ 376 w 1420"/>
                <a:gd name="T93" fmla="*/ 83 h 1420"/>
                <a:gd name="T94" fmla="*/ 535 w 1420"/>
                <a:gd name="T95" fmla="*/ 22 h 1420"/>
                <a:gd name="T96" fmla="*/ 710 w 1420"/>
                <a:gd name="T97" fmla="*/ 0 h 1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20" h="1420">
                  <a:moveTo>
                    <a:pt x="710" y="219"/>
                  </a:moveTo>
                  <a:lnTo>
                    <a:pt x="639" y="225"/>
                  </a:lnTo>
                  <a:lnTo>
                    <a:pt x="569" y="239"/>
                  </a:lnTo>
                  <a:lnTo>
                    <a:pt x="503" y="264"/>
                  </a:lnTo>
                  <a:lnTo>
                    <a:pt x="442" y="298"/>
                  </a:lnTo>
                  <a:lnTo>
                    <a:pt x="388" y="340"/>
                  </a:lnTo>
                  <a:lnTo>
                    <a:pt x="338" y="388"/>
                  </a:lnTo>
                  <a:lnTo>
                    <a:pt x="299" y="442"/>
                  </a:lnTo>
                  <a:lnTo>
                    <a:pt x="265" y="503"/>
                  </a:lnTo>
                  <a:lnTo>
                    <a:pt x="239" y="569"/>
                  </a:lnTo>
                  <a:lnTo>
                    <a:pt x="225" y="638"/>
                  </a:lnTo>
                  <a:lnTo>
                    <a:pt x="219" y="710"/>
                  </a:lnTo>
                  <a:lnTo>
                    <a:pt x="225" y="784"/>
                  </a:lnTo>
                  <a:lnTo>
                    <a:pt x="239" y="851"/>
                  </a:lnTo>
                  <a:lnTo>
                    <a:pt x="265" y="917"/>
                  </a:lnTo>
                  <a:lnTo>
                    <a:pt x="299" y="979"/>
                  </a:lnTo>
                  <a:lnTo>
                    <a:pt x="338" y="1032"/>
                  </a:lnTo>
                  <a:lnTo>
                    <a:pt x="388" y="1082"/>
                  </a:lnTo>
                  <a:lnTo>
                    <a:pt x="442" y="1122"/>
                  </a:lnTo>
                  <a:lnTo>
                    <a:pt x="503" y="1156"/>
                  </a:lnTo>
                  <a:lnTo>
                    <a:pt x="569" y="1182"/>
                  </a:lnTo>
                  <a:lnTo>
                    <a:pt x="639" y="1198"/>
                  </a:lnTo>
                  <a:lnTo>
                    <a:pt x="710" y="1202"/>
                  </a:lnTo>
                  <a:lnTo>
                    <a:pt x="784" y="1198"/>
                  </a:lnTo>
                  <a:lnTo>
                    <a:pt x="852" y="1182"/>
                  </a:lnTo>
                  <a:lnTo>
                    <a:pt x="917" y="1156"/>
                  </a:lnTo>
                  <a:lnTo>
                    <a:pt x="979" y="1122"/>
                  </a:lnTo>
                  <a:lnTo>
                    <a:pt x="1033" y="1082"/>
                  </a:lnTo>
                  <a:lnTo>
                    <a:pt x="1082" y="1032"/>
                  </a:lnTo>
                  <a:lnTo>
                    <a:pt x="1122" y="979"/>
                  </a:lnTo>
                  <a:lnTo>
                    <a:pt x="1156" y="917"/>
                  </a:lnTo>
                  <a:lnTo>
                    <a:pt x="1182" y="851"/>
                  </a:lnTo>
                  <a:lnTo>
                    <a:pt x="1198" y="784"/>
                  </a:lnTo>
                  <a:lnTo>
                    <a:pt x="1202" y="710"/>
                  </a:lnTo>
                  <a:lnTo>
                    <a:pt x="1198" y="638"/>
                  </a:lnTo>
                  <a:lnTo>
                    <a:pt x="1182" y="569"/>
                  </a:lnTo>
                  <a:lnTo>
                    <a:pt x="1156" y="503"/>
                  </a:lnTo>
                  <a:lnTo>
                    <a:pt x="1122" y="442"/>
                  </a:lnTo>
                  <a:lnTo>
                    <a:pt x="1082" y="388"/>
                  </a:lnTo>
                  <a:lnTo>
                    <a:pt x="1033" y="340"/>
                  </a:lnTo>
                  <a:lnTo>
                    <a:pt x="979" y="298"/>
                  </a:lnTo>
                  <a:lnTo>
                    <a:pt x="917" y="264"/>
                  </a:lnTo>
                  <a:lnTo>
                    <a:pt x="852" y="239"/>
                  </a:lnTo>
                  <a:lnTo>
                    <a:pt x="784" y="225"/>
                  </a:lnTo>
                  <a:lnTo>
                    <a:pt x="710" y="219"/>
                  </a:lnTo>
                  <a:close/>
                  <a:moveTo>
                    <a:pt x="710" y="0"/>
                  </a:moveTo>
                  <a:lnTo>
                    <a:pt x="800" y="6"/>
                  </a:lnTo>
                  <a:lnTo>
                    <a:pt x="885" y="22"/>
                  </a:lnTo>
                  <a:lnTo>
                    <a:pt x="967" y="48"/>
                  </a:lnTo>
                  <a:lnTo>
                    <a:pt x="1044" y="83"/>
                  </a:lnTo>
                  <a:lnTo>
                    <a:pt x="1116" y="127"/>
                  </a:lnTo>
                  <a:lnTo>
                    <a:pt x="1182" y="179"/>
                  </a:lnTo>
                  <a:lnTo>
                    <a:pt x="1241" y="239"/>
                  </a:lnTo>
                  <a:lnTo>
                    <a:pt x="1293" y="304"/>
                  </a:lnTo>
                  <a:lnTo>
                    <a:pt x="1337" y="376"/>
                  </a:lnTo>
                  <a:lnTo>
                    <a:pt x="1373" y="453"/>
                  </a:lnTo>
                  <a:lnTo>
                    <a:pt x="1399" y="535"/>
                  </a:lnTo>
                  <a:lnTo>
                    <a:pt x="1414" y="621"/>
                  </a:lnTo>
                  <a:lnTo>
                    <a:pt x="1420" y="710"/>
                  </a:lnTo>
                  <a:lnTo>
                    <a:pt x="1414" y="800"/>
                  </a:lnTo>
                  <a:lnTo>
                    <a:pt x="1399" y="885"/>
                  </a:lnTo>
                  <a:lnTo>
                    <a:pt x="1373" y="967"/>
                  </a:lnTo>
                  <a:lnTo>
                    <a:pt x="1337" y="1044"/>
                  </a:lnTo>
                  <a:lnTo>
                    <a:pt x="1293" y="1116"/>
                  </a:lnTo>
                  <a:lnTo>
                    <a:pt x="1241" y="1182"/>
                  </a:lnTo>
                  <a:lnTo>
                    <a:pt x="1182" y="1241"/>
                  </a:lnTo>
                  <a:lnTo>
                    <a:pt x="1116" y="1293"/>
                  </a:lnTo>
                  <a:lnTo>
                    <a:pt x="1044" y="1337"/>
                  </a:lnTo>
                  <a:lnTo>
                    <a:pt x="967" y="1373"/>
                  </a:lnTo>
                  <a:lnTo>
                    <a:pt x="885" y="1398"/>
                  </a:lnTo>
                  <a:lnTo>
                    <a:pt x="800" y="1414"/>
                  </a:lnTo>
                  <a:lnTo>
                    <a:pt x="710" y="1420"/>
                  </a:lnTo>
                  <a:lnTo>
                    <a:pt x="621" y="1414"/>
                  </a:lnTo>
                  <a:lnTo>
                    <a:pt x="535" y="1398"/>
                  </a:lnTo>
                  <a:lnTo>
                    <a:pt x="454" y="1373"/>
                  </a:lnTo>
                  <a:lnTo>
                    <a:pt x="376" y="1337"/>
                  </a:lnTo>
                  <a:lnTo>
                    <a:pt x="305" y="1293"/>
                  </a:lnTo>
                  <a:lnTo>
                    <a:pt x="239" y="1241"/>
                  </a:lnTo>
                  <a:lnTo>
                    <a:pt x="179" y="1182"/>
                  </a:lnTo>
                  <a:lnTo>
                    <a:pt x="128" y="1116"/>
                  </a:lnTo>
                  <a:lnTo>
                    <a:pt x="84" y="1044"/>
                  </a:lnTo>
                  <a:lnTo>
                    <a:pt x="48" y="967"/>
                  </a:lnTo>
                  <a:lnTo>
                    <a:pt x="22" y="885"/>
                  </a:lnTo>
                  <a:lnTo>
                    <a:pt x="6" y="800"/>
                  </a:lnTo>
                  <a:lnTo>
                    <a:pt x="0" y="710"/>
                  </a:lnTo>
                  <a:lnTo>
                    <a:pt x="6" y="621"/>
                  </a:lnTo>
                  <a:lnTo>
                    <a:pt x="22" y="535"/>
                  </a:lnTo>
                  <a:lnTo>
                    <a:pt x="48" y="453"/>
                  </a:lnTo>
                  <a:lnTo>
                    <a:pt x="84" y="376"/>
                  </a:lnTo>
                  <a:lnTo>
                    <a:pt x="128" y="304"/>
                  </a:lnTo>
                  <a:lnTo>
                    <a:pt x="179" y="239"/>
                  </a:lnTo>
                  <a:lnTo>
                    <a:pt x="239" y="179"/>
                  </a:lnTo>
                  <a:lnTo>
                    <a:pt x="305" y="127"/>
                  </a:lnTo>
                  <a:lnTo>
                    <a:pt x="376" y="83"/>
                  </a:lnTo>
                  <a:lnTo>
                    <a:pt x="454" y="48"/>
                  </a:lnTo>
                  <a:lnTo>
                    <a:pt x="535" y="22"/>
                  </a:lnTo>
                  <a:lnTo>
                    <a:pt x="621" y="6"/>
                  </a:lnTo>
                  <a:lnTo>
                    <a:pt x="710"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21" name="Freeform 41">
              <a:extLst>
                <a:ext uri="{FF2B5EF4-FFF2-40B4-BE49-F238E27FC236}">
                  <a16:creationId xmlns:a16="http://schemas.microsoft.com/office/drawing/2014/main" id="{A1C45837-A3AC-1BA4-3504-D5C59232B0F3}"/>
                </a:ext>
              </a:extLst>
            </p:cNvPr>
            <p:cNvSpPr>
              <a:spLocks/>
            </p:cNvSpPr>
            <p:nvPr/>
          </p:nvSpPr>
          <p:spPr bwMode="auto">
            <a:xfrm>
              <a:off x="4312179" y="2473025"/>
              <a:ext cx="200207" cy="13311"/>
            </a:xfrm>
            <a:custGeom>
              <a:avLst/>
              <a:gdLst>
                <a:gd name="T0" fmla="*/ 109 w 3059"/>
                <a:gd name="T1" fmla="*/ 0 h 219"/>
                <a:gd name="T2" fmla="*/ 2949 w 3059"/>
                <a:gd name="T3" fmla="*/ 0 h 219"/>
                <a:gd name="T4" fmla="*/ 2983 w 3059"/>
                <a:gd name="T5" fmla="*/ 4 h 219"/>
                <a:gd name="T6" fmla="*/ 3013 w 3059"/>
                <a:gd name="T7" fmla="*/ 20 h 219"/>
                <a:gd name="T8" fmla="*/ 3037 w 3059"/>
                <a:gd name="T9" fmla="*/ 44 h 219"/>
                <a:gd name="T10" fmla="*/ 3053 w 3059"/>
                <a:gd name="T11" fmla="*/ 74 h 219"/>
                <a:gd name="T12" fmla="*/ 3059 w 3059"/>
                <a:gd name="T13" fmla="*/ 109 h 219"/>
                <a:gd name="T14" fmla="*/ 3053 w 3059"/>
                <a:gd name="T15" fmla="*/ 143 h 219"/>
                <a:gd name="T16" fmla="*/ 3037 w 3059"/>
                <a:gd name="T17" fmla="*/ 173 h 219"/>
                <a:gd name="T18" fmla="*/ 3013 w 3059"/>
                <a:gd name="T19" fmla="*/ 197 h 219"/>
                <a:gd name="T20" fmla="*/ 2983 w 3059"/>
                <a:gd name="T21" fmla="*/ 213 h 219"/>
                <a:gd name="T22" fmla="*/ 2949 w 3059"/>
                <a:gd name="T23" fmla="*/ 219 h 219"/>
                <a:gd name="T24" fmla="*/ 109 w 3059"/>
                <a:gd name="T25" fmla="*/ 219 h 219"/>
                <a:gd name="T26" fmla="*/ 73 w 3059"/>
                <a:gd name="T27" fmla="*/ 213 h 219"/>
                <a:gd name="T28" fmla="*/ 43 w 3059"/>
                <a:gd name="T29" fmla="*/ 197 h 219"/>
                <a:gd name="T30" fmla="*/ 19 w 3059"/>
                <a:gd name="T31" fmla="*/ 173 h 219"/>
                <a:gd name="T32" fmla="*/ 6 w 3059"/>
                <a:gd name="T33" fmla="*/ 143 h 219"/>
                <a:gd name="T34" fmla="*/ 0 w 3059"/>
                <a:gd name="T35" fmla="*/ 109 h 219"/>
                <a:gd name="T36" fmla="*/ 6 w 3059"/>
                <a:gd name="T37" fmla="*/ 74 h 219"/>
                <a:gd name="T38" fmla="*/ 19 w 3059"/>
                <a:gd name="T39" fmla="*/ 44 h 219"/>
                <a:gd name="T40" fmla="*/ 43 w 3059"/>
                <a:gd name="T41" fmla="*/ 20 h 219"/>
                <a:gd name="T42" fmla="*/ 73 w 3059"/>
                <a:gd name="T43" fmla="*/ 4 h 219"/>
                <a:gd name="T44" fmla="*/ 109 w 3059"/>
                <a:gd name="T45"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59" h="219">
                  <a:moveTo>
                    <a:pt x="109" y="0"/>
                  </a:moveTo>
                  <a:lnTo>
                    <a:pt x="2949" y="0"/>
                  </a:lnTo>
                  <a:lnTo>
                    <a:pt x="2983" y="4"/>
                  </a:lnTo>
                  <a:lnTo>
                    <a:pt x="3013" y="20"/>
                  </a:lnTo>
                  <a:lnTo>
                    <a:pt x="3037" y="44"/>
                  </a:lnTo>
                  <a:lnTo>
                    <a:pt x="3053" y="74"/>
                  </a:lnTo>
                  <a:lnTo>
                    <a:pt x="3059" y="109"/>
                  </a:lnTo>
                  <a:lnTo>
                    <a:pt x="3053" y="143"/>
                  </a:lnTo>
                  <a:lnTo>
                    <a:pt x="3037" y="173"/>
                  </a:lnTo>
                  <a:lnTo>
                    <a:pt x="3013" y="197"/>
                  </a:lnTo>
                  <a:lnTo>
                    <a:pt x="2983" y="213"/>
                  </a:lnTo>
                  <a:lnTo>
                    <a:pt x="2949" y="219"/>
                  </a:lnTo>
                  <a:lnTo>
                    <a:pt x="109" y="219"/>
                  </a:lnTo>
                  <a:lnTo>
                    <a:pt x="73" y="213"/>
                  </a:lnTo>
                  <a:lnTo>
                    <a:pt x="43" y="197"/>
                  </a:lnTo>
                  <a:lnTo>
                    <a:pt x="19" y="173"/>
                  </a:lnTo>
                  <a:lnTo>
                    <a:pt x="6" y="143"/>
                  </a:lnTo>
                  <a:lnTo>
                    <a:pt x="0" y="109"/>
                  </a:lnTo>
                  <a:lnTo>
                    <a:pt x="6" y="74"/>
                  </a:lnTo>
                  <a:lnTo>
                    <a:pt x="19" y="44"/>
                  </a:lnTo>
                  <a:lnTo>
                    <a:pt x="43" y="20"/>
                  </a:lnTo>
                  <a:lnTo>
                    <a:pt x="73" y="4"/>
                  </a:lnTo>
                  <a:lnTo>
                    <a:pt x="10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22" name="Freeform 42">
              <a:extLst>
                <a:ext uri="{FF2B5EF4-FFF2-40B4-BE49-F238E27FC236}">
                  <a16:creationId xmlns:a16="http://schemas.microsoft.com/office/drawing/2014/main" id="{913DB649-F436-952B-FE6C-59B6A6FB802E}"/>
                </a:ext>
              </a:extLst>
            </p:cNvPr>
            <p:cNvSpPr>
              <a:spLocks/>
            </p:cNvSpPr>
            <p:nvPr/>
          </p:nvSpPr>
          <p:spPr bwMode="auto">
            <a:xfrm>
              <a:off x="4312179" y="2499525"/>
              <a:ext cx="200207" cy="13433"/>
            </a:xfrm>
            <a:custGeom>
              <a:avLst/>
              <a:gdLst>
                <a:gd name="T0" fmla="*/ 109 w 3059"/>
                <a:gd name="T1" fmla="*/ 0 h 219"/>
                <a:gd name="T2" fmla="*/ 2949 w 3059"/>
                <a:gd name="T3" fmla="*/ 0 h 219"/>
                <a:gd name="T4" fmla="*/ 2983 w 3059"/>
                <a:gd name="T5" fmla="*/ 6 h 219"/>
                <a:gd name="T6" fmla="*/ 3013 w 3059"/>
                <a:gd name="T7" fmla="*/ 22 h 219"/>
                <a:gd name="T8" fmla="*/ 3037 w 3059"/>
                <a:gd name="T9" fmla="*/ 45 h 219"/>
                <a:gd name="T10" fmla="*/ 3053 w 3059"/>
                <a:gd name="T11" fmla="*/ 75 h 219"/>
                <a:gd name="T12" fmla="*/ 3059 w 3059"/>
                <a:gd name="T13" fmla="*/ 109 h 219"/>
                <a:gd name="T14" fmla="*/ 3053 w 3059"/>
                <a:gd name="T15" fmla="*/ 145 h 219"/>
                <a:gd name="T16" fmla="*/ 3037 w 3059"/>
                <a:gd name="T17" fmla="*/ 175 h 219"/>
                <a:gd name="T18" fmla="*/ 3013 w 3059"/>
                <a:gd name="T19" fmla="*/ 199 h 219"/>
                <a:gd name="T20" fmla="*/ 2983 w 3059"/>
                <a:gd name="T21" fmla="*/ 213 h 219"/>
                <a:gd name="T22" fmla="*/ 2949 w 3059"/>
                <a:gd name="T23" fmla="*/ 219 h 219"/>
                <a:gd name="T24" fmla="*/ 109 w 3059"/>
                <a:gd name="T25" fmla="*/ 219 h 219"/>
                <a:gd name="T26" fmla="*/ 73 w 3059"/>
                <a:gd name="T27" fmla="*/ 213 h 219"/>
                <a:gd name="T28" fmla="*/ 43 w 3059"/>
                <a:gd name="T29" fmla="*/ 199 h 219"/>
                <a:gd name="T30" fmla="*/ 19 w 3059"/>
                <a:gd name="T31" fmla="*/ 175 h 219"/>
                <a:gd name="T32" fmla="*/ 6 w 3059"/>
                <a:gd name="T33" fmla="*/ 145 h 219"/>
                <a:gd name="T34" fmla="*/ 0 w 3059"/>
                <a:gd name="T35" fmla="*/ 109 h 219"/>
                <a:gd name="T36" fmla="*/ 6 w 3059"/>
                <a:gd name="T37" fmla="*/ 75 h 219"/>
                <a:gd name="T38" fmla="*/ 19 w 3059"/>
                <a:gd name="T39" fmla="*/ 45 h 219"/>
                <a:gd name="T40" fmla="*/ 43 w 3059"/>
                <a:gd name="T41" fmla="*/ 22 h 219"/>
                <a:gd name="T42" fmla="*/ 73 w 3059"/>
                <a:gd name="T43" fmla="*/ 6 h 219"/>
                <a:gd name="T44" fmla="*/ 109 w 3059"/>
                <a:gd name="T45"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59" h="219">
                  <a:moveTo>
                    <a:pt x="109" y="0"/>
                  </a:moveTo>
                  <a:lnTo>
                    <a:pt x="2949" y="0"/>
                  </a:lnTo>
                  <a:lnTo>
                    <a:pt x="2983" y="6"/>
                  </a:lnTo>
                  <a:lnTo>
                    <a:pt x="3013" y="22"/>
                  </a:lnTo>
                  <a:lnTo>
                    <a:pt x="3037" y="45"/>
                  </a:lnTo>
                  <a:lnTo>
                    <a:pt x="3053" y="75"/>
                  </a:lnTo>
                  <a:lnTo>
                    <a:pt x="3059" y="109"/>
                  </a:lnTo>
                  <a:lnTo>
                    <a:pt x="3053" y="145"/>
                  </a:lnTo>
                  <a:lnTo>
                    <a:pt x="3037" y="175"/>
                  </a:lnTo>
                  <a:lnTo>
                    <a:pt x="3013" y="199"/>
                  </a:lnTo>
                  <a:lnTo>
                    <a:pt x="2983" y="213"/>
                  </a:lnTo>
                  <a:lnTo>
                    <a:pt x="2949" y="219"/>
                  </a:lnTo>
                  <a:lnTo>
                    <a:pt x="109" y="219"/>
                  </a:lnTo>
                  <a:lnTo>
                    <a:pt x="73" y="213"/>
                  </a:lnTo>
                  <a:lnTo>
                    <a:pt x="43" y="199"/>
                  </a:lnTo>
                  <a:lnTo>
                    <a:pt x="19" y="175"/>
                  </a:lnTo>
                  <a:lnTo>
                    <a:pt x="6" y="145"/>
                  </a:lnTo>
                  <a:lnTo>
                    <a:pt x="0" y="109"/>
                  </a:lnTo>
                  <a:lnTo>
                    <a:pt x="6" y="75"/>
                  </a:lnTo>
                  <a:lnTo>
                    <a:pt x="19" y="45"/>
                  </a:lnTo>
                  <a:lnTo>
                    <a:pt x="43" y="22"/>
                  </a:lnTo>
                  <a:lnTo>
                    <a:pt x="73" y="6"/>
                  </a:lnTo>
                  <a:lnTo>
                    <a:pt x="10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23" name="Freeform 44">
              <a:extLst>
                <a:ext uri="{FF2B5EF4-FFF2-40B4-BE49-F238E27FC236}">
                  <a16:creationId xmlns:a16="http://schemas.microsoft.com/office/drawing/2014/main" id="{31C04EBE-1136-2736-5AF0-446C7EA88FFF}"/>
                </a:ext>
              </a:extLst>
            </p:cNvPr>
            <p:cNvSpPr>
              <a:spLocks/>
            </p:cNvSpPr>
            <p:nvPr/>
          </p:nvSpPr>
          <p:spPr bwMode="auto">
            <a:xfrm>
              <a:off x="4312179" y="2553015"/>
              <a:ext cx="200207" cy="13311"/>
            </a:xfrm>
            <a:custGeom>
              <a:avLst/>
              <a:gdLst>
                <a:gd name="T0" fmla="*/ 109 w 3059"/>
                <a:gd name="T1" fmla="*/ 0 h 219"/>
                <a:gd name="T2" fmla="*/ 2949 w 3059"/>
                <a:gd name="T3" fmla="*/ 0 h 219"/>
                <a:gd name="T4" fmla="*/ 2983 w 3059"/>
                <a:gd name="T5" fmla="*/ 6 h 219"/>
                <a:gd name="T6" fmla="*/ 3013 w 3059"/>
                <a:gd name="T7" fmla="*/ 20 h 219"/>
                <a:gd name="T8" fmla="*/ 3037 w 3059"/>
                <a:gd name="T9" fmla="*/ 44 h 219"/>
                <a:gd name="T10" fmla="*/ 3053 w 3059"/>
                <a:gd name="T11" fmla="*/ 74 h 219"/>
                <a:gd name="T12" fmla="*/ 3059 w 3059"/>
                <a:gd name="T13" fmla="*/ 110 h 219"/>
                <a:gd name="T14" fmla="*/ 3053 w 3059"/>
                <a:gd name="T15" fmla="*/ 143 h 219"/>
                <a:gd name="T16" fmla="*/ 3037 w 3059"/>
                <a:gd name="T17" fmla="*/ 173 h 219"/>
                <a:gd name="T18" fmla="*/ 3013 w 3059"/>
                <a:gd name="T19" fmla="*/ 197 h 219"/>
                <a:gd name="T20" fmla="*/ 2983 w 3059"/>
                <a:gd name="T21" fmla="*/ 213 h 219"/>
                <a:gd name="T22" fmla="*/ 2949 w 3059"/>
                <a:gd name="T23" fmla="*/ 219 h 219"/>
                <a:gd name="T24" fmla="*/ 109 w 3059"/>
                <a:gd name="T25" fmla="*/ 219 h 219"/>
                <a:gd name="T26" fmla="*/ 73 w 3059"/>
                <a:gd name="T27" fmla="*/ 213 h 219"/>
                <a:gd name="T28" fmla="*/ 43 w 3059"/>
                <a:gd name="T29" fmla="*/ 197 h 219"/>
                <a:gd name="T30" fmla="*/ 19 w 3059"/>
                <a:gd name="T31" fmla="*/ 173 h 219"/>
                <a:gd name="T32" fmla="*/ 6 w 3059"/>
                <a:gd name="T33" fmla="*/ 143 h 219"/>
                <a:gd name="T34" fmla="*/ 0 w 3059"/>
                <a:gd name="T35" fmla="*/ 110 h 219"/>
                <a:gd name="T36" fmla="*/ 6 w 3059"/>
                <a:gd name="T37" fmla="*/ 74 h 219"/>
                <a:gd name="T38" fmla="*/ 19 w 3059"/>
                <a:gd name="T39" fmla="*/ 44 h 219"/>
                <a:gd name="T40" fmla="*/ 43 w 3059"/>
                <a:gd name="T41" fmla="*/ 20 h 219"/>
                <a:gd name="T42" fmla="*/ 73 w 3059"/>
                <a:gd name="T43" fmla="*/ 6 h 219"/>
                <a:gd name="T44" fmla="*/ 109 w 3059"/>
                <a:gd name="T45"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59" h="219">
                  <a:moveTo>
                    <a:pt x="109" y="0"/>
                  </a:moveTo>
                  <a:lnTo>
                    <a:pt x="2949" y="0"/>
                  </a:lnTo>
                  <a:lnTo>
                    <a:pt x="2983" y="6"/>
                  </a:lnTo>
                  <a:lnTo>
                    <a:pt x="3013" y="20"/>
                  </a:lnTo>
                  <a:lnTo>
                    <a:pt x="3037" y="44"/>
                  </a:lnTo>
                  <a:lnTo>
                    <a:pt x="3053" y="74"/>
                  </a:lnTo>
                  <a:lnTo>
                    <a:pt x="3059" y="110"/>
                  </a:lnTo>
                  <a:lnTo>
                    <a:pt x="3053" y="143"/>
                  </a:lnTo>
                  <a:lnTo>
                    <a:pt x="3037" y="173"/>
                  </a:lnTo>
                  <a:lnTo>
                    <a:pt x="3013" y="197"/>
                  </a:lnTo>
                  <a:lnTo>
                    <a:pt x="2983" y="213"/>
                  </a:lnTo>
                  <a:lnTo>
                    <a:pt x="2949" y="219"/>
                  </a:lnTo>
                  <a:lnTo>
                    <a:pt x="109" y="219"/>
                  </a:lnTo>
                  <a:lnTo>
                    <a:pt x="73" y="213"/>
                  </a:lnTo>
                  <a:lnTo>
                    <a:pt x="43" y="197"/>
                  </a:lnTo>
                  <a:lnTo>
                    <a:pt x="19" y="173"/>
                  </a:lnTo>
                  <a:lnTo>
                    <a:pt x="6" y="143"/>
                  </a:lnTo>
                  <a:lnTo>
                    <a:pt x="0" y="110"/>
                  </a:lnTo>
                  <a:lnTo>
                    <a:pt x="6" y="74"/>
                  </a:lnTo>
                  <a:lnTo>
                    <a:pt x="19" y="44"/>
                  </a:lnTo>
                  <a:lnTo>
                    <a:pt x="43" y="20"/>
                  </a:lnTo>
                  <a:lnTo>
                    <a:pt x="73" y="6"/>
                  </a:lnTo>
                  <a:lnTo>
                    <a:pt x="10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24" name="Freeform 45">
              <a:extLst>
                <a:ext uri="{FF2B5EF4-FFF2-40B4-BE49-F238E27FC236}">
                  <a16:creationId xmlns:a16="http://schemas.microsoft.com/office/drawing/2014/main" id="{6A59DDAB-0B17-BBA6-F417-B3088D90E822}"/>
                </a:ext>
              </a:extLst>
            </p:cNvPr>
            <p:cNvSpPr>
              <a:spLocks/>
            </p:cNvSpPr>
            <p:nvPr/>
          </p:nvSpPr>
          <p:spPr bwMode="auto">
            <a:xfrm>
              <a:off x="4312179" y="2579759"/>
              <a:ext cx="200207" cy="13189"/>
            </a:xfrm>
            <a:custGeom>
              <a:avLst/>
              <a:gdLst>
                <a:gd name="T0" fmla="*/ 109 w 3059"/>
                <a:gd name="T1" fmla="*/ 0 h 217"/>
                <a:gd name="T2" fmla="*/ 2949 w 3059"/>
                <a:gd name="T3" fmla="*/ 0 h 217"/>
                <a:gd name="T4" fmla="*/ 2983 w 3059"/>
                <a:gd name="T5" fmla="*/ 4 h 217"/>
                <a:gd name="T6" fmla="*/ 3013 w 3059"/>
                <a:gd name="T7" fmla="*/ 20 h 217"/>
                <a:gd name="T8" fmla="*/ 3037 w 3059"/>
                <a:gd name="T9" fmla="*/ 44 h 217"/>
                <a:gd name="T10" fmla="*/ 3053 w 3059"/>
                <a:gd name="T11" fmla="*/ 73 h 217"/>
                <a:gd name="T12" fmla="*/ 3059 w 3059"/>
                <a:gd name="T13" fmla="*/ 107 h 217"/>
                <a:gd name="T14" fmla="*/ 3053 w 3059"/>
                <a:gd name="T15" fmla="*/ 143 h 217"/>
                <a:gd name="T16" fmla="*/ 3037 w 3059"/>
                <a:gd name="T17" fmla="*/ 173 h 217"/>
                <a:gd name="T18" fmla="*/ 3013 w 3059"/>
                <a:gd name="T19" fmla="*/ 197 h 217"/>
                <a:gd name="T20" fmla="*/ 2983 w 3059"/>
                <a:gd name="T21" fmla="*/ 213 h 217"/>
                <a:gd name="T22" fmla="*/ 2949 w 3059"/>
                <a:gd name="T23" fmla="*/ 217 h 217"/>
                <a:gd name="T24" fmla="*/ 109 w 3059"/>
                <a:gd name="T25" fmla="*/ 217 h 217"/>
                <a:gd name="T26" fmla="*/ 73 w 3059"/>
                <a:gd name="T27" fmla="*/ 213 h 217"/>
                <a:gd name="T28" fmla="*/ 43 w 3059"/>
                <a:gd name="T29" fmla="*/ 197 h 217"/>
                <a:gd name="T30" fmla="*/ 19 w 3059"/>
                <a:gd name="T31" fmla="*/ 173 h 217"/>
                <a:gd name="T32" fmla="*/ 6 w 3059"/>
                <a:gd name="T33" fmla="*/ 143 h 217"/>
                <a:gd name="T34" fmla="*/ 0 w 3059"/>
                <a:gd name="T35" fmla="*/ 107 h 217"/>
                <a:gd name="T36" fmla="*/ 6 w 3059"/>
                <a:gd name="T37" fmla="*/ 73 h 217"/>
                <a:gd name="T38" fmla="*/ 19 w 3059"/>
                <a:gd name="T39" fmla="*/ 44 h 217"/>
                <a:gd name="T40" fmla="*/ 43 w 3059"/>
                <a:gd name="T41" fmla="*/ 20 h 217"/>
                <a:gd name="T42" fmla="*/ 73 w 3059"/>
                <a:gd name="T43" fmla="*/ 4 h 217"/>
                <a:gd name="T44" fmla="*/ 109 w 3059"/>
                <a:gd name="T45" fmla="*/ 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59" h="217">
                  <a:moveTo>
                    <a:pt x="109" y="0"/>
                  </a:moveTo>
                  <a:lnTo>
                    <a:pt x="2949" y="0"/>
                  </a:lnTo>
                  <a:lnTo>
                    <a:pt x="2983" y="4"/>
                  </a:lnTo>
                  <a:lnTo>
                    <a:pt x="3013" y="20"/>
                  </a:lnTo>
                  <a:lnTo>
                    <a:pt x="3037" y="44"/>
                  </a:lnTo>
                  <a:lnTo>
                    <a:pt x="3053" y="73"/>
                  </a:lnTo>
                  <a:lnTo>
                    <a:pt x="3059" y="107"/>
                  </a:lnTo>
                  <a:lnTo>
                    <a:pt x="3053" y="143"/>
                  </a:lnTo>
                  <a:lnTo>
                    <a:pt x="3037" y="173"/>
                  </a:lnTo>
                  <a:lnTo>
                    <a:pt x="3013" y="197"/>
                  </a:lnTo>
                  <a:lnTo>
                    <a:pt x="2983" y="213"/>
                  </a:lnTo>
                  <a:lnTo>
                    <a:pt x="2949" y="217"/>
                  </a:lnTo>
                  <a:lnTo>
                    <a:pt x="109" y="217"/>
                  </a:lnTo>
                  <a:lnTo>
                    <a:pt x="73" y="213"/>
                  </a:lnTo>
                  <a:lnTo>
                    <a:pt x="43" y="197"/>
                  </a:lnTo>
                  <a:lnTo>
                    <a:pt x="19" y="173"/>
                  </a:lnTo>
                  <a:lnTo>
                    <a:pt x="6" y="143"/>
                  </a:lnTo>
                  <a:lnTo>
                    <a:pt x="0" y="107"/>
                  </a:lnTo>
                  <a:lnTo>
                    <a:pt x="6" y="73"/>
                  </a:lnTo>
                  <a:lnTo>
                    <a:pt x="19" y="44"/>
                  </a:lnTo>
                  <a:lnTo>
                    <a:pt x="43" y="20"/>
                  </a:lnTo>
                  <a:lnTo>
                    <a:pt x="73" y="4"/>
                  </a:lnTo>
                  <a:lnTo>
                    <a:pt x="10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25" name="Freeform 46">
              <a:extLst>
                <a:ext uri="{FF2B5EF4-FFF2-40B4-BE49-F238E27FC236}">
                  <a16:creationId xmlns:a16="http://schemas.microsoft.com/office/drawing/2014/main" id="{9302C3FE-92E7-097D-A6C7-823334701C30}"/>
                </a:ext>
              </a:extLst>
            </p:cNvPr>
            <p:cNvSpPr>
              <a:spLocks/>
            </p:cNvSpPr>
            <p:nvPr/>
          </p:nvSpPr>
          <p:spPr bwMode="auto">
            <a:xfrm>
              <a:off x="4312179" y="2606381"/>
              <a:ext cx="200207" cy="13311"/>
            </a:xfrm>
            <a:custGeom>
              <a:avLst/>
              <a:gdLst>
                <a:gd name="T0" fmla="*/ 109 w 3059"/>
                <a:gd name="T1" fmla="*/ 0 h 218"/>
                <a:gd name="T2" fmla="*/ 2949 w 3059"/>
                <a:gd name="T3" fmla="*/ 0 h 218"/>
                <a:gd name="T4" fmla="*/ 2983 w 3059"/>
                <a:gd name="T5" fmla="*/ 6 h 218"/>
                <a:gd name="T6" fmla="*/ 3013 w 3059"/>
                <a:gd name="T7" fmla="*/ 21 h 218"/>
                <a:gd name="T8" fmla="*/ 3037 w 3059"/>
                <a:gd name="T9" fmla="*/ 45 h 218"/>
                <a:gd name="T10" fmla="*/ 3053 w 3059"/>
                <a:gd name="T11" fmla="*/ 75 h 218"/>
                <a:gd name="T12" fmla="*/ 3059 w 3059"/>
                <a:gd name="T13" fmla="*/ 109 h 218"/>
                <a:gd name="T14" fmla="*/ 3053 w 3059"/>
                <a:gd name="T15" fmla="*/ 145 h 218"/>
                <a:gd name="T16" fmla="*/ 3037 w 3059"/>
                <a:gd name="T17" fmla="*/ 175 h 218"/>
                <a:gd name="T18" fmla="*/ 3013 w 3059"/>
                <a:gd name="T19" fmla="*/ 196 h 218"/>
                <a:gd name="T20" fmla="*/ 2983 w 3059"/>
                <a:gd name="T21" fmla="*/ 212 h 218"/>
                <a:gd name="T22" fmla="*/ 2949 w 3059"/>
                <a:gd name="T23" fmla="*/ 218 h 218"/>
                <a:gd name="T24" fmla="*/ 109 w 3059"/>
                <a:gd name="T25" fmla="*/ 218 h 218"/>
                <a:gd name="T26" fmla="*/ 73 w 3059"/>
                <a:gd name="T27" fmla="*/ 212 h 218"/>
                <a:gd name="T28" fmla="*/ 43 w 3059"/>
                <a:gd name="T29" fmla="*/ 196 h 218"/>
                <a:gd name="T30" fmla="*/ 19 w 3059"/>
                <a:gd name="T31" fmla="*/ 175 h 218"/>
                <a:gd name="T32" fmla="*/ 6 w 3059"/>
                <a:gd name="T33" fmla="*/ 145 h 218"/>
                <a:gd name="T34" fmla="*/ 0 w 3059"/>
                <a:gd name="T35" fmla="*/ 109 h 218"/>
                <a:gd name="T36" fmla="*/ 6 w 3059"/>
                <a:gd name="T37" fmla="*/ 75 h 218"/>
                <a:gd name="T38" fmla="*/ 19 w 3059"/>
                <a:gd name="T39" fmla="*/ 45 h 218"/>
                <a:gd name="T40" fmla="*/ 43 w 3059"/>
                <a:gd name="T41" fmla="*/ 21 h 218"/>
                <a:gd name="T42" fmla="*/ 73 w 3059"/>
                <a:gd name="T43" fmla="*/ 6 h 218"/>
                <a:gd name="T44" fmla="*/ 109 w 3059"/>
                <a:gd name="T4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59" h="218">
                  <a:moveTo>
                    <a:pt x="109" y="0"/>
                  </a:moveTo>
                  <a:lnTo>
                    <a:pt x="2949" y="0"/>
                  </a:lnTo>
                  <a:lnTo>
                    <a:pt x="2983" y="6"/>
                  </a:lnTo>
                  <a:lnTo>
                    <a:pt x="3013" y="21"/>
                  </a:lnTo>
                  <a:lnTo>
                    <a:pt x="3037" y="45"/>
                  </a:lnTo>
                  <a:lnTo>
                    <a:pt x="3053" y="75"/>
                  </a:lnTo>
                  <a:lnTo>
                    <a:pt x="3059" y="109"/>
                  </a:lnTo>
                  <a:lnTo>
                    <a:pt x="3053" y="145"/>
                  </a:lnTo>
                  <a:lnTo>
                    <a:pt x="3037" y="175"/>
                  </a:lnTo>
                  <a:lnTo>
                    <a:pt x="3013" y="196"/>
                  </a:lnTo>
                  <a:lnTo>
                    <a:pt x="2983" y="212"/>
                  </a:lnTo>
                  <a:lnTo>
                    <a:pt x="2949" y="218"/>
                  </a:lnTo>
                  <a:lnTo>
                    <a:pt x="109" y="218"/>
                  </a:lnTo>
                  <a:lnTo>
                    <a:pt x="73" y="212"/>
                  </a:lnTo>
                  <a:lnTo>
                    <a:pt x="43" y="196"/>
                  </a:lnTo>
                  <a:lnTo>
                    <a:pt x="19" y="175"/>
                  </a:lnTo>
                  <a:lnTo>
                    <a:pt x="6" y="145"/>
                  </a:lnTo>
                  <a:lnTo>
                    <a:pt x="0" y="109"/>
                  </a:lnTo>
                  <a:lnTo>
                    <a:pt x="6" y="75"/>
                  </a:lnTo>
                  <a:lnTo>
                    <a:pt x="19" y="45"/>
                  </a:lnTo>
                  <a:lnTo>
                    <a:pt x="43" y="21"/>
                  </a:lnTo>
                  <a:lnTo>
                    <a:pt x="73" y="6"/>
                  </a:lnTo>
                  <a:lnTo>
                    <a:pt x="10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26" name="Freeform 47">
              <a:extLst>
                <a:ext uri="{FF2B5EF4-FFF2-40B4-BE49-F238E27FC236}">
                  <a16:creationId xmlns:a16="http://schemas.microsoft.com/office/drawing/2014/main" id="{9700626B-E5BC-4270-3275-BBC0ED666F16}"/>
                </a:ext>
              </a:extLst>
            </p:cNvPr>
            <p:cNvSpPr>
              <a:spLocks noEditPoints="1"/>
            </p:cNvSpPr>
            <p:nvPr/>
          </p:nvSpPr>
          <p:spPr bwMode="auto">
            <a:xfrm>
              <a:off x="4641099" y="2312680"/>
              <a:ext cx="42948" cy="60205"/>
            </a:xfrm>
            <a:custGeom>
              <a:avLst/>
              <a:gdLst>
                <a:gd name="T0" fmla="*/ 328 w 656"/>
                <a:gd name="T1" fmla="*/ 219 h 985"/>
                <a:gd name="T2" fmla="*/ 294 w 656"/>
                <a:gd name="T3" fmla="*/ 225 h 985"/>
                <a:gd name="T4" fmla="*/ 265 w 656"/>
                <a:gd name="T5" fmla="*/ 241 h 985"/>
                <a:gd name="T6" fmla="*/ 241 w 656"/>
                <a:gd name="T7" fmla="*/ 264 h 985"/>
                <a:gd name="T8" fmla="*/ 225 w 656"/>
                <a:gd name="T9" fmla="*/ 294 h 985"/>
                <a:gd name="T10" fmla="*/ 219 w 656"/>
                <a:gd name="T11" fmla="*/ 328 h 985"/>
                <a:gd name="T12" fmla="*/ 219 w 656"/>
                <a:gd name="T13" fmla="*/ 766 h 985"/>
                <a:gd name="T14" fmla="*/ 438 w 656"/>
                <a:gd name="T15" fmla="*/ 766 h 985"/>
                <a:gd name="T16" fmla="*/ 438 w 656"/>
                <a:gd name="T17" fmla="*/ 328 h 985"/>
                <a:gd name="T18" fmla="*/ 432 w 656"/>
                <a:gd name="T19" fmla="*/ 294 h 985"/>
                <a:gd name="T20" fmla="*/ 418 w 656"/>
                <a:gd name="T21" fmla="*/ 264 h 985"/>
                <a:gd name="T22" fmla="*/ 394 w 656"/>
                <a:gd name="T23" fmla="*/ 241 h 985"/>
                <a:gd name="T24" fmla="*/ 364 w 656"/>
                <a:gd name="T25" fmla="*/ 225 h 985"/>
                <a:gd name="T26" fmla="*/ 328 w 656"/>
                <a:gd name="T27" fmla="*/ 219 h 985"/>
                <a:gd name="T28" fmla="*/ 328 w 656"/>
                <a:gd name="T29" fmla="*/ 0 h 985"/>
                <a:gd name="T30" fmla="*/ 388 w 656"/>
                <a:gd name="T31" fmla="*/ 6 h 985"/>
                <a:gd name="T32" fmla="*/ 444 w 656"/>
                <a:gd name="T33" fmla="*/ 22 h 985"/>
                <a:gd name="T34" fmla="*/ 493 w 656"/>
                <a:gd name="T35" fmla="*/ 46 h 985"/>
                <a:gd name="T36" fmla="*/ 539 w 656"/>
                <a:gd name="T37" fmla="*/ 77 h 985"/>
                <a:gd name="T38" fmla="*/ 579 w 656"/>
                <a:gd name="T39" fmla="*/ 117 h 985"/>
                <a:gd name="T40" fmla="*/ 613 w 656"/>
                <a:gd name="T41" fmla="*/ 163 h 985"/>
                <a:gd name="T42" fmla="*/ 637 w 656"/>
                <a:gd name="T43" fmla="*/ 215 h 985"/>
                <a:gd name="T44" fmla="*/ 650 w 656"/>
                <a:gd name="T45" fmla="*/ 270 h 985"/>
                <a:gd name="T46" fmla="*/ 656 w 656"/>
                <a:gd name="T47" fmla="*/ 328 h 985"/>
                <a:gd name="T48" fmla="*/ 656 w 656"/>
                <a:gd name="T49" fmla="*/ 875 h 985"/>
                <a:gd name="T50" fmla="*/ 650 w 656"/>
                <a:gd name="T51" fmla="*/ 909 h 985"/>
                <a:gd name="T52" fmla="*/ 635 w 656"/>
                <a:gd name="T53" fmla="*/ 939 h 985"/>
                <a:gd name="T54" fmla="*/ 613 w 656"/>
                <a:gd name="T55" fmla="*/ 963 h 985"/>
                <a:gd name="T56" fmla="*/ 581 w 656"/>
                <a:gd name="T57" fmla="*/ 979 h 985"/>
                <a:gd name="T58" fmla="*/ 547 w 656"/>
                <a:gd name="T59" fmla="*/ 985 h 985"/>
                <a:gd name="T60" fmla="*/ 109 w 656"/>
                <a:gd name="T61" fmla="*/ 985 h 985"/>
                <a:gd name="T62" fmla="*/ 76 w 656"/>
                <a:gd name="T63" fmla="*/ 979 h 985"/>
                <a:gd name="T64" fmla="*/ 46 w 656"/>
                <a:gd name="T65" fmla="*/ 963 h 985"/>
                <a:gd name="T66" fmla="*/ 22 w 656"/>
                <a:gd name="T67" fmla="*/ 939 h 985"/>
                <a:gd name="T68" fmla="*/ 6 w 656"/>
                <a:gd name="T69" fmla="*/ 909 h 985"/>
                <a:gd name="T70" fmla="*/ 0 w 656"/>
                <a:gd name="T71" fmla="*/ 875 h 985"/>
                <a:gd name="T72" fmla="*/ 0 w 656"/>
                <a:gd name="T73" fmla="*/ 328 h 985"/>
                <a:gd name="T74" fmla="*/ 6 w 656"/>
                <a:gd name="T75" fmla="*/ 270 h 985"/>
                <a:gd name="T76" fmla="*/ 22 w 656"/>
                <a:gd name="T77" fmla="*/ 215 h 985"/>
                <a:gd name="T78" fmla="*/ 46 w 656"/>
                <a:gd name="T79" fmla="*/ 163 h 985"/>
                <a:gd name="T80" fmla="*/ 78 w 656"/>
                <a:gd name="T81" fmla="*/ 117 h 985"/>
                <a:gd name="T82" fmla="*/ 117 w 656"/>
                <a:gd name="T83" fmla="*/ 77 h 985"/>
                <a:gd name="T84" fmla="*/ 163 w 656"/>
                <a:gd name="T85" fmla="*/ 46 h 985"/>
                <a:gd name="T86" fmla="*/ 215 w 656"/>
                <a:gd name="T87" fmla="*/ 22 h 985"/>
                <a:gd name="T88" fmla="*/ 271 w 656"/>
                <a:gd name="T89" fmla="*/ 6 h 985"/>
                <a:gd name="T90" fmla="*/ 328 w 656"/>
                <a:gd name="T91" fmla="*/ 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56" h="985">
                  <a:moveTo>
                    <a:pt x="328" y="219"/>
                  </a:moveTo>
                  <a:lnTo>
                    <a:pt x="294" y="225"/>
                  </a:lnTo>
                  <a:lnTo>
                    <a:pt x="265" y="241"/>
                  </a:lnTo>
                  <a:lnTo>
                    <a:pt x="241" y="264"/>
                  </a:lnTo>
                  <a:lnTo>
                    <a:pt x="225" y="294"/>
                  </a:lnTo>
                  <a:lnTo>
                    <a:pt x="219" y="328"/>
                  </a:lnTo>
                  <a:lnTo>
                    <a:pt x="219" y="766"/>
                  </a:lnTo>
                  <a:lnTo>
                    <a:pt x="438" y="766"/>
                  </a:lnTo>
                  <a:lnTo>
                    <a:pt x="438" y="328"/>
                  </a:lnTo>
                  <a:lnTo>
                    <a:pt x="432" y="294"/>
                  </a:lnTo>
                  <a:lnTo>
                    <a:pt x="418" y="264"/>
                  </a:lnTo>
                  <a:lnTo>
                    <a:pt x="394" y="241"/>
                  </a:lnTo>
                  <a:lnTo>
                    <a:pt x="364" y="225"/>
                  </a:lnTo>
                  <a:lnTo>
                    <a:pt x="328" y="219"/>
                  </a:lnTo>
                  <a:close/>
                  <a:moveTo>
                    <a:pt x="328" y="0"/>
                  </a:moveTo>
                  <a:lnTo>
                    <a:pt x="388" y="6"/>
                  </a:lnTo>
                  <a:lnTo>
                    <a:pt x="444" y="22"/>
                  </a:lnTo>
                  <a:lnTo>
                    <a:pt x="493" y="46"/>
                  </a:lnTo>
                  <a:lnTo>
                    <a:pt x="539" y="77"/>
                  </a:lnTo>
                  <a:lnTo>
                    <a:pt x="579" y="117"/>
                  </a:lnTo>
                  <a:lnTo>
                    <a:pt x="613" y="163"/>
                  </a:lnTo>
                  <a:lnTo>
                    <a:pt x="637" y="215"/>
                  </a:lnTo>
                  <a:lnTo>
                    <a:pt x="650" y="270"/>
                  </a:lnTo>
                  <a:lnTo>
                    <a:pt x="656" y="328"/>
                  </a:lnTo>
                  <a:lnTo>
                    <a:pt x="656" y="875"/>
                  </a:lnTo>
                  <a:lnTo>
                    <a:pt x="650" y="909"/>
                  </a:lnTo>
                  <a:lnTo>
                    <a:pt x="635" y="939"/>
                  </a:lnTo>
                  <a:lnTo>
                    <a:pt x="613" y="963"/>
                  </a:lnTo>
                  <a:lnTo>
                    <a:pt x="581" y="979"/>
                  </a:lnTo>
                  <a:lnTo>
                    <a:pt x="547" y="985"/>
                  </a:lnTo>
                  <a:lnTo>
                    <a:pt x="109" y="985"/>
                  </a:lnTo>
                  <a:lnTo>
                    <a:pt x="76" y="979"/>
                  </a:lnTo>
                  <a:lnTo>
                    <a:pt x="46" y="963"/>
                  </a:lnTo>
                  <a:lnTo>
                    <a:pt x="22" y="939"/>
                  </a:lnTo>
                  <a:lnTo>
                    <a:pt x="6" y="909"/>
                  </a:lnTo>
                  <a:lnTo>
                    <a:pt x="0" y="875"/>
                  </a:lnTo>
                  <a:lnTo>
                    <a:pt x="0" y="328"/>
                  </a:lnTo>
                  <a:lnTo>
                    <a:pt x="6" y="270"/>
                  </a:lnTo>
                  <a:lnTo>
                    <a:pt x="22" y="215"/>
                  </a:lnTo>
                  <a:lnTo>
                    <a:pt x="46" y="163"/>
                  </a:lnTo>
                  <a:lnTo>
                    <a:pt x="78" y="117"/>
                  </a:lnTo>
                  <a:lnTo>
                    <a:pt x="117" y="77"/>
                  </a:lnTo>
                  <a:lnTo>
                    <a:pt x="163" y="46"/>
                  </a:lnTo>
                  <a:lnTo>
                    <a:pt x="215" y="22"/>
                  </a:lnTo>
                  <a:lnTo>
                    <a:pt x="271" y="6"/>
                  </a:lnTo>
                  <a:lnTo>
                    <a:pt x="32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27" name="Freeform 48">
              <a:extLst>
                <a:ext uri="{FF2B5EF4-FFF2-40B4-BE49-F238E27FC236}">
                  <a16:creationId xmlns:a16="http://schemas.microsoft.com/office/drawing/2014/main" id="{62125E35-06E3-8901-0C47-26E7E2B6A6BE}"/>
                </a:ext>
              </a:extLst>
            </p:cNvPr>
            <p:cNvSpPr>
              <a:spLocks/>
            </p:cNvSpPr>
            <p:nvPr/>
          </p:nvSpPr>
          <p:spPr bwMode="auto">
            <a:xfrm>
              <a:off x="4283372" y="2259313"/>
              <a:ext cx="372785" cy="80111"/>
            </a:xfrm>
            <a:custGeom>
              <a:avLst/>
              <a:gdLst>
                <a:gd name="T0" fmla="*/ 103 w 5695"/>
                <a:gd name="T1" fmla="*/ 0 h 1314"/>
                <a:gd name="T2" fmla="*/ 133 w 5695"/>
                <a:gd name="T3" fmla="*/ 2 h 1314"/>
                <a:gd name="T4" fmla="*/ 5595 w 5695"/>
                <a:gd name="T5" fmla="*/ 1095 h 1314"/>
                <a:gd name="T6" fmla="*/ 5629 w 5695"/>
                <a:gd name="T7" fmla="*/ 1105 h 1314"/>
                <a:gd name="T8" fmla="*/ 5659 w 5695"/>
                <a:gd name="T9" fmla="*/ 1123 h 1314"/>
                <a:gd name="T10" fmla="*/ 5679 w 5695"/>
                <a:gd name="T11" fmla="*/ 1148 h 1314"/>
                <a:gd name="T12" fmla="*/ 5693 w 5695"/>
                <a:gd name="T13" fmla="*/ 1180 h 1314"/>
                <a:gd name="T14" fmla="*/ 5695 w 5695"/>
                <a:gd name="T15" fmla="*/ 1216 h 1314"/>
                <a:gd name="T16" fmla="*/ 5685 w 5695"/>
                <a:gd name="T17" fmla="*/ 1250 h 1314"/>
                <a:gd name="T18" fmla="*/ 5667 w 5695"/>
                <a:gd name="T19" fmla="*/ 1278 h 1314"/>
                <a:gd name="T20" fmla="*/ 5641 w 5695"/>
                <a:gd name="T21" fmla="*/ 1300 h 1314"/>
                <a:gd name="T22" fmla="*/ 5609 w 5695"/>
                <a:gd name="T23" fmla="*/ 1312 h 1314"/>
                <a:gd name="T24" fmla="*/ 5573 w 5695"/>
                <a:gd name="T25" fmla="*/ 1314 h 1314"/>
                <a:gd name="T26" fmla="*/ 5552 w 5695"/>
                <a:gd name="T27" fmla="*/ 1314 h 1314"/>
                <a:gd name="T28" fmla="*/ 90 w 5695"/>
                <a:gd name="T29" fmla="*/ 221 h 1314"/>
                <a:gd name="T30" fmla="*/ 62 w 5695"/>
                <a:gd name="T31" fmla="*/ 211 h 1314"/>
                <a:gd name="T32" fmla="*/ 38 w 5695"/>
                <a:gd name="T33" fmla="*/ 195 h 1314"/>
                <a:gd name="T34" fmla="*/ 18 w 5695"/>
                <a:gd name="T35" fmla="*/ 174 h 1314"/>
                <a:gd name="T36" fmla="*/ 6 w 5695"/>
                <a:gd name="T37" fmla="*/ 148 h 1314"/>
                <a:gd name="T38" fmla="*/ 0 w 5695"/>
                <a:gd name="T39" fmla="*/ 120 h 1314"/>
                <a:gd name="T40" fmla="*/ 2 w 5695"/>
                <a:gd name="T41" fmla="*/ 90 h 1314"/>
                <a:gd name="T42" fmla="*/ 12 w 5695"/>
                <a:gd name="T43" fmla="*/ 62 h 1314"/>
                <a:gd name="T44" fmla="*/ 28 w 5695"/>
                <a:gd name="T45" fmla="*/ 38 h 1314"/>
                <a:gd name="T46" fmla="*/ 50 w 5695"/>
                <a:gd name="T47" fmla="*/ 18 h 1314"/>
                <a:gd name="T48" fmla="*/ 76 w 5695"/>
                <a:gd name="T49" fmla="*/ 6 h 1314"/>
                <a:gd name="T50" fmla="*/ 103 w 5695"/>
                <a:gd name="T51" fmla="*/ 0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695" h="1314">
                  <a:moveTo>
                    <a:pt x="103" y="0"/>
                  </a:moveTo>
                  <a:lnTo>
                    <a:pt x="133" y="2"/>
                  </a:lnTo>
                  <a:lnTo>
                    <a:pt x="5595" y="1095"/>
                  </a:lnTo>
                  <a:lnTo>
                    <a:pt x="5629" y="1105"/>
                  </a:lnTo>
                  <a:lnTo>
                    <a:pt x="5659" y="1123"/>
                  </a:lnTo>
                  <a:lnTo>
                    <a:pt x="5679" y="1148"/>
                  </a:lnTo>
                  <a:lnTo>
                    <a:pt x="5693" y="1180"/>
                  </a:lnTo>
                  <a:lnTo>
                    <a:pt x="5695" y="1216"/>
                  </a:lnTo>
                  <a:lnTo>
                    <a:pt x="5685" y="1250"/>
                  </a:lnTo>
                  <a:lnTo>
                    <a:pt x="5667" y="1278"/>
                  </a:lnTo>
                  <a:lnTo>
                    <a:pt x="5641" y="1300"/>
                  </a:lnTo>
                  <a:lnTo>
                    <a:pt x="5609" y="1312"/>
                  </a:lnTo>
                  <a:lnTo>
                    <a:pt x="5573" y="1314"/>
                  </a:lnTo>
                  <a:lnTo>
                    <a:pt x="5552" y="1314"/>
                  </a:lnTo>
                  <a:lnTo>
                    <a:pt x="90" y="221"/>
                  </a:lnTo>
                  <a:lnTo>
                    <a:pt x="62" y="211"/>
                  </a:lnTo>
                  <a:lnTo>
                    <a:pt x="38" y="195"/>
                  </a:lnTo>
                  <a:lnTo>
                    <a:pt x="18" y="174"/>
                  </a:lnTo>
                  <a:lnTo>
                    <a:pt x="6" y="148"/>
                  </a:lnTo>
                  <a:lnTo>
                    <a:pt x="0" y="120"/>
                  </a:lnTo>
                  <a:lnTo>
                    <a:pt x="2" y="90"/>
                  </a:lnTo>
                  <a:lnTo>
                    <a:pt x="12" y="62"/>
                  </a:lnTo>
                  <a:lnTo>
                    <a:pt x="28" y="38"/>
                  </a:lnTo>
                  <a:lnTo>
                    <a:pt x="50" y="18"/>
                  </a:lnTo>
                  <a:lnTo>
                    <a:pt x="76" y="6"/>
                  </a:lnTo>
                  <a:lnTo>
                    <a:pt x="103"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28" name="Freeform 49">
              <a:extLst>
                <a:ext uri="{FF2B5EF4-FFF2-40B4-BE49-F238E27FC236}">
                  <a16:creationId xmlns:a16="http://schemas.microsoft.com/office/drawing/2014/main" id="{0ACD9B8D-ABC1-69ED-726F-97DCFD8775B1}"/>
                </a:ext>
              </a:extLst>
            </p:cNvPr>
            <p:cNvSpPr>
              <a:spLocks/>
            </p:cNvSpPr>
            <p:nvPr/>
          </p:nvSpPr>
          <p:spPr bwMode="auto">
            <a:xfrm>
              <a:off x="4283503" y="2252718"/>
              <a:ext cx="14272" cy="26745"/>
            </a:xfrm>
            <a:custGeom>
              <a:avLst/>
              <a:gdLst>
                <a:gd name="T0" fmla="*/ 109 w 219"/>
                <a:gd name="T1" fmla="*/ 0 h 438"/>
                <a:gd name="T2" fmla="*/ 143 w 219"/>
                <a:gd name="T3" fmla="*/ 6 h 438"/>
                <a:gd name="T4" fmla="*/ 173 w 219"/>
                <a:gd name="T5" fmla="*/ 22 h 438"/>
                <a:gd name="T6" fmla="*/ 197 w 219"/>
                <a:gd name="T7" fmla="*/ 46 h 438"/>
                <a:gd name="T8" fmla="*/ 213 w 219"/>
                <a:gd name="T9" fmla="*/ 76 h 438"/>
                <a:gd name="T10" fmla="*/ 219 w 219"/>
                <a:gd name="T11" fmla="*/ 109 h 438"/>
                <a:gd name="T12" fmla="*/ 219 w 219"/>
                <a:gd name="T13" fmla="*/ 328 h 438"/>
                <a:gd name="T14" fmla="*/ 213 w 219"/>
                <a:gd name="T15" fmla="*/ 362 h 438"/>
                <a:gd name="T16" fmla="*/ 197 w 219"/>
                <a:gd name="T17" fmla="*/ 392 h 438"/>
                <a:gd name="T18" fmla="*/ 173 w 219"/>
                <a:gd name="T19" fmla="*/ 416 h 438"/>
                <a:gd name="T20" fmla="*/ 143 w 219"/>
                <a:gd name="T21" fmla="*/ 432 h 438"/>
                <a:gd name="T22" fmla="*/ 109 w 219"/>
                <a:gd name="T23" fmla="*/ 438 h 438"/>
                <a:gd name="T24" fmla="*/ 76 w 219"/>
                <a:gd name="T25" fmla="*/ 432 h 438"/>
                <a:gd name="T26" fmla="*/ 46 w 219"/>
                <a:gd name="T27" fmla="*/ 416 h 438"/>
                <a:gd name="T28" fmla="*/ 22 w 219"/>
                <a:gd name="T29" fmla="*/ 392 h 438"/>
                <a:gd name="T30" fmla="*/ 6 w 219"/>
                <a:gd name="T31" fmla="*/ 362 h 438"/>
                <a:gd name="T32" fmla="*/ 0 w 219"/>
                <a:gd name="T33" fmla="*/ 328 h 438"/>
                <a:gd name="T34" fmla="*/ 0 w 219"/>
                <a:gd name="T35" fmla="*/ 109 h 438"/>
                <a:gd name="T36" fmla="*/ 6 w 219"/>
                <a:gd name="T37" fmla="*/ 76 h 438"/>
                <a:gd name="T38" fmla="*/ 22 w 219"/>
                <a:gd name="T39" fmla="*/ 46 h 438"/>
                <a:gd name="T40" fmla="*/ 46 w 219"/>
                <a:gd name="T41" fmla="*/ 22 h 438"/>
                <a:gd name="T42" fmla="*/ 76 w 219"/>
                <a:gd name="T43" fmla="*/ 6 h 438"/>
                <a:gd name="T44" fmla="*/ 109 w 219"/>
                <a:gd name="T4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9" h="438">
                  <a:moveTo>
                    <a:pt x="109" y="0"/>
                  </a:moveTo>
                  <a:lnTo>
                    <a:pt x="143" y="6"/>
                  </a:lnTo>
                  <a:lnTo>
                    <a:pt x="173" y="22"/>
                  </a:lnTo>
                  <a:lnTo>
                    <a:pt x="197" y="46"/>
                  </a:lnTo>
                  <a:lnTo>
                    <a:pt x="213" y="76"/>
                  </a:lnTo>
                  <a:lnTo>
                    <a:pt x="219" y="109"/>
                  </a:lnTo>
                  <a:lnTo>
                    <a:pt x="219" y="328"/>
                  </a:lnTo>
                  <a:lnTo>
                    <a:pt x="213" y="362"/>
                  </a:lnTo>
                  <a:lnTo>
                    <a:pt x="197" y="392"/>
                  </a:lnTo>
                  <a:lnTo>
                    <a:pt x="173" y="416"/>
                  </a:lnTo>
                  <a:lnTo>
                    <a:pt x="143" y="432"/>
                  </a:lnTo>
                  <a:lnTo>
                    <a:pt x="109" y="438"/>
                  </a:lnTo>
                  <a:lnTo>
                    <a:pt x="76" y="432"/>
                  </a:lnTo>
                  <a:lnTo>
                    <a:pt x="46" y="416"/>
                  </a:lnTo>
                  <a:lnTo>
                    <a:pt x="22" y="392"/>
                  </a:lnTo>
                  <a:lnTo>
                    <a:pt x="6" y="362"/>
                  </a:lnTo>
                  <a:lnTo>
                    <a:pt x="0" y="328"/>
                  </a:lnTo>
                  <a:lnTo>
                    <a:pt x="0" y="109"/>
                  </a:lnTo>
                  <a:lnTo>
                    <a:pt x="6" y="76"/>
                  </a:lnTo>
                  <a:lnTo>
                    <a:pt x="22" y="46"/>
                  </a:lnTo>
                  <a:lnTo>
                    <a:pt x="46" y="22"/>
                  </a:lnTo>
                  <a:lnTo>
                    <a:pt x="76" y="6"/>
                  </a:lnTo>
                  <a:lnTo>
                    <a:pt x="10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grpSp>
      <p:grpSp>
        <p:nvGrpSpPr>
          <p:cNvPr id="29" name="Group 28">
            <a:extLst>
              <a:ext uri="{FF2B5EF4-FFF2-40B4-BE49-F238E27FC236}">
                <a16:creationId xmlns:a16="http://schemas.microsoft.com/office/drawing/2014/main" id="{6E11ED16-89A1-92C6-7DB7-D3DCA5BB1DA3}"/>
              </a:ext>
            </a:extLst>
          </p:cNvPr>
          <p:cNvGrpSpPr/>
          <p:nvPr/>
        </p:nvGrpSpPr>
        <p:grpSpPr>
          <a:xfrm>
            <a:off x="2239817" y="3406763"/>
            <a:ext cx="245217" cy="316899"/>
            <a:chOff x="6943168" y="2354968"/>
            <a:chExt cx="361099" cy="279816"/>
          </a:xfrm>
        </p:grpSpPr>
        <p:sp>
          <p:nvSpPr>
            <p:cNvPr id="30" name="Freeform 54">
              <a:extLst>
                <a:ext uri="{FF2B5EF4-FFF2-40B4-BE49-F238E27FC236}">
                  <a16:creationId xmlns:a16="http://schemas.microsoft.com/office/drawing/2014/main" id="{158BD3B9-78C5-74C1-D5B4-B54CA529F3FF}"/>
                </a:ext>
              </a:extLst>
            </p:cNvPr>
            <p:cNvSpPr>
              <a:spLocks/>
            </p:cNvSpPr>
            <p:nvPr/>
          </p:nvSpPr>
          <p:spPr bwMode="auto">
            <a:xfrm>
              <a:off x="7117826" y="2415607"/>
              <a:ext cx="11784" cy="175655"/>
            </a:xfrm>
            <a:custGeom>
              <a:avLst/>
              <a:gdLst>
                <a:gd name="T0" fmla="*/ 105 w 212"/>
                <a:gd name="T1" fmla="*/ 0 h 3366"/>
                <a:gd name="T2" fmla="*/ 139 w 212"/>
                <a:gd name="T3" fmla="*/ 4 h 3366"/>
                <a:gd name="T4" fmla="*/ 169 w 212"/>
                <a:gd name="T5" fmla="*/ 20 h 3366"/>
                <a:gd name="T6" fmla="*/ 191 w 212"/>
                <a:gd name="T7" fmla="*/ 42 h 3366"/>
                <a:gd name="T8" fmla="*/ 206 w 212"/>
                <a:gd name="T9" fmla="*/ 72 h 3366"/>
                <a:gd name="T10" fmla="*/ 212 w 212"/>
                <a:gd name="T11" fmla="*/ 105 h 3366"/>
                <a:gd name="T12" fmla="*/ 212 w 212"/>
                <a:gd name="T13" fmla="*/ 3260 h 3366"/>
                <a:gd name="T14" fmla="*/ 206 w 212"/>
                <a:gd name="T15" fmla="*/ 3292 h 3366"/>
                <a:gd name="T16" fmla="*/ 191 w 212"/>
                <a:gd name="T17" fmla="*/ 3322 h 3366"/>
                <a:gd name="T18" fmla="*/ 169 w 212"/>
                <a:gd name="T19" fmla="*/ 3344 h 3366"/>
                <a:gd name="T20" fmla="*/ 139 w 212"/>
                <a:gd name="T21" fmla="*/ 3360 h 3366"/>
                <a:gd name="T22" fmla="*/ 105 w 212"/>
                <a:gd name="T23" fmla="*/ 3366 h 3366"/>
                <a:gd name="T24" fmla="*/ 73 w 212"/>
                <a:gd name="T25" fmla="*/ 3360 h 3366"/>
                <a:gd name="T26" fmla="*/ 43 w 212"/>
                <a:gd name="T27" fmla="*/ 3344 h 3366"/>
                <a:gd name="T28" fmla="*/ 19 w 212"/>
                <a:gd name="T29" fmla="*/ 3322 h 3366"/>
                <a:gd name="T30" fmla="*/ 6 w 212"/>
                <a:gd name="T31" fmla="*/ 3292 h 3366"/>
                <a:gd name="T32" fmla="*/ 0 w 212"/>
                <a:gd name="T33" fmla="*/ 3260 h 3366"/>
                <a:gd name="T34" fmla="*/ 0 w 212"/>
                <a:gd name="T35" fmla="*/ 105 h 3366"/>
                <a:gd name="T36" fmla="*/ 6 w 212"/>
                <a:gd name="T37" fmla="*/ 72 h 3366"/>
                <a:gd name="T38" fmla="*/ 19 w 212"/>
                <a:gd name="T39" fmla="*/ 42 h 3366"/>
                <a:gd name="T40" fmla="*/ 43 w 212"/>
                <a:gd name="T41" fmla="*/ 20 h 3366"/>
                <a:gd name="T42" fmla="*/ 73 w 212"/>
                <a:gd name="T43" fmla="*/ 4 h 3366"/>
                <a:gd name="T44" fmla="*/ 105 w 212"/>
                <a:gd name="T45" fmla="*/ 0 h 3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2" h="3366">
                  <a:moveTo>
                    <a:pt x="105" y="0"/>
                  </a:moveTo>
                  <a:lnTo>
                    <a:pt x="139" y="4"/>
                  </a:lnTo>
                  <a:lnTo>
                    <a:pt x="169" y="20"/>
                  </a:lnTo>
                  <a:lnTo>
                    <a:pt x="191" y="42"/>
                  </a:lnTo>
                  <a:lnTo>
                    <a:pt x="206" y="72"/>
                  </a:lnTo>
                  <a:lnTo>
                    <a:pt x="212" y="105"/>
                  </a:lnTo>
                  <a:lnTo>
                    <a:pt x="212" y="3260"/>
                  </a:lnTo>
                  <a:lnTo>
                    <a:pt x="206" y="3292"/>
                  </a:lnTo>
                  <a:lnTo>
                    <a:pt x="191" y="3322"/>
                  </a:lnTo>
                  <a:lnTo>
                    <a:pt x="169" y="3344"/>
                  </a:lnTo>
                  <a:lnTo>
                    <a:pt x="139" y="3360"/>
                  </a:lnTo>
                  <a:lnTo>
                    <a:pt x="105" y="3366"/>
                  </a:lnTo>
                  <a:lnTo>
                    <a:pt x="73" y="3360"/>
                  </a:lnTo>
                  <a:lnTo>
                    <a:pt x="43" y="3344"/>
                  </a:lnTo>
                  <a:lnTo>
                    <a:pt x="19" y="3322"/>
                  </a:lnTo>
                  <a:lnTo>
                    <a:pt x="6" y="3292"/>
                  </a:lnTo>
                  <a:lnTo>
                    <a:pt x="0" y="3260"/>
                  </a:lnTo>
                  <a:lnTo>
                    <a:pt x="0" y="105"/>
                  </a:lnTo>
                  <a:lnTo>
                    <a:pt x="6" y="72"/>
                  </a:lnTo>
                  <a:lnTo>
                    <a:pt x="19" y="42"/>
                  </a:lnTo>
                  <a:lnTo>
                    <a:pt x="43" y="20"/>
                  </a:lnTo>
                  <a:lnTo>
                    <a:pt x="73" y="4"/>
                  </a:lnTo>
                  <a:lnTo>
                    <a:pt x="105"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31" name="Freeform 55">
              <a:extLst>
                <a:ext uri="{FF2B5EF4-FFF2-40B4-BE49-F238E27FC236}">
                  <a16:creationId xmlns:a16="http://schemas.microsoft.com/office/drawing/2014/main" id="{C63E5A48-AD50-A36A-D079-7CE5F08AE84A}"/>
                </a:ext>
              </a:extLst>
            </p:cNvPr>
            <p:cNvSpPr>
              <a:spLocks/>
            </p:cNvSpPr>
            <p:nvPr/>
          </p:nvSpPr>
          <p:spPr bwMode="auto">
            <a:xfrm>
              <a:off x="6943168" y="2354968"/>
              <a:ext cx="361099" cy="257690"/>
            </a:xfrm>
            <a:custGeom>
              <a:avLst/>
              <a:gdLst>
                <a:gd name="T0" fmla="*/ 2554 w 6558"/>
                <a:gd name="T1" fmla="*/ 56 h 4939"/>
                <a:gd name="T2" fmla="*/ 2930 w 6558"/>
                <a:gd name="T3" fmla="*/ 234 h 4939"/>
                <a:gd name="T4" fmla="*/ 3187 w 6558"/>
                <a:gd name="T5" fmla="*/ 479 h 4939"/>
                <a:gd name="T6" fmla="*/ 3429 w 6558"/>
                <a:gd name="T7" fmla="*/ 409 h 4939"/>
                <a:gd name="T8" fmla="*/ 3692 w 6558"/>
                <a:gd name="T9" fmla="*/ 193 h 4939"/>
                <a:gd name="T10" fmla="*/ 4098 w 6558"/>
                <a:gd name="T11" fmla="*/ 32 h 4939"/>
                <a:gd name="T12" fmla="*/ 4744 w 6558"/>
                <a:gd name="T13" fmla="*/ 24 h 4939"/>
                <a:gd name="T14" fmla="*/ 5512 w 6558"/>
                <a:gd name="T15" fmla="*/ 226 h 4939"/>
                <a:gd name="T16" fmla="*/ 6081 w 6558"/>
                <a:gd name="T17" fmla="*/ 413 h 4939"/>
                <a:gd name="T18" fmla="*/ 6484 w 6558"/>
                <a:gd name="T19" fmla="*/ 479 h 4939"/>
                <a:gd name="T20" fmla="*/ 6558 w 6558"/>
                <a:gd name="T21" fmla="*/ 4834 h 4939"/>
                <a:gd name="T22" fmla="*/ 6453 w 6558"/>
                <a:gd name="T23" fmla="*/ 4939 h 4939"/>
                <a:gd name="T24" fmla="*/ 5927 w 6558"/>
                <a:gd name="T25" fmla="*/ 4844 h 4939"/>
                <a:gd name="T26" fmla="*/ 5309 w 6558"/>
                <a:gd name="T27" fmla="*/ 4637 h 4939"/>
                <a:gd name="T28" fmla="*/ 4569 w 6558"/>
                <a:gd name="T29" fmla="*/ 4472 h 4939"/>
                <a:gd name="T30" fmla="*/ 3996 w 6558"/>
                <a:gd name="T31" fmla="*/ 4534 h 4939"/>
                <a:gd name="T32" fmla="*/ 3586 w 6558"/>
                <a:gd name="T33" fmla="*/ 4806 h 4939"/>
                <a:gd name="T34" fmla="*/ 3459 w 6558"/>
                <a:gd name="T35" fmla="*/ 4830 h 4939"/>
                <a:gd name="T36" fmla="*/ 3403 w 6558"/>
                <a:gd name="T37" fmla="*/ 4712 h 4939"/>
                <a:gd name="T38" fmla="*/ 3570 w 6558"/>
                <a:gd name="T39" fmla="*/ 4532 h 4939"/>
                <a:gd name="T40" fmla="*/ 3917 w 6558"/>
                <a:gd name="T41" fmla="*/ 4339 h 4939"/>
                <a:gd name="T42" fmla="*/ 4418 w 6558"/>
                <a:gd name="T43" fmla="*/ 4256 h 4939"/>
                <a:gd name="T44" fmla="*/ 5215 w 6558"/>
                <a:gd name="T45" fmla="*/ 4387 h 4939"/>
                <a:gd name="T46" fmla="*/ 5900 w 6558"/>
                <a:gd name="T47" fmla="*/ 4613 h 4939"/>
                <a:gd name="T48" fmla="*/ 6345 w 6558"/>
                <a:gd name="T49" fmla="*/ 679 h 4939"/>
                <a:gd name="T50" fmla="*/ 5719 w 6558"/>
                <a:gd name="T51" fmla="*/ 520 h 4939"/>
                <a:gd name="T52" fmla="*/ 5018 w 6558"/>
                <a:gd name="T53" fmla="*/ 296 h 4939"/>
                <a:gd name="T54" fmla="*/ 4310 w 6558"/>
                <a:gd name="T55" fmla="*/ 215 h 4939"/>
                <a:gd name="T56" fmla="*/ 3873 w 6558"/>
                <a:gd name="T57" fmla="*/ 334 h 4939"/>
                <a:gd name="T58" fmla="*/ 3592 w 6558"/>
                <a:gd name="T59" fmla="*/ 546 h 4939"/>
                <a:gd name="T60" fmla="*/ 3437 w 6558"/>
                <a:gd name="T61" fmla="*/ 759 h 4939"/>
                <a:gd name="T62" fmla="*/ 3381 w 6558"/>
                <a:gd name="T63" fmla="*/ 880 h 4939"/>
                <a:gd name="T64" fmla="*/ 3278 w 6558"/>
                <a:gd name="T65" fmla="*/ 960 h 4939"/>
                <a:gd name="T66" fmla="*/ 3175 w 6558"/>
                <a:gd name="T67" fmla="*/ 878 h 4939"/>
                <a:gd name="T68" fmla="*/ 3117 w 6558"/>
                <a:gd name="T69" fmla="*/ 751 h 4939"/>
                <a:gd name="T70" fmla="*/ 2962 w 6558"/>
                <a:gd name="T71" fmla="*/ 538 h 4939"/>
                <a:gd name="T72" fmla="*/ 2681 w 6558"/>
                <a:gd name="T73" fmla="*/ 330 h 4939"/>
                <a:gd name="T74" fmla="*/ 2248 w 6558"/>
                <a:gd name="T75" fmla="*/ 215 h 4939"/>
                <a:gd name="T76" fmla="*/ 1540 w 6558"/>
                <a:gd name="T77" fmla="*/ 296 h 4939"/>
                <a:gd name="T78" fmla="*/ 837 w 6558"/>
                <a:gd name="T79" fmla="*/ 520 h 4939"/>
                <a:gd name="T80" fmla="*/ 211 w 6558"/>
                <a:gd name="T81" fmla="*/ 679 h 4939"/>
                <a:gd name="T82" fmla="*/ 658 w 6558"/>
                <a:gd name="T83" fmla="*/ 4613 h 4939"/>
                <a:gd name="T84" fmla="*/ 1343 w 6558"/>
                <a:gd name="T85" fmla="*/ 4387 h 4939"/>
                <a:gd name="T86" fmla="*/ 2138 w 6558"/>
                <a:gd name="T87" fmla="*/ 4256 h 4939"/>
                <a:gd name="T88" fmla="*/ 2642 w 6558"/>
                <a:gd name="T89" fmla="*/ 4339 h 4939"/>
                <a:gd name="T90" fmla="*/ 2988 w 6558"/>
                <a:gd name="T91" fmla="*/ 4532 h 4939"/>
                <a:gd name="T92" fmla="*/ 3153 w 6558"/>
                <a:gd name="T93" fmla="*/ 4712 h 4939"/>
                <a:gd name="T94" fmla="*/ 3097 w 6558"/>
                <a:gd name="T95" fmla="*/ 4830 h 4939"/>
                <a:gd name="T96" fmla="*/ 2972 w 6558"/>
                <a:gd name="T97" fmla="*/ 4806 h 4939"/>
                <a:gd name="T98" fmla="*/ 2560 w 6558"/>
                <a:gd name="T99" fmla="*/ 4534 h 4939"/>
                <a:gd name="T100" fmla="*/ 1987 w 6558"/>
                <a:gd name="T101" fmla="*/ 4472 h 4939"/>
                <a:gd name="T102" fmla="*/ 1249 w 6558"/>
                <a:gd name="T103" fmla="*/ 4637 h 4939"/>
                <a:gd name="T104" fmla="*/ 629 w 6558"/>
                <a:gd name="T105" fmla="*/ 4844 h 4939"/>
                <a:gd name="T106" fmla="*/ 105 w 6558"/>
                <a:gd name="T107" fmla="*/ 4939 h 4939"/>
                <a:gd name="T108" fmla="*/ 0 w 6558"/>
                <a:gd name="T109" fmla="*/ 4834 h 4939"/>
                <a:gd name="T110" fmla="*/ 72 w 6558"/>
                <a:gd name="T111" fmla="*/ 479 h 4939"/>
                <a:gd name="T112" fmla="*/ 477 w 6558"/>
                <a:gd name="T113" fmla="*/ 413 h 4939"/>
                <a:gd name="T114" fmla="*/ 1046 w 6558"/>
                <a:gd name="T115" fmla="*/ 226 h 4939"/>
                <a:gd name="T116" fmla="*/ 1814 w 6558"/>
                <a:gd name="T117" fmla="*/ 24 h 4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58" h="4939">
                  <a:moveTo>
                    <a:pt x="2140" y="0"/>
                  </a:moveTo>
                  <a:lnTo>
                    <a:pt x="2254" y="4"/>
                  </a:lnTo>
                  <a:lnTo>
                    <a:pt x="2359" y="14"/>
                  </a:lnTo>
                  <a:lnTo>
                    <a:pt x="2461" y="32"/>
                  </a:lnTo>
                  <a:lnTo>
                    <a:pt x="2554" y="56"/>
                  </a:lnTo>
                  <a:lnTo>
                    <a:pt x="2642" y="83"/>
                  </a:lnTo>
                  <a:lnTo>
                    <a:pt x="2721" y="115"/>
                  </a:lnTo>
                  <a:lnTo>
                    <a:pt x="2797" y="153"/>
                  </a:lnTo>
                  <a:lnTo>
                    <a:pt x="2866" y="193"/>
                  </a:lnTo>
                  <a:lnTo>
                    <a:pt x="2930" y="234"/>
                  </a:lnTo>
                  <a:lnTo>
                    <a:pt x="2988" y="276"/>
                  </a:lnTo>
                  <a:lnTo>
                    <a:pt x="3039" y="320"/>
                  </a:lnTo>
                  <a:lnTo>
                    <a:pt x="3087" y="365"/>
                  </a:lnTo>
                  <a:lnTo>
                    <a:pt x="3129" y="409"/>
                  </a:lnTo>
                  <a:lnTo>
                    <a:pt x="3187" y="479"/>
                  </a:lnTo>
                  <a:lnTo>
                    <a:pt x="3238" y="546"/>
                  </a:lnTo>
                  <a:lnTo>
                    <a:pt x="3278" y="610"/>
                  </a:lnTo>
                  <a:lnTo>
                    <a:pt x="3320" y="546"/>
                  </a:lnTo>
                  <a:lnTo>
                    <a:pt x="3370" y="479"/>
                  </a:lnTo>
                  <a:lnTo>
                    <a:pt x="3429" y="409"/>
                  </a:lnTo>
                  <a:lnTo>
                    <a:pt x="3471" y="365"/>
                  </a:lnTo>
                  <a:lnTo>
                    <a:pt x="3519" y="320"/>
                  </a:lnTo>
                  <a:lnTo>
                    <a:pt x="3570" y="276"/>
                  </a:lnTo>
                  <a:lnTo>
                    <a:pt x="3628" y="234"/>
                  </a:lnTo>
                  <a:lnTo>
                    <a:pt x="3692" y="193"/>
                  </a:lnTo>
                  <a:lnTo>
                    <a:pt x="3761" y="153"/>
                  </a:lnTo>
                  <a:lnTo>
                    <a:pt x="3835" y="115"/>
                  </a:lnTo>
                  <a:lnTo>
                    <a:pt x="3917" y="83"/>
                  </a:lnTo>
                  <a:lnTo>
                    <a:pt x="4004" y="56"/>
                  </a:lnTo>
                  <a:lnTo>
                    <a:pt x="4098" y="32"/>
                  </a:lnTo>
                  <a:lnTo>
                    <a:pt x="4197" y="14"/>
                  </a:lnTo>
                  <a:lnTo>
                    <a:pt x="4304" y="4"/>
                  </a:lnTo>
                  <a:lnTo>
                    <a:pt x="4418" y="0"/>
                  </a:lnTo>
                  <a:lnTo>
                    <a:pt x="4583" y="6"/>
                  </a:lnTo>
                  <a:lnTo>
                    <a:pt x="4744" y="24"/>
                  </a:lnTo>
                  <a:lnTo>
                    <a:pt x="4903" y="52"/>
                  </a:lnTo>
                  <a:lnTo>
                    <a:pt x="5060" y="89"/>
                  </a:lnTo>
                  <a:lnTo>
                    <a:pt x="5215" y="131"/>
                  </a:lnTo>
                  <a:lnTo>
                    <a:pt x="5365" y="177"/>
                  </a:lnTo>
                  <a:lnTo>
                    <a:pt x="5512" y="226"/>
                  </a:lnTo>
                  <a:lnTo>
                    <a:pt x="5655" y="274"/>
                  </a:lnTo>
                  <a:lnTo>
                    <a:pt x="5764" y="314"/>
                  </a:lnTo>
                  <a:lnTo>
                    <a:pt x="5872" y="350"/>
                  </a:lnTo>
                  <a:lnTo>
                    <a:pt x="5977" y="383"/>
                  </a:lnTo>
                  <a:lnTo>
                    <a:pt x="6081" y="413"/>
                  </a:lnTo>
                  <a:lnTo>
                    <a:pt x="6178" y="437"/>
                  </a:lnTo>
                  <a:lnTo>
                    <a:pt x="6274" y="457"/>
                  </a:lnTo>
                  <a:lnTo>
                    <a:pt x="6365" y="469"/>
                  </a:lnTo>
                  <a:lnTo>
                    <a:pt x="6453" y="473"/>
                  </a:lnTo>
                  <a:lnTo>
                    <a:pt x="6484" y="479"/>
                  </a:lnTo>
                  <a:lnTo>
                    <a:pt x="6514" y="495"/>
                  </a:lnTo>
                  <a:lnTo>
                    <a:pt x="6538" y="516"/>
                  </a:lnTo>
                  <a:lnTo>
                    <a:pt x="6552" y="546"/>
                  </a:lnTo>
                  <a:lnTo>
                    <a:pt x="6558" y="580"/>
                  </a:lnTo>
                  <a:lnTo>
                    <a:pt x="6558" y="4834"/>
                  </a:lnTo>
                  <a:lnTo>
                    <a:pt x="6552" y="4867"/>
                  </a:lnTo>
                  <a:lnTo>
                    <a:pt x="6538" y="4897"/>
                  </a:lnTo>
                  <a:lnTo>
                    <a:pt x="6514" y="4919"/>
                  </a:lnTo>
                  <a:lnTo>
                    <a:pt x="6484" y="4935"/>
                  </a:lnTo>
                  <a:lnTo>
                    <a:pt x="6453" y="4939"/>
                  </a:lnTo>
                  <a:lnTo>
                    <a:pt x="6353" y="4935"/>
                  </a:lnTo>
                  <a:lnTo>
                    <a:pt x="6252" y="4923"/>
                  </a:lnTo>
                  <a:lnTo>
                    <a:pt x="6146" y="4901"/>
                  </a:lnTo>
                  <a:lnTo>
                    <a:pt x="6039" y="4875"/>
                  </a:lnTo>
                  <a:lnTo>
                    <a:pt x="5927" y="4844"/>
                  </a:lnTo>
                  <a:lnTo>
                    <a:pt x="5816" y="4808"/>
                  </a:lnTo>
                  <a:lnTo>
                    <a:pt x="5701" y="4770"/>
                  </a:lnTo>
                  <a:lnTo>
                    <a:pt x="5585" y="4730"/>
                  </a:lnTo>
                  <a:lnTo>
                    <a:pt x="5448" y="4683"/>
                  </a:lnTo>
                  <a:lnTo>
                    <a:pt x="5309" y="4637"/>
                  </a:lnTo>
                  <a:lnTo>
                    <a:pt x="5166" y="4591"/>
                  </a:lnTo>
                  <a:lnTo>
                    <a:pt x="5018" y="4552"/>
                  </a:lnTo>
                  <a:lnTo>
                    <a:pt x="4871" y="4518"/>
                  </a:lnTo>
                  <a:lnTo>
                    <a:pt x="4720" y="4490"/>
                  </a:lnTo>
                  <a:lnTo>
                    <a:pt x="4569" y="4472"/>
                  </a:lnTo>
                  <a:lnTo>
                    <a:pt x="4418" y="4466"/>
                  </a:lnTo>
                  <a:lnTo>
                    <a:pt x="4306" y="4470"/>
                  </a:lnTo>
                  <a:lnTo>
                    <a:pt x="4197" y="4482"/>
                  </a:lnTo>
                  <a:lnTo>
                    <a:pt x="4094" y="4504"/>
                  </a:lnTo>
                  <a:lnTo>
                    <a:pt x="3996" y="4534"/>
                  </a:lnTo>
                  <a:lnTo>
                    <a:pt x="3905" y="4571"/>
                  </a:lnTo>
                  <a:lnTo>
                    <a:pt x="3817" y="4617"/>
                  </a:lnTo>
                  <a:lnTo>
                    <a:pt x="3734" y="4673"/>
                  </a:lnTo>
                  <a:lnTo>
                    <a:pt x="3658" y="4734"/>
                  </a:lnTo>
                  <a:lnTo>
                    <a:pt x="3586" y="4806"/>
                  </a:lnTo>
                  <a:lnTo>
                    <a:pt x="3564" y="4824"/>
                  </a:lnTo>
                  <a:lnTo>
                    <a:pt x="3539" y="4836"/>
                  </a:lnTo>
                  <a:lnTo>
                    <a:pt x="3513" y="4840"/>
                  </a:lnTo>
                  <a:lnTo>
                    <a:pt x="3485" y="4838"/>
                  </a:lnTo>
                  <a:lnTo>
                    <a:pt x="3459" y="4830"/>
                  </a:lnTo>
                  <a:lnTo>
                    <a:pt x="3437" y="4814"/>
                  </a:lnTo>
                  <a:lnTo>
                    <a:pt x="3417" y="4792"/>
                  </a:lnTo>
                  <a:lnTo>
                    <a:pt x="3407" y="4766"/>
                  </a:lnTo>
                  <a:lnTo>
                    <a:pt x="3401" y="4740"/>
                  </a:lnTo>
                  <a:lnTo>
                    <a:pt x="3403" y="4712"/>
                  </a:lnTo>
                  <a:lnTo>
                    <a:pt x="3413" y="4687"/>
                  </a:lnTo>
                  <a:lnTo>
                    <a:pt x="3429" y="4663"/>
                  </a:lnTo>
                  <a:lnTo>
                    <a:pt x="3471" y="4619"/>
                  </a:lnTo>
                  <a:lnTo>
                    <a:pt x="3519" y="4575"/>
                  </a:lnTo>
                  <a:lnTo>
                    <a:pt x="3570" y="4532"/>
                  </a:lnTo>
                  <a:lnTo>
                    <a:pt x="3628" y="4488"/>
                  </a:lnTo>
                  <a:lnTo>
                    <a:pt x="3692" y="4446"/>
                  </a:lnTo>
                  <a:lnTo>
                    <a:pt x="3761" y="4408"/>
                  </a:lnTo>
                  <a:lnTo>
                    <a:pt x="3835" y="4371"/>
                  </a:lnTo>
                  <a:lnTo>
                    <a:pt x="3917" y="4339"/>
                  </a:lnTo>
                  <a:lnTo>
                    <a:pt x="4004" y="4311"/>
                  </a:lnTo>
                  <a:lnTo>
                    <a:pt x="4098" y="4287"/>
                  </a:lnTo>
                  <a:lnTo>
                    <a:pt x="4197" y="4269"/>
                  </a:lnTo>
                  <a:lnTo>
                    <a:pt x="4304" y="4257"/>
                  </a:lnTo>
                  <a:lnTo>
                    <a:pt x="4418" y="4256"/>
                  </a:lnTo>
                  <a:lnTo>
                    <a:pt x="4583" y="4261"/>
                  </a:lnTo>
                  <a:lnTo>
                    <a:pt x="4744" y="4279"/>
                  </a:lnTo>
                  <a:lnTo>
                    <a:pt x="4903" y="4307"/>
                  </a:lnTo>
                  <a:lnTo>
                    <a:pt x="5060" y="4343"/>
                  </a:lnTo>
                  <a:lnTo>
                    <a:pt x="5215" y="4387"/>
                  </a:lnTo>
                  <a:lnTo>
                    <a:pt x="5365" y="4432"/>
                  </a:lnTo>
                  <a:lnTo>
                    <a:pt x="5512" y="4482"/>
                  </a:lnTo>
                  <a:lnTo>
                    <a:pt x="5655" y="4530"/>
                  </a:lnTo>
                  <a:lnTo>
                    <a:pt x="5778" y="4573"/>
                  </a:lnTo>
                  <a:lnTo>
                    <a:pt x="5900" y="4613"/>
                  </a:lnTo>
                  <a:lnTo>
                    <a:pt x="6017" y="4651"/>
                  </a:lnTo>
                  <a:lnTo>
                    <a:pt x="6132" y="4681"/>
                  </a:lnTo>
                  <a:lnTo>
                    <a:pt x="6242" y="4706"/>
                  </a:lnTo>
                  <a:lnTo>
                    <a:pt x="6345" y="4722"/>
                  </a:lnTo>
                  <a:lnTo>
                    <a:pt x="6345" y="679"/>
                  </a:lnTo>
                  <a:lnTo>
                    <a:pt x="6228" y="664"/>
                  </a:lnTo>
                  <a:lnTo>
                    <a:pt x="6107" y="638"/>
                  </a:lnTo>
                  <a:lnTo>
                    <a:pt x="5979" y="604"/>
                  </a:lnTo>
                  <a:lnTo>
                    <a:pt x="5852" y="564"/>
                  </a:lnTo>
                  <a:lnTo>
                    <a:pt x="5719" y="520"/>
                  </a:lnTo>
                  <a:lnTo>
                    <a:pt x="5585" y="475"/>
                  </a:lnTo>
                  <a:lnTo>
                    <a:pt x="5448" y="427"/>
                  </a:lnTo>
                  <a:lnTo>
                    <a:pt x="5309" y="381"/>
                  </a:lnTo>
                  <a:lnTo>
                    <a:pt x="5166" y="338"/>
                  </a:lnTo>
                  <a:lnTo>
                    <a:pt x="5018" y="296"/>
                  </a:lnTo>
                  <a:lnTo>
                    <a:pt x="4871" y="262"/>
                  </a:lnTo>
                  <a:lnTo>
                    <a:pt x="4720" y="234"/>
                  </a:lnTo>
                  <a:lnTo>
                    <a:pt x="4569" y="216"/>
                  </a:lnTo>
                  <a:lnTo>
                    <a:pt x="4418" y="211"/>
                  </a:lnTo>
                  <a:lnTo>
                    <a:pt x="4310" y="215"/>
                  </a:lnTo>
                  <a:lnTo>
                    <a:pt x="4209" y="226"/>
                  </a:lnTo>
                  <a:lnTo>
                    <a:pt x="4115" y="244"/>
                  </a:lnTo>
                  <a:lnTo>
                    <a:pt x="4028" y="268"/>
                  </a:lnTo>
                  <a:lnTo>
                    <a:pt x="3948" y="298"/>
                  </a:lnTo>
                  <a:lnTo>
                    <a:pt x="3873" y="334"/>
                  </a:lnTo>
                  <a:lnTo>
                    <a:pt x="3805" y="371"/>
                  </a:lnTo>
                  <a:lnTo>
                    <a:pt x="3743" y="411"/>
                  </a:lnTo>
                  <a:lnTo>
                    <a:pt x="3688" y="455"/>
                  </a:lnTo>
                  <a:lnTo>
                    <a:pt x="3638" y="501"/>
                  </a:lnTo>
                  <a:lnTo>
                    <a:pt x="3592" y="546"/>
                  </a:lnTo>
                  <a:lnTo>
                    <a:pt x="3553" y="592"/>
                  </a:lnTo>
                  <a:lnTo>
                    <a:pt x="3517" y="636"/>
                  </a:lnTo>
                  <a:lnTo>
                    <a:pt x="3485" y="679"/>
                  </a:lnTo>
                  <a:lnTo>
                    <a:pt x="3459" y="721"/>
                  </a:lnTo>
                  <a:lnTo>
                    <a:pt x="3437" y="759"/>
                  </a:lnTo>
                  <a:lnTo>
                    <a:pt x="3419" y="795"/>
                  </a:lnTo>
                  <a:lnTo>
                    <a:pt x="3405" y="824"/>
                  </a:lnTo>
                  <a:lnTo>
                    <a:pt x="3393" y="848"/>
                  </a:lnTo>
                  <a:lnTo>
                    <a:pt x="3385" y="868"/>
                  </a:lnTo>
                  <a:lnTo>
                    <a:pt x="3381" y="880"/>
                  </a:lnTo>
                  <a:lnTo>
                    <a:pt x="3379" y="886"/>
                  </a:lnTo>
                  <a:lnTo>
                    <a:pt x="3366" y="916"/>
                  </a:lnTo>
                  <a:lnTo>
                    <a:pt x="3342" y="940"/>
                  </a:lnTo>
                  <a:lnTo>
                    <a:pt x="3312" y="954"/>
                  </a:lnTo>
                  <a:lnTo>
                    <a:pt x="3278" y="960"/>
                  </a:lnTo>
                  <a:lnTo>
                    <a:pt x="3246" y="954"/>
                  </a:lnTo>
                  <a:lnTo>
                    <a:pt x="3216" y="940"/>
                  </a:lnTo>
                  <a:lnTo>
                    <a:pt x="3192" y="916"/>
                  </a:lnTo>
                  <a:lnTo>
                    <a:pt x="3179" y="886"/>
                  </a:lnTo>
                  <a:lnTo>
                    <a:pt x="3175" y="878"/>
                  </a:lnTo>
                  <a:lnTo>
                    <a:pt x="3171" y="864"/>
                  </a:lnTo>
                  <a:lnTo>
                    <a:pt x="3163" y="842"/>
                  </a:lnTo>
                  <a:lnTo>
                    <a:pt x="3151" y="816"/>
                  </a:lnTo>
                  <a:lnTo>
                    <a:pt x="3135" y="785"/>
                  </a:lnTo>
                  <a:lnTo>
                    <a:pt x="3117" y="751"/>
                  </a:lnTo>
                  <a:lnTo>
                    <a:pt x="3095" y="711"/>
                  </a:lnTo>
                  <a:lnTo>
                    <a:pt x="3067" y="671"/>
                  </a:lnTo>
                  <a:lnTo>
                    <a:pt x="3037" y="628"/>
                  </a:lnTo>
                  <a:lnTo>
                    <a:pt x="3002" y="582"/>
                  </a:lnTo>
                  <a:lnTo>
                    <a:pt x="2962" y="538"/>
                  </a:lnTo>
                  <a:lnTo>
                    <a:pt x="2916" y="493"/>
                  </a:lnTo>
                  <a:lnTo>
                    <a:pt x="2866" y="449"/>
                  </a:lnTo>
                  <a:lnTo>
                    <a:pt x="2811" y="407"/>
                  </a:lnTo>
                  <a:lnTo>
                    <a:pt x="2749" y="367"/>
                  </a:lnTo>
                  <a:lnTo>
                    <a:pt x="2681" y="330"/>
                  </a:lnTo>
                  <a:lnTo>
                    <a:pt x="2608" y="296"/>
                  </a:lnTo>
                  <a:lnTo>
                    <a:pt x="2526" y="268"/>
                  </a:lnTo>
                  <a:lnTo>
                    <a:pt x="2441" y="244"/>
                  </a:lnTo>
                  <a:lnTo>
                    <a:pt x="2347" y="226"/>
                  </a:lnTo>
                  <a:lnTo>
                    <a:pt x="2248" y="215"/>
                  </a:lnTo>
                  <a:lnTo>
                    <a:pt x="2138" y="211"/>
                  </a:lnTo>
                  <a:lnTo>
                    <a:pt x="1987" y="216"/>
                  </a:lnTo>
                  <a:lnTo>
                    <a:pt x="1838" y="234"/>
                  </a:lnTo>
                  <a:lnTo>
                    <a:pt x="1687" y="262"/>
                  </a:lnTo>
                  <a:lnTo>
                    <a:pt x="1540" y="296"/>
                  </a:lnTo>
                  <a:lnTo>
                    <a:pt x="1392" y="338"/>
                  </a:lnTo>
                  <a:lnTo>
                    <a:pt x="1249" y="381"/>
                  </a:lnTo>
                  <a:lnTo>
                    <a:pt x="1108" y="427"/>
                  </a:lnTo>
                  <a:lnTo>
                    <a:pt x="973" y="475"/>
                  </a:lnTo>
                  <a:lnTo>
                    <a:pt x="837" y="520"/>
                  </a:lnTo>
                  <a:lnTo>
                    <a:pt x="706" y="564"/>
                  </a:lnTo>
                  <a:lnTo>
                    <a:pt x="577" y="604"/>
                  </a:lnTo>
                  <a:lnTo>
                    <a:pt x="452" y="638"/>
                  </a:lnTo>
                  <a:lnTo>
                    <a:pt x="330" y="664"/>
                  </a:lnTo>
                  <a:lnTo>
                    <a:pt x="211" y="679"/>
                  </a:lnTo>
                  <a:lnTo>
                    <a:pt x="211" y="4722"/>
                  </a:lnTo>
                  <a:lnTo>
                    <a:pt x="316" y="4706"/>
                  </a:lnTo>
                  <a:lnTo>
                    <a:pt x="426" y="4681"/>
                  </a:lnTo>
                  <a:lnTo>
                    <a:pt x="539" y="4651"/>
                  </a:lnTo>
                  <a:lnTo>
                    <a:pt x="658" y="4613"/>
                  </a:lnTo>
                  <a:lnTo>
                    <a:pt x="780" y="4573"/>
                  </a:lnTo>
                  <a:lnTo>
                    <a:pt x="903" y="4530"/>
                  </a:lnTo>
                  <a:lnTo>
                    <a:pt x="1046" y="4482"/>
                  </a:lnTo>
                  <a:lnTo>
                    <a:pt x="1191" y="4432"/>
                  </a:lnTo>
                  <a:lnTo>
                    <a:pt x="1343" y="4387"/>
                  </a:lnTo>
                  <a:lnTo>
                    <a:pt x="1496" y="4343"/>
                  </a:lnTo>
                  <a:lnTo>
                    <a:pt x="1653" y="4307"/>
                  </a:lnTo>
                  <a:lnTo>
                    <a:pt x="1814" y="4279"/>
                  </a:lnTo>
                  <a:lnTo>
                    <a:pt x="1975" y="4261"/>
                  </a:lnTo>
                  <a:lnTo>
                    <a:pt x="2138" y="4256"/>
                  </a:lnTo>
                  <a:lnTo>
                    <a:pt x="2254" y="4257"/>
                  </a:lnTo>
                  <a:lnTo>
                    <a:pt x="2359" y="4269"/>
                  </a:lnTo>
                  <a:lnTo>
                    <a:pt x="2461" y="4287"/>
                  </a:lnTo>
                  <a:lnTo>
                    <a:pt x="2554" y="4311"/>
                  </a:lnTo>
                  <a:lnTo>
                    <a:pt x="2642" y="4339"/>
                  </a:lnTo>
                  <a:lnTo>
                    <a:pt x="2721" y="4371"/>
                  </a:lnTo>
                  <a:lnTo>
                    <a:pt x="2797" y="4408"/>
                  </a:lnTo>
                  <a:lnTo>
                    <a:pt x="2866" y="4446"/>
                  </a:lnTo>
                  <a:lnTo>
                    <a:pt x="2930" y="4488"/>
                  </a:lnTo>
                  <a:lnTo>
                    <a:pt x="2988" y="4532"/>
                  </a:lnTo>
                  <a:lnTo>
                    <a:pt x="3039" y="4575"/>
                  </a:lnTo>
                  <a:lnTo>
                    <a:pt x="3087" y="4619"/>
                  </a:lnTo>
                  <a:lnTo>
                    <a:pt x="3129" y="4663"/>
                  </a:lnTo>
                  <a:lnTo>
                    <a:pt x="3145" y="4687"/>
                  </a:lnTo>
                  <a:lnTo>
                    <a:pt x="3153" y="4712"/>
                  </a:lnTo>
                  <a:lnTo>
                    <a:pt x="3155" y="4740"/>
                  </a:lnTo>
                  <a:lnTo>
                    <a:pt x="3151" y="4766"/>
                  </a:lnTo>
                  <a:lnTo>
                    <a:pt x="3139" y="4792"/>
                  </a:lnTo>
                  <a:lnTo>
                    <a:pt x="3121" y="4814"/>
                  </a:lnTo>
                  <a:lnTo>
                    <a:pt x="3097" y="4830"/>
                  </a:lnTo>
                  <a:lnTo>
                    <a:pt x="3071" y="4838"/>
                  </a:lnTo>
                  <a:lnTo>
                    <a:pt x="3045" y="4840"/>
                  </a:lnTo>
                  <a:lnTo>
                    <a:pt x="3019" y="4836"/>
                  </a:lnTo>
                  <a:lnTo>
                    <a:pt x="2994" y="4824"/>
                  </a:lnTo>
                  <a:lnTo>
                    <a:pt x="2972" y="4806"/>
                  </a:lnTo>
                  <a:lnTo>
                    <a:pt x="2900" y="4734"/>
                  </a:lnTo>
                  <a:lnTo>
                    <a:pt x="2823" y="4673"/>
                  </a:lnTo>
                  <a:lnTo>
                    <a:pt x="2741" y="4617"/>
                  </a:lnTo>
                  <a:lnTo>
                    <a:pt x="2653" y="4571"/>
                  </a:lnTo>
                  <a:lnTo>
                    <a:pt x="2560" y="4534"/>
                  </a:lnTo>
                  <a:lnTo>
                    <a:pt x="2462" y="4504"/>
                  </a:lnTo>
                  <a:lnTo>
                    <a:pt x="2361" y="4482"/>
                  </a:lnTo>
                  <a:lnTo>
                    <a:pt x="2252" y="4470"/>
                  </a:lnTo>
                  <a:lnTo>
                    <a:pt x="2138" y="4466"/>
                  </a:lnTo>
                  <a:lnTo>
                    <a:pt x="1987" y="4472"/>
                  </a:lnTo>
                  <a:lnTo>
                    <a:pt x="1838" y="4490"/>
                  </a:lnTo>
                  <a:lnTo>
                    <a:pt x="1687" y="4516"/>
                  </a:lnTo>
                  <a:lnTo>
                    <a:pt x="1540" y="4552"/>
                  </a:lnTo>
                  <a:lnTo>
                    <a:pt x="1392" y="4591"/>
                  </a:lnTo>
                  <a:lnTo>
                    <a:pt x="1249" y="4637"/>
                  </a:lnTo>
                  <a:lnTo>
                    <a:pt x="1108" y="4683"/>
                  </a:lnTo>
                  <a:lnTo>
                    <a:pt x="973" y="4730"/>
                  </a:lnTo>
                  <a:lnTo>
                    <a:pt x="855" y="4770"/>
                  </a:lnTo>
                  <a:lnTo>
                    <a:pt x="742" y="4808"/>
                  </a:lnTo>
                  <a:lnTo>
                    <a:pt x="629" y="4844"/>
                  </a:lnTo>
                  <a:lnTo>
                    <a:pt x="519" y="4875"/>
                  </a:lnTo>
                  <a:lnTo>
                    <a:pt x="412" y="4901"/>
                  </a:lnTo>
                  <a:lnTo>
                    <a:pt x="306" y="4923"/>
                  </a:lnTo>
                  <a:lnTo>
                    <a:pt x="205" y="4935"/>
                  </a:lnTo>
                  <a:lnTo>
                    <a:pt x="105" y="4939"/>
                  </a:lnTo>
                  <a:lnTo>
                    <a:pt x="72" y="4935"/>
                  </a:lnTo>
                  <a:lnTo>
                    <a:pt x="44" y="4919"/>
                  </a:lnTo>
                  <a:lnTo>
                    <a:pt x="20" y="4897"/>
                  </a:lnTo>
                  <a:lnTo>
                    <a:pt x="6" y="4867"/>
                  </a:lnTo>
                  <a:lnTo>
                    <a:pt x="0" y="4834"/>
                  </a:lnTo>
                  <a:lnTo>
                    <a:pt x="0" y="580"/>
                  </a:lnTo>
                  <a:lnTo>
                    <a:pt x="6" y="546"/>
                  </a:lnTo>
                  <a:lnTo>
                    <a:pt x="20" y="516"/>
                  </a:lnTo>
                  <a:lnTo>
                    <a:pt x="44" y="495"/>
                  </a:lnTo>
                  <a:lnTo>
                    <a:pt x="72" y="479"/>
                  </a:lnTo>
                  <a:lnTo>
                    <a:pt x="105" y="473"/>
                  </a:lnTo>
                  <a:lnTo>
                    <a:pt x="193" y="469"/>
                  </a:lnTo>
                  <a:lnTo>
                    <a:pt x="282" y="457"/>
                  </a:lnTo>
                  <a:lnTo>
                    <a:pt x="378" y="437"/>
                  </a:lnTo>
                  <a:lnTo>
                    <a:pt x="477" y="413"/>
                  </a:lnTo>
                  <a:lnTo>
                    <a:pt x="581" y="383"/>
                  </a:lnTo>
                  <a:lnTo>
                    <a:pt x="686" y="350"/>
                  </a:lnTo>
                  <a:lnTo>
                    <a:pt x="794" y="314"/>
                  </a:lnTo>
                  <a:lnTo>
                    <a:pt x="903" y="274"/>
                  </a:lnTo>
                  <a:lnTo>
                    <a:pt x="1046" y="226"/>
                  </a:lnTo>
                  <a:lnTo>
                    <a:pt x="1191" y="177"/>
                  </a:lnTo>
                  <a:lnTo>
                    <a:pt x="1343" y="131"/>
                  </a:lnTo>
                  <a:lnTo>
                    <a:pt x="1496" y="89"/>
                  </a:lnTo>
                  <a:lnTo>
                    <a:pt x="1653" y="52"/>
                  </a:lnTo>
                  <a:lnTo>
                    <a:pt x="1814" y="24"/>
                  </a:lnTo>
                  <a:lnTo>
                    <a:pt x="1975" y="6"/>
                  </a:lnTo>
                  <a:lnTo>
                    <a:pt x="2140"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32" name="Freeform 56">
              <a:extLst>
                <a:ext uri="{FF2B5EF4-FFF2-40B4-BE49-F238E27FC236}">
                  <a16:creationId xmlns:a16="http://schemas.microsoft.com/office/drawing/2014/main" id="{09388A29-3597-8E10-3891-7250E4034DC8}"/>
                </a:ext>
              </a:extLst>
            </p:cNvPr>
            <p:cNvSpPr>
              <a:spLocks/>
            </p:cNvSpPr>
            <p:nvPr/>
          </p:nvSpPr>
          <p:spPr bwMode="auto">
            <a:xfrm>
              <a:off x="6943168" y="2598985"/>
              <a:ext cx="361099" cy="35799"/>
            </a:xfrm>
            <a:custGeom>
              <a:avLst/>
              <a:gdLst>
                <a:gd name="T0" fmla="*/ 2363 w 6558"/>
                <a:gd name="T1" fmla="*/ 16 h 685"/>
                <a:gd name="T2" fmla="*/ 2647 w 6558"/>
                <a:gd name="T3" fmla="*/ 87 h 685"/>
                <a:gd name="T4" fmla="*/ 2874 w 6558"/>
                <a:gd name="T5" fmla="*/ 198 h 685"/>
                <a:gd name="T6" fmla="*/ 3049 w 6558"/>
                <a:gd name="T7" fmla="*/ 329 h 685"/>
                <a:gd name="T8" fmla="*/ 3509 w 6558"/>
                <a:gd name="T9" fmla="*/ 329 h 685"/>
                <a:gd name="T10" fmla="*/ 3682 w 6558"/>
                <a:gd name="T11" fmla="*/ 198 h 685"/>
                <a:gd name="T12" fmla="*/ 3909 w 6558"/>
                <a:gd name="T13" fmla="*/ 87 h 685"/>
                <a:gd name="T14" fmla="*/ 4195 w 6558"/>
                <a:gd name="T15" fmla="*/ 16 h 685"/>
                <a:gd name="T16" fmla="*/ 4583 w 6558"/>
                <a:gd name="T17" fmla="*/ 8 h 685"/>
                <a:gd name="T18" fmla="*/ 5060 w 6558"/>
                <a:gd name="T19" fmla="*/ 89 h 685"/>
                <a:gd name="T20" fmla="*/ 5512 w 6558"/>
                <a:gd name="T21" fmla="*/ 226 h 685"/>
                <a:gd name="T22" fmla="*/ 5872 w 6558"/>
                <a:gd name="T23" fmla="*/ 349 h 685"/>
                <a:gd name="T24" fmla="*/ 6178 w 6558"/>
                <a:gd name="T25" fmla="*/ 439 h 685"/>
                <a:gd name="T26" fmla="*/ 6453 w 6558"/>
                <a:gd name="T27" fmla="*/ 475 h 685"/>
                <a:gd name="T28" fmla="*/ 6538 w 6558"/>
                <a:gd name="T29" fmla="*/ 518 h 685"/>
                <a:gd name="T30" fmla="*/ 6552 w 6558"/>
                <a:gd name="T31" fmla="*/ 614 h 685"/>
                <a:gd name="T32" fmla="*/ 6484 w 6558"/>
                <a:gd name="T33" fmla="*/ 679 h 685"/>
                <a:gd name="T34" fmla="*/ 6252 w 6558"/>
                <a:gd name="T35" fmla="*/ 667 h 685"/>
                <a:gd name="T36" fmla="*/ 5927 w 6558"/>
                <a:gd name="T37" fmla="*/ 590 h 685"/>
                <a:gd name="T38" fmla="*/ 5585 w 6558"/>
                <a:gd name="T39" fmla="*/ 475 h 685"/>
                <a:gd name="T40" fmla="*/ 5166 w 6558"/>
                <a:gd name="T41" fmla="*/ 337 h 685"/>
                <a:gd name="T42" fmla="*/ 4720 w 6558"/>
                <a:gd name="T43" fmla="*/ 236 h 685"/>
                <a:gd name="T44" fmla="*/ 4306 w 6558"/>
                <a:gd name="T45" fmla="*/ 216 h 685"/>
                <a:gd name="T46" fmla="*/ 3996 w 6558"/>
                <a:gd name="T47" fmla="*/ 280 h 685"/>
                <a:gd name="T48" fmla="*/ 3734 w 6558"/>
                <a:gd name="T49" fmla="*/ 417 h 685"/>
                <a:gd name="T50" fmla="*/ 3562 w 6558"/>
                <a:gd name="T51" fmla="*/ 570 h 685"/>
                <a:gd name="T52" fmla="*/ 3049 w 6558"/>
                <a:gd name="T53" fmla="*/ 586 h 685"/>
                <a:gd name="T54" fmla="*/ 2972 w 6558"/>
                <a:gd name="T55" fmla="*/ 552 h 685"/>
                <a:gd name="T56" fmla="*/ 2741 w 6558"/>
                <a:gd name="T57" fmla="*/ 363 h 685"/>
                <a:gd name="T58" fmla="*/ 2462 w 6558"/>
                <a:gd name="T59" fmla="*/ 250 h 685"/>
                <a:gd name="T60" fmla="*/ 2138 w 6558"/>
                <a:gd name="T61" fmla="*/ 212 h 685"/>
                <a:gd name="T62" fmla="*/ 1687 w 6558"/>
                <a:gd name="T63" fmla="*/ 262 h 685"/>
                <a:gd name="T64" fmla="*/ 1249 w 6558"/>
                <a:gd name="T65" fmla="*/ 381 h 685"/>
                <a:gd name="T66" fmla="*/ 855 w 6558"/>
                <a:gd name="T67" fmla="*/ 516 h 685"/>
                <a:gd name="T68" fmla="*/ 519 w 6558"/>
                <a:gd name="T69" fmla="*/ 622 h 685"/>
                <a:gd name="T70" fmla="*/ 205 w 6558"/>
                <a:gd name="T71" fmla="*/ 681 h 685"/>
                <a:gd name="T72" fmla="*/ 44 w 6558"/>
                <a:gd name="T73" fmla="*/ 665 h 685"/>
                <a:gd name="T74" fmla="*/ 0 w 6558"/>
                <a:gd name="T75" fmla="*/ 580 h 685"/>
                <a:gd name="T76" fmla="*/ 44 w 6558"/>
                <a:gd name="T77" fmla="*/ 494 h 685"/>
                <a:gd name="T78" fmla="*/ 193 w 6558"/>
                <a:gd name="T79" fmla="*/ 471 h 685"/>
                <a:gd name="T80" fmla="*/ 477 w 6558"/>
                <a:gd name="T81" fmla="*/ 413 h 685"/>
                <a:gd name="T82" fmla="*/ 794 w 6558"/>
                <a:gd name="T83" fmla="*/ 314 h 685"/>
                <a:gd name="T84" fmla="*/ 1191 w 6558"/>
                <a:gd name="T85" fmla="*/ 178 h 685"/>
                <a:gd name="T86" fmla="*/ 1653 w 6558"/>
                <a:gd name="T87" fmla="*/ 53 h 685"/>
                <a:gd name="T88" fmla="*/ 2138 w 6558"/>
                <a:gd name="T89"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558" h="685">
                  <a:moveTo>
                    <a:pt x="2138" y="0"/>
                  </a:moveTo>
                  <a:lnTo>
                    <a:pt x="2256" y="4"/>
                  </a:lnTo>
                  <a:lnTo>
                    <a:pt x="2363" y="16"/>
                  </a:lnTo>
                  <a:lnTo>
                    <a:pt x="2464" y="33"/>
                  </a:lnTo>
                  <a:lnTo>
                    <a:pt x="2560" y="57"/>
                  </a:lnTo>
                  <a:lnTo>
                    <a:pt x="2647" y="87"/>
                  </a:lnTo>
                  <a:lnTo>
                    <a:pt x="2731" y="121"/>
                  </a:lnTo>
                  <a:lnTo>
                    <a:pt x="2807" y="159"/>
                  </a:lnTo>
                  <a:lnTo>
                    <a:pt x="2874" y="198"/>
                  </a:lnTo>
                  <a:lnTo>
                    <a:pt x="2938" y="240"/>
                  </a:lnTo>
                  <a:lnTo>
                    <a:pt x="2996" y="286"/>
                  </a:lnTo>
                  <a:lnTo>
                    <a:pt x="3049" y="329"/>
                  </a:lnTo>
                  <a:lnTo>
                    <a:pt x="3095" y="375"/>
                  </a:lnTo>
                  <a:lnTo>
                    <a:pt x="3463" y="375"/>
                  </a:lnTo>
                  <a:lnTo>
                    <a:pt x="3509" y="329"/>
                  </a:lnTo>
                  <a:lnTo>
                    <a:pt x="3560" y="286"/>
                  </a:lnTo>
                  <a:lnTo>
                    <a:pt x="3618" y="240"/>
                  </a:lnTo>
                  <a:lnTo>
                    <a:pt x="3682" y="198"/>
                  </a:lnTo>
                  <a:lnTo>
                    <a:pt x="3751" y="159"/>
                  </a:lnTo>
                  <a:lnTo>
                    <a:pt x="3827" y="121"/>
                  </a:lnTo>
                  <a:lnTo>
                    <a:pt x="3909" y="87"/>
                  </a:lnTo>
                  <a:lnTo>
                    <a:pt x="3998" y="57"/>
                  </a:lnTo>
                  <a:lnTo>
                    <a:pt x="4092" y="33"/>
                  </a:lnTo>
                  <a:lnTo>
                    <a:pt x="4195" y="16"/>
                  </a:lnTo>
                  <a:lnTo>
                    <a:pt x="4302" y="4"/>
                  </a:lnTo>
                  <a:lnTo>
                    <a:pt x="4418" y="0"/>
                  </a:lnTo>
                  <a:lnTo>
                    <a:pt x="4583" y="8"/>
                  </a:lnTo>
                  <a:lnTo>
                    <a:pt x="4744" y="26"/>
                  </a:lnTo>
                  <a:lnTo>
                    <a:pt x="4903" y="53"/>
                  </a:lnTo>
                  <a:lnTo>
                    <a:pt x="5060" y="89"/>
                  </a:lnTo>
                  <a:lnTo>
                    <a:pt x="5215" y="131"/>
                  </a:lnTo>
                  <a:lnTo>
                    <a:pt x="5365" y="178"/>
                  </a:lnTo>
                  <a:lnTo>
                    <a:pt x="5512" y="226"/>
                  </a:lnTo>
                  <a:lnTo>
                    <a:pt x="5655" y="276"/>
                  </a:lnTo>
                  <a:lnTo>
                    <a:pt x="5764" y="314"/>
                  </a:lnTo>
                  <a:lnTo>
                    <a:pt x="5872" y="349"/>
                  </a:lnTo>
                  <a:lnTo>
                    <a:pt x="5977" y="383"/>
                  </a:lnTo>
                  <a:lnTo>
                    <a:pt x="6081" y="413"/>
                  </a:lnTo>
                  <a:lnTo>
                    <a:pt x="6178" y="439"/>
                  </a:lnTo>
                  <a:lnTo>
                    <a:pt x="6274" y="457"/>
                  </a:lnTo>
                  <a:lnTo>
                    <a:pt x="6365" y="471"/>
                  </a:lnTo>
                  <a:lnTo>
                    <a:pt x="6453" y="475"/>
                  </a:lnTo>
                  <a:lnTo>
                    <a:pt x="6484" y="480"/>
                  </a:lnTo>
                  <a:lnTo>
                    <a:pt x="6514" y="494"/>
                  </a:lnTo>
                  <a:lnTo>
                    <a:pt x="6538" y="518"/>
                  </a:lnTo>
                  <a:lnTo>
                    <a:pt x="6552" y="546"/>
                  </a:lnTo>
                  <a:lnTo>
                    <a:pt x="6558" y="580"/>
                  </a:lnTo>
                  <a:lnTo>
                    <a:pt x="6552" y="614"/>
                  </a:lnTo>
                  <a:lnTo>
                    <a:pt x="6538" y="641"/>
                  </a:lnTo>
                  <a:lnTo>
                    <a:pt x="6514" y="665"/>
                  </a:lnTo>
                  <a:lnTo>
                    <a:pt x="6484" y="679"/>
                  </a:lnTo>
                  <a:lnTo>
                    <a:pt x="6453" y="685"/>
                  </a:lnTo>
                  <a:lnTo>
                    <a:pt x="6353" y="681"/>
                  </a:lnTo>
                  <a:lnTo>
                    <a:pt x="6252" y="667"/>
                  </a:lnTo>
                  <a:lnTo>
                    <a:pt x="6146" y="647"/>
                  </a:lnTo>
                  <a:lnTo>
                    <a:pt x="6039" y="622"/>
                  </a:lnTo>
                  <a:lnTo>
                    <a:pt x="5927" y="590"/>
                  </a:lnTo>
                  <a:lnTo>
                    <a:pt x="5816" y="554"/>
                  </a:lnTo>
                  <a:lnTo>
                    <a:pt x="5701" y="516"/>
                  </a:lnTo>
                  <a:lnTo>
                    <a:pt x="5585" y="475"/>
                  </a:lnTo>
                  <a:lnTo>
                    <a:pt x="5448" y="429"/>
                  </a:lnTo>
                  <a:lnTo>
                    <a:pt x="5309" y="381"/>
                  </a:lnTo>
                  <a:lnTo>
                    <a:pt x="5166" y="337"/>
                  </a:lnTo>
                  <a:lnTo>
                    <a:pt x="5018" y="298"/>
                  </a:lnTo>
                  <a:lnTo>
                    <a:pt x="4871" y="262"/>
                  </a:lnTo>
                  <a:lnTo>
                    <a:pt x="4720" y="236"/>
                  </a:lnTo>
                  <a:lnTo>
                    <a:pt x="4569" y="218"/>
                  </a:lnTo>
                  <a:lnTo>
                    <a:pt x="4418" y="212"/>
                  </a:lnTo>
                  <a:lnTo>
                    <a:pt x="4306" y="216"/>
                  </a:lnTo>
                  <a:lnTo>
                    <a:pt x="4197" y="228"/>
                  </a:lnTo>
                  <a:lnTo>
                    <a:pt x="4094" y="250"/>
                  </a:lnTo>
                  <a:lnTo>
                    <a:pt x="3996" y="280"/>
                  </a:lnTo>
                  <a:lnTo>
                    <a:pt x="3905" y="318"/>
                  </a:lnTo>
                  <a:lnTo>
                    <a:pt x="3817" y="363"/>
                  </a:lnTo>
                  <a:lnTo>
                    <a:pt x="3734" y="417"/>
                  </a:lnTo>
                  <a:lnTo>
                    <a:pt x="3658" y="480"/>
                  </a:lnTo>
                  <a:lnTo>
                    <a:pt x="3586" y="552"/>
                  </a:lnTo>
                  <a:lnTo>
                    <a:pt x="3562" y="570"/>
                  </a:lnTo>
                  <a:lnTo>
                    <a:pt x="3537" y="582"/>
                  </a:lnTo>
                  <a:lnTo>
                    <a:pt x="3507" y="586"/>
                  </a:lnTo>
                  <a:lnTo>
                    <a:pt x="3049" y="586"/>
                  </a:lnTo>
                  <a:lnTo>
                    <a:pt x="3021" y="582"/>
                  </a:lnTo>
                  <a:lnTo>
                    <a:pt x="2994" y="570"/>
                  </a:lnTo>
                  <a:lnTo>
                    <a:pt x="2972" y="552"/>
                  </a:lnTo>
                  <a:lnTo>
                    <a:pt x="2900" y="480"/>
                  </a:lnTo>
                  <a:lnTo>
                    <a:pt x="2823" y="417"/>
                  </a:lnTo>
                  <a:lnTo>
                    <a:pt x="2741" y="363"/>
                  </a:lnTo>
                  <a:lnTo>
                    <a:pt x="2653" y="318"/>
                  </a:lnTo>
                  <a:lnTo>
                    <a:pt x="2560" y="280"/>
                  </a:lnTo>
                  <a:lnTo>
                    <a:pt x="2462" y="250"/>
                  </a:lnTo>
                  <a:lnTo>
                    <a:pt x="2361" y="228"/>
                  </a:lnTo>
                  <a:lnTo>
                    <a:pt x="2252" y="216"/>
                  </a:lnTo>
                  <a:lnTo>
                    <a:pt x="2138" y="212"/>
                  </a:lnTo>
                  <a:lnTo>
                    <a:pt x="1987" y="218"/>
                  </a:lnTo>
                  <a:lnTo>
                    <a:pt x="1838" y="236"/>
                  </a:lnTo>
                  <a:lnTo>
                    <a:pt x="1687" y="262"/>
                  </a:lnTo>
                  <a:lnTo>
                    <a:pt x="1540" y="298"/>
                  </a:lnTo>
                  <a:lnTo>
                    <a:pt x="1392" y="337"/>
                  </a:lnTo>
                  <a:lnTo>
                    <a:pt x="1249" y="381"/>
                  </a:lnTo>
                  <a:lnTo>
                    <a:pt x="1108" y="429"/>
                  </a:lnTo>
                  <a:lnTo>
                    <a:pt x="973" y="475"/>
                  </a:lnTo>
                  <a:lnTo>
                    <a:pt x="855" y="516"/>
                  </a:lnTo>
                  <a:lnTo>
                    <a:pt x="742" y="554"/>
                  </a:lnTo>
                  <a:lnTo>
                    <a:pt x="629" y="590"/>
                  </a:lnTo>
                  <a:lnTo>
                    <a:pt x="519" y="622"/>
                  </a:lnTo>
                  <a:lnTo>
                    <a:pt x="412" y="647"/>
                  </a:lnTo>
                  <a:lnTo>
                    <a:pt x="306" y="667"/>
                  </a:lnTo>
                  <a:lnTo>
                    <a:pt x="205" y="681"/>
                  </a:lnTo>
                  <a:lnTo>
                    <a:pt x="105" y="685"/>
                  </a:lnTo>
                  <a:lnTo>
                    <a:pt x="72" y="679"/>
                  </a:lnTo>
                  <a:lnTo>
                    <a:pt x="44" y="665"/>
                  </a:lnTo>
                  <a:lnTo>
                    <a:pt x="20" y="641"/>
                  </a:lnTo>
                  <a:lnTo>
                    <a:pt x="6" y="614"/>
                  </a:lnTo>
                  <a:lnTo>
                    <a:pt x="0" y="580"/>
                  </a:lnTo>
                  <a:lnTo>
                    <a:pt x="6" y="546"/>
                  </a:lnTo>
                  <a:lnTo>
                    <a:pt x="20" y="518"/>
                  </a:lnTo>
                  <a:lnTo>
                    <a:pt x="44" y="494"/>
                  </a:lnTo>
                  <a:lnTo>
                    <a:pt x="72" y="480"/>
                  </a:lnTo>
                  <a:lnTo>
                    <a:pt x="105" y="475"/>
                  </a:lnTo>
                  <a:lnTo>
                    <a:pt x="193" y="471"/>
                  </a:lnTo>
                  <a:lnTo>
                    <a:pt x="282" y="457"/>
                  </a:lnTo>
                  <a:lnTo>
                    <a:pt x="378" y="439"/>
                  </a:lnTo>
                  <a:lnTo>
                    <a:pt x="477" y="413"/>
                  </a:lnTo>
                  <a:lnTo>
                    <a:pt x="581" y="383"/>
                  </a:lnTo>
                  <a:lnTo>
                    <a:pt x="686" y="349"/>
                  </a:lnTo>
                  <a:lnTo>
                    <a:pt x="794" y="314"/>
                  </a:lnTo>
                  <a:lnTo>
                    <a:pt x="903" y="276"/>
                  </a:lnTo>
                  <a:lnTo>
                    <a:pt x="1046" y="226"/>
                  </a:lnTo>
                  <a:lnTo>
                    <a:pt x="1191" y="178"/>
                  </a:lnTo>
                  <a:lnTo>
                    <a:pt x="1343" y="131"/>
                  </a:lnTo>
                  <a:lnTo>
                    <a:pt x="1496" y="89"/>
                  </a:lnTo>
                  <a:lnTo>
                    <a:pt x="1653" y="53"/>
                  </a:lnTo>
                  <a:lnTo>
                    <a:pt x="1814" y="26"/>
                  </a:lnTo>
                  <a:lnTo>
                    <a:pt x="1975" y="8"/>
                  </a:lnTo>
                  <a:lnTo>
                    <a:pt x="213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grpSp>
      <p:sp>
        <p:nvSpPr>
          <p:cNvPr id="33" name="Freeform 61">
            <a:extLst>
              <a:ext uri="{FF2B5EF4-FFF2-40B4-BE49-F238E27FC236}">
                <a16:creationId xmlns:a16="http://schemas.microsoft.com/office/drawing/2014/main" id="{461623CE-5472-43DD-B746-0B4F5B9BE40F}"/>
              </a:ext>
            </a:extLst>
          </p:cNvPr>
          <p:cNvSpPr>
            <a:spLocks noEditPoints="1"/>
          </p:cNvSpPr>
          <p:nvPr/>
        </p:nvSpPr>
        <p:spPr bwMode="auto">
          <a:xfrm>
            <a:off x="2249522" y="4073758"/>
            <a:ext cx="224407" cy="332334"/>
          </a:xfrm>
          <a:custGeom>
            <a:avLst/>
            <a:gdLst>
              <a:gd name="T0" fmla="*/ 3389 w 6560"/>
              <a:gd name="T1" fmla="*/ 4698 h 6556"/>
              <a:gd name="T2" fmla="*/ 3826 w 6560"/>
              <a:gd name="T3" fmla="*/ 4481 h 6556"/>
              <a:gd name="T4" fmla="*/ 2515 w 6560"/>
              <a:gd name="T5" fmla="*/ 4042 h 6556"/>
              <a:gd name="T6" fmla="*/ 219 w 6560"/>
              <a:gd name="T7" fmla="*/ 546 h 6556"/>
              <a:gd name="T8" fmla="*/ 4155 w 6560"/>
              <a:gd name="T9" fmla="*/ 3606 h 6556"/>
              <a:gd name="T10" fmla="*/ 6014 w 6560"/>
              <a:gd name="T11" fmla="*/ 546 h 6556"/>
              <a:gd name="T12" fmla="*/ 5968 w 6560"/>
              <a:gd name="T13" fmla="*/ 853 h 6556"/>
              <a:gd name="T14" fmla="*/ 4994 w 6560"/>
              <a:gd name="T15" fmla="*/ 869 h 6556"/>
              <a:gd name="T16" fmla="*/ 4921 w 6560"/>
              <a:gd name="T17" fmla="*/ 765 h 6556"/>
              <a:gd name="T18" fmla="*/ 3822 w 6560"/>
              <a:gd name="T19" fmla="*/ 799 h 6556"/>
              <a:gd name="T20" fmla="*/ 3718 w 6560"/>
              <a:gd name="T21" fmla="*/ 875 h 6556"/>
              <a:gd name="T22" fmla="*/ 2754 w 6560"/>
              <a:gd name="T23" fmla="*/ 829 h 6556"/>
              <a:gd name="T24" fmla="*/ 1640 w 6560"/>
              <a:gd name="T25" fmla="*/ 546 h 6556"/>
              <a:gd name="T26" fmla="*/ 1596 w 6560"/>
              <a:gd name="T27" fmla="*/ 853 h 6556"/>
              <a:gd name="T28" fmla="*/ 622 w 6560"/>
              <a:gd name="T29" fmla="*/ 869 h 6556"/>
              <a:gd name="T30" fmla="*/ 547 w 6560"/>
              <a:gd name="T31" fmla="*/ 765 h 6556"/>
              <a:gd name="T32" fmla="*/ 5138 w 6560"/>
              <a:gd name="T33" fmla="*/ 656 h 6556"/>
              <a:gd name="T34" fmla="*/ 2952 w 6560"/>
              <a:gd name="T35" fmla="*/ 219 h 6556"/>
              <a:gd name="T36" fmla="*/ 2952 w 6560"/>
              <a:gd name="T37" fmla="*/ 219 h 6556"/>
              <a:gd name="T38" fmla="*/ 1422 w 6560"/>
              <a:gd name="T39" fmla="*/ 219 h 6556"/>
              <a:gd name="T40" fmla="*/ 1566 w 6560"/>
              <a:gd name="T41" fmla="*/ 6 h 6556"/>
              <a:gd name="T42" fmla="*/ 1640 w 6560"/>
              <a:gd name="T43" fmla="*/ 110 h 6556"/>
              <a:gd name="T44" fmla="*/ 2738 w 6560"/>
              <a:gd name="T45" fmla="*/ 76 h 6556"/>
              <a:gd name="T46" fmla="*/ 2842 w 6560"/>
              <a:gd name="T47" fmla="*/ 0 h 6556"/>
              <a:gd name="T48" fmla="*/ 3806 w 6560"/>
              <a:gd name="T49" fmla="*/ 46 h 6556"/>
              <a:gd name="T50" fmla="*/ 4921 w 6560"/>
              <a:gd name="T51" fmla="*/ 329 h 6556"/>
              <a:gd name="T52" fmla="*/ 4964 w 6560"/>
              <a:gd name="T53" fmla="*/ 22 h 6556"/>
              <a:gd name="T54" fmla="*/ 5938 w 6560"/>
              <a:gd name="T55" fmla="*/ 6 h 6556"/>
              <a:gd name="T56" fmla="*/ 6014 w 6560"/>
              <a:gd name="T57" fmla="*/ 110 h 6556"/>
              <a:gd name="T58" fmla="*/ 6514 w 6560"/>
              <a:gd name="T59" fmla="*/ 349 h 6556"/>
              <a:gd name="T60" fmla="*/ 6560 w 6560"/>
              <a:gd name="T61" fmla="*/ 3716 h 6556"/>
              <a:gd name="T62" fmla="*/ 6484 w 6560"/>
              <a:gd name="T63" fmla="*/ 3819 h 6556"/>
              <a:gd name="T64" fmla="*/ 4258 w 6560"/>
              <a:gd name="T65" fmla="*/ 4186 h 6556"/>
              <a:gd name="T66" fmla="*/ 4155 w 6560"/>
              <a:gd name="T67" fmla="*/ 4262 h 6556"/>
              <a:gd name="T68" fmla="*/ 4025 w 6560"/>
              <a:gd name="T69" fmla="*/ 4654 h 6556"/>
              <a:gd name="T70" fmla="*/ 3608 w 6560"/>
              <a:gd name="T71" fmla="*/ 4698 h 6556"/>
              <a:gd name="T72" fmla="*/ 6514 w 6560"/>
              <a:gd name="T73" fmla="*/ 6359 h 6556"/>
              <a:gd name="T74" fmla="*/ 6554 w 6560"/>
              <a:gd name="T75" fmla="*/ 6480 h 6556"/>
              <a:gd name="T76" fmla="*/ 6450 w 6560"/>
              <a:gd name="T77" fmla="*/ 6556 h 6556"/>
              <a:gd name="T78" fmla="*/ 22 w 6560"/>
              <a:gd name="T79" fmla="*/ 6512 h 6556"/>
              <a:gd name="T80" fmla="*/ 22 w 6560"/>
              <a:gd name="T81" fmla="*/ 6383 h 6556"/>
              <a:gd name="T82" fmla="*/ 2952 w 6560"/>
              <a:gd name="T83" fmla="*/ 6337 h 6556"/>
              <a:gd name="T84" fmla="*/ 2559 w 6560"/>
              <a:gd name="T85" fmla="*/ 4678 h 6556"/>
              <a:gd name="T86" fmla="*/ 2515 w 6560"/>
              <a:gd name="T87" fmla="*/ 4262 h 6556"/>
              <a:gd name="T88" fmla="*/ 2318 w 6560"/>
              <a:gd name="T89" fmla="*/ 4216 h 6556"/>
              <a:gd name="T90" fmla="*/ 110 w 6560"/>
              <a:gd name="T91" fmla="*/ 3825 h 6556"/>
              <a:gd name="T92" fmla="*/ 6 w 6560"/>
              <a:gd name="T93" fmla="*/ 3749 h 6556"/>
              <a:gd name="T94" fmla="*/ 22 w 6560"/>
              <a:gd name="T95" fmla="*/ 373 h 6556"/>
              <a:gd name="T96" fmla="*/ 547 w 6560"/>
              <a:gd name="T97" fmla="*/ 329 h 6556"/>
              <a:gd name="T98" fmla="*/ 592 w 6560"/>
              <a:gd name="T99" fmla="*/ 22 h 6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560" h="6556">
                <a:moveTo>
                  <a:pt x="3171" y="4698"/>
                </a:moveTo>
                <a:lnTo>
                  <a:pt x="3171" y="6337"/>
                </a:lnTo>
                <a:lnTo>
                  <a:pt x="3389" y="6337"/>
                </a:lnTo>
                <a:lnTo>
                  <a:pt x="3389" y="4698"/>
                </a:lnTo>
                <a:lnTo>
                  <a:pt x="3171" y="4698"/>
                </a:lnTo>
                <a:close/>
                <a:moveTo>
                  <a:pt x="2733" y="4262"/>
                </a:moveTo>
                <a:lnTo>
                  <a:pt x="2733" y="4481"/>
                </a:lnTo>
                <a:lnTo>
                  <a:pt x="3826" y="4481"/>
                </a:lnTo>
                <a:lnTo>
                  <a:pt x="3826" y="4262"/>
                </a:lnTo>
                <a:lnTo>
                  <a:pt x="2733" y="4262"/>
                </a:lnTo>
                <a:close/>
                <a:moveTo>
                  <a:pt x="2515" y="3825"/>
                </a:moveTo>
                <a:lnTo>
                  <a:pt x="2515" y="4042"/>
                </a:lnTo>
                <a:lnTo>
                  <a:pt x="4045" y="4042"/>
                </a:lnTo>
                <a:lnTo>
                  <a:pt x="4045" y="3825"/>
                </a:lnTo>
                <a:lnTo>
                  <a:pt x="2515" y="3825"/>
                </a:lnTo>
                <a:close/>
                <a:moveTo>
                  <a:pt x="219" y="546"/>
                </a:moveTo>
                <a:lnTo>
                  <a:pt x="219" y="3606"/>
                </a:lnTo>
                <a:lnTo>
                  <a:pt x="2405" y="3606"/>
                </a:lnTo>
                <a:lnTo>
                  <a:pt x="2405" y="3606"/>
                </a:lnTo>
                <a:lnTo>
                  <a:pt x="4155" y="3606"/>
                </a:lnTo>
                <a:lnTo>
                  <a:pt x="4155" y="3606"/>
                </a:lnTo>
                <a:lnTo>
                  <a:pt x="6341" y="3606"/>
                </a:lnTo>
                <a:lnTo>
                  <a:pt x="6341" y="546"/>
                </a:lnTo>
                <a:lnTo>
                  <a:pt x="6014" y="546"/>
                </a:lnTo>
                <a:lnTo>
                  <a:pt x="6014" y="765"/>
                </a:lnTo>
                <a:lnTo>
                  <a:pt x="6008" y="799"/>
                </a:lnTo>
                <a:lnTo>
                  <a:pt x="5992" y="829"/>
                </a:lnTo>
                <a:lnTo>
                  <a:pt x="5968" y="853"/>
                </a:lnTo>
                <a:lnTo>
                  <a:pt x="5938" y="869"/>
                </a:lnTo>
                <a:lnTo>
                  <a:pt x="5904" y="875"/>
                </a:lnTo>
                <a:lnTo>
                  <a:pt x="5028" y="875"/>
                </a:lnTo>
                <a:lnTo>
                  <a:pt x="4994" y="869"/>
                </a:lnTo>
                <a:lnTo>
                  <a:pt x="4964" y="853"/>
                </a:lnTo>
                <a:lnTo>
                  <a:pt x="4940" y="829"/>
                </a:lnTo>
                <a:lnTo>
                  <a:pt x="4925" y="799"/>
                </a:lnTo>
                <a:lnTo>
                  <a:pt x="4921" y="765"/>
                </a:lnTo>
                <a:lnTo>
                  <a:pt x="4921" y="546"/>
                </a:lnTo>
                <a:lnTo>
                  <a:pt x="3826" y="546"/>
                </a:lnTo>
                <a:lnTo>
                  <a:pt x="3826" y="765"/>
                </a:lnTo>
                <a:lnTo>
                  <a:pt x="3822" y="799"/>
                </a:lnTo>
                <a:lnTo>
                  <a:pt x="3806" y="829"/>
                </a:lnTo>
                <a:lnTo>
                  <a:pt x="3782" y="853"/>
                </a:lnTo>
                <a:lnTo>
                  <a:pt x="3752" y="869"/>
                </a:lnTo>
                <a:lnTo>
                  <a:pt x="3718" y="875"/>
                </a:lnTo>
                <a:lnTo>
                  <a:pt x="2842" y="875"/>
                </a:lnTo>
                <a:lnTo>
                  <a:pt x="2808" y="869"/>
                </a:lnTo>
                <a:lnTo>
                  <a:pt x="2778" y="853"/>
                </a:lnTo>
                <a:lnTo>
                  <a:pt x="2754" y="829"/>
                </a:lnTo>
                <a:lnTo>
                  <a:pt x="2738" y="799"/>
                </a:lnTo>
                <a:lnTo>
                  <a:pt x="2733" y="765"/>
                </a:lnTo>
                <a:lnTo>
                  <a:pt x="2733" y="546"/>
                </a:lnTo>
                <a:lnTo>
                  <a:pt x="1640" y="546"/>
                </a:lnTo>
                <a:lnTo>
                  <a:pt x="1640" y="765"/>
                </a:lnTo>
                <a:lnTo>
                  <a:pt x="1634" y="799"/>
                </a:lnTo>
                <a:lnTo>
                  <a:pt x="1620" y="829"/>
                </a:lnTo>
                <a:lnTo>
                  <a:pt x="1596" y="853"/>
                </a:lnTo>
                <a:lnTo>
                  <a:pt x="1566" y="869"/>
                </a:lnTo>
                <a:lnTo>
                  <a:pt x="1530" y="875"/>
                </a:lnTo>
                <a:lnTo>
                  <a:pt x="656" y="875"/>
                </a:lnTo>
                <a:lnTo>
                  <a:pt x="622" y="869"/>
                </a:lnTo>
                <a:lnTo>
                  <a:pt x="592" y="853"/>
                </a:lnTo>
                <a:lnTo>
                  <a:pt x="568" y="829"/>
                </a:lnTo>
                <a:lnTo>
                  <a:pt x="552" y="799"/>
                </a:lnTo>
                <a:lnTo>
                  <a:pt x="547" y="765"/>
                </a:lnTo>
                <a:lnTo>
                  <a:pt x="547" y="546"/>
                </a:lnTo>
                <a:lnTo>
                  <a:pt x="219" y="546"/>
                </a:lnTo>
                <a:close/>
                <a:moveTo>
                  <a:pt x="5138" y="219"/>
                </a:moveTo>
                <a:lnTo>
                  <a:pt x="5138" y="656"/>
                </a:lnTo>
                <a:lnTo>
                  <a:pt x="5794" y="656"/>
                </a:lnTo>
                <a:lnTo>
                  <a:pt x="5794" y="219"/>
                </a:lnTo>
                <a:lnTo>
                  <a:pt x="5138" y="219"/>
                </a:lnTo>
                <a:close/>
                <a:moveTo>
                  <a:pt x="2952" y="219"/>
                </a:moveTo>
                <a:lnTo>
                  <a:pt x="2952" y="656"/>
                </a:lnTo>
                <a:lnTo>
                  <a:pt x="3608" y="656"/>
                </a:lnTo>
                <a:lnTo>
                  <a:pt x="3608" y="219"/>
                </a:lnTo>
                <a:lnTo>
                  <a:pt x="2952" y="219"/>
                </a:lnTo>
                <a:close/>
                <a:moveTo>
                  <a:pt x="766" y="219"/>
                </a:moveTo>
                <a:lnTo>
                  <a:pt x="766" y="656"/>
                </a:lnTo>
                <a:lnTo>
                  <a:pt x="1422" y="656"/>
                </a:lnTo>
                <a:lnTo>
                  <a:pt x="1422" y="219"/>
                </a:lnTo>
                <a:lnTo>
                  <a:pt x="766" y="219"/>
                </a:lnTo>
                <a:close/>
                <a:moveTo>
                  <a:pt x="656" y="0"/>
                </a:moveTo>
                <a:lnTo>
                  <a:pt x="1530" y="0"/>
                </a:lnTo>
                <a:lnTo>
                  <a:pt x="1566" y="6"/>
                </a:lnTo>
                <a:lnTo>
                  <a:pt x="1596" y="22"/>
                </a:lnTo>
                <a:lnTo>
                  <a:pt x="1620" y="46"/>
                </a:lnTo>
                <a:lnTo>
                  <a:pt x="1634" y="76"/>
                </a:lnTo>
                <a:lnTo>
                  <a:pt x="1640" y="110"/>
                </a:lnTo>
                <a:lnTo>
                  <a:pt x="1640" y="329"/>
                </a:lnTo>
                <a:lnTo>
                  <a:pt x="2733" y="329"/>
                </a:lnTo>
                <a:lnTo>
                  <a:pt x="2733" y="110"/>
                </a:lnTo>
                <a:lnTo>
                  <a:pt x="2738" y="76"/>
                </a:lnTo>
                <a:lnTo>
                  <a:pt x="2754" y="46"/>
                </a:lnTo>
                <a:lnTo>
                  <a:pt x="2778" y="22"/>
                </a:lnTo>
                <a:lnTo>
                  <a:pt x="2808" y="6"/>
                </a:lnTo>
                <a:lnTo>
                  <a:pt x="2842" y="0"/>
                </a:lnTo>
                <a:lnTo>
                  <a:pt x="3718" y="0"/>
                </a:lnTo>
                <a:lnTo>
                  <a:pt x="3752" y="6"/>
                </a:lnTo>
                <a:lnTo>
                  <a:pt x="3782" y="22"/>
                </a:lnTo>
                <a:lnTo>
                  <a:pt x="3806" y="46"/>
                </a:lnTo>
                <a:lnTo>
                  <a:pt x="3822" y="76"/>
                </a:lnTo>
                <a:lnTo>
                  <a:pt x="3826" y="110"/>
                </a:lnTo>
                <a:lnTo>
                  <a:pt x="3826" y="329"/>
                </a:lnTo>
                <a:lnTo>
                  <a:pt x="4921" y="329"/>
                </a:lnTo>
                <a:lnTo>
                  <a:pt x="4921" y="110"/>
                </a:lnTo>
                <a:lnTo>
                  <a:pt x="4925" y="76"/>
                </a:lnTo>
                <a:lnTo>
                  <a:pt x="4940" y="46"/>
                </a:lnTo>
                <a:lnTo>
                  <a:pt x="4964" y="22"/>
                </a:lnTo>
                <a:lnTo>
                  <a:pt x="4994" y="6"/>
                </a:lnTo>
                <a:lnTo>
                  <a:pt x="5028" y="0"/>
                </a:lnTo>
                <a:lnTo>
                  <a:pt x="5904" y="0"/>
                </a:lnTo>
                <a:lnTo>
                  <a:pt x="5938" y="6"/>
                </a:lnTo>
                <a:lnTo>
                  <a:pt x="5968" y="22"/>
                </a:lnTo>
                <a:lnTo>
                  <a:pt x="5992" y="46"/>
                </a:lnTo>
                <a:lnTo>
                  <a:pt x="6008" y="76"/>
                </a:lnTo>
                <a:lnTo>
                  <a:pt x="6014" y="110"/>
                </a:lnTo>
                <a:lnTo>
                  <a:pt x="6014" y="329"/>
                </a:lnTo>
                <a:lnTo>
                  <a:pt x="6450" y="329"/>
                </a:lnTo>
                <a:lnTo>
                  <a:pt x="6484" y="333"/>
                </a:lnTo>
                <a:lnTo>
                  <a:pt x="6514" y="349"/>
                </a:lnTo>
                <a:lnTo>
                  <a:pt x="6538" y="373"/>
                </a:lnTo>
                <a:lnTo>
                  <a:pt x="6554" y="403"/>
                </a:lnTo>
                <a:lnTo>
                  <a:pt x="6560" y="437"/>
                </a:lnTo>
                <a:lnTo>
                  <a:pt x="6560" y="3716"/>
                </a:lnTo>
                <a:lnTo>
                  <a:pt x="6554" y="3749"/>
                </a:lnTo>
                <a:lnTo>
                  <a:pt x="6538" y="3779"/>
                </a:lnTo>
                <a:lnTo>
                  <a:pt x="6514" y="3803"/>
                </a:lnTo>
                <a:lnTo>
                  <a:pt x="6484" y="3819"/>
                </a:lnTo>
                <a:lnTo>
                  <a:pt x="6450" y="3825"/>
                </a:lnTo>
                <a:lnTo>
                  <a:pt x="4264" y="3825"/>
                </a:lnTo>
                <a:lnTo>
                  <a:pt x="4264" y="4152"/>
                </a:lnTo>
                <a:lnTo>
                  <a:pt x="4258" y="4186"/>
                </a:lnTo>
                <a:lnTo>
                  <a:pt x="4242" y="4216"/>
                </a:lnTo>
                <a:lnTo>
                  <a:pt x="4218" y="4240"/>
                </a:lnTo>
                <a:lnTo>
                  <a:pt x="4189" y="4256"/>
                </a:lnTo>
                <a:lnTo>
                  <a:pt x="4155" y="4262"/>
                </a:lnTo>
                <a:lnTo>
                  <a:pt x="4045" y="4262"/>
                </a:lnTo>
                <a:lnTo>
                  <a:pt x="4045" y="4589"/>
                </a:lnTo>
                <a:lnTo>
                  <a:pt x="4039" y="4625"/>
                </a:lnTo>
                <a:lnTo>
                  <a:pt x="4025" y="4654"/>
                </a:lnTo>
                <a:lnTo>
                  <a:pt x="4001" y="4678"/>
                </a:lnTo>
                <a:lnTo>
                  <a:pt x="3971" y="4692"/>
                </a:lnTo>
                <a:lnTo>
                  <a:pt x="3935" y="4698"/>
                </a:lnTo>
                <a:lnTo>
                  <a:pt x="3608" y="4698"/>
                </a:lnTo>
                <a:lnTo>
                  <a:pt x="3608" y="6337"/>
                </a:lnTo>
                <a:lnTo>
                  <a:pt x="6450" y="6337"/>
                </a:lnTo>
                <a:lnTo>
                  <a:pt x="6484" y="6343"/>
                </a:lnTo>
                <a:lnTo>
                  <a:pt x="6514" y="6359"/>
                </a:lnTo>
                <a:lnTo>
                  <a:pt x="6538" y="6383"/>
                </a:lnTo>
                <a:lnTo>
                  <a:pt x="6554" y="6413"/>
                </a:lnTo>
                <a:lnTo>
                  <a:pt x="6560" y="6446"/>
                </a:lnTo>
                <a:lnTo>
                  <a:pt x="6554" y="6480"/>
                </a:lnTo>
                <a:lnTo>
                  <a:pt x="6538" y="6512"/>
                </a:lnTo>
                <a:lnTo>
                  <a:pt x="6514" y="6534"/>
                </a:lnTo>
                <a:lnTo>
                  <a:pt x="6484" y="6550"/>
                </a:lnTo>
                <a:lnTo>
                  <a:pt x="6450" y="6556"/>
                </a:lnTo>
                <a:lnTo>
                  <a:pt x="110" y="6556"/>
                </a:lnTo>
                <a:lnTo>
                  <a:pt x="76" y="6550"/>
                </a:lnTo>
                <a:lnTo>
                  <a:pt x="44" y="6534"/>
                </a:lnTo>
                <a:lnTo>
                  <a:pt x="22" y="6512"/>
                </a:lnTo>
                <a:lnTo>
                  <a:pt x="6" y="6480"/>
                </a:lnTo>
                <a:lnTo>
                  <a:pt x="0" y="6446"/>
                </a:lnTo>
                <a:lnTo>
                  <a:pt x="6" y="6413"/>
                </a:lnTo>
                <a:lnTo>
                  <a:pt x="22" y="6383"/>
                </a:lnTo>
                <a:lnTo>
                  <a:pt x="44" y="6359"/>
                </a:lnTo>
                <a:lnTo>
                  <a:pt x="76" y="6343"/>
                </a:lnTo>
                <a:lnTo>
                  <a:pt x="110" y="6337"/>
                </a:lnTo>
                <a:lnTo>
                  <a:pt x="2952" y="6337"/>
                </a:lnTo>
                <a:lnTo>
                  <a:pt x="2952" y="4698"/>
                </a:lnTo>
                <a:lnTo>
                  <a:pt x="2625" y="4698"/>
                </a:lnTo>
                <a:lnTo>
                  <a:pt x="2589" y="4692"/>
                </a:lnTo>
                <a:lnTo>
                  <a:pt x="2559" y="4678"/>
                </a:lnTo>
                <a:lnTo>
                  <a:pt x="2535" y="4654"/>
                </a:lnTo>
                <a:lnTo>
                  <a:pt x="2519" y="4625"/>
                </a:lnTo>
                <a:lnTo>
                  <a:pt x="2515" y="4589"/>
                </a:lnTo>
                <a:lnTo>
                  <a:pt x="2515" y="4262"/>
                </a:lnTo>
                <a:lnTo>
                  <a:pt x="2405" y="4262"/>
                </a:lnTo>
                <a:lnTo>
                  <a:pt x="2372" y="4256"/>
                </a:lnTo>
                <a:lnTo>
                  <a:pt x="2342" y="4240"/>
                </a:lnTo>
                <a:lnTo>
                  <a:pt x="2318" y="4216"/>
                </a:lnTo>
                <a:lnTo>
                  <a:pt x="2302" y="4186"/>
                </a:lnTo>
                <a:lnTo>
                  <a:pt x="2296" y="4152"/>
                </a:lnTo>
                <a:lnTo>
                  <a:pt x="2296" y="3825"/>
                </a:lnTo>
                <a:lnTo>
                  <a:pt x="110" y="3825"/>
                </a:lnTo>
                <a:lnTo>
                  <a:pt x="76" y="3819"/>
                </a:lnTo>
                <a:lnTo>
                  <a:pt x="44" y="3803"/>
                </a:lnTo>
                <a:lnTo>
                  <a:pt x="22" y="3779"/>
                </a:lnTo>
                <a:lnTo>
                  <a:pt x="6" y="3749"/>
                </a:lnTo>
                <a:lnTo>
                  <a:pt x="0" y="3716"/>
                </a:lnTo>
                <a:lnTo>
                  <a:pt x="0" y="437"/>
                </a:lnTo>
                <a:lnTo>
                  <a:pt x="6" y="403"/>
                </a:lnTo>
                <a:lnTo>
                  <a:pt x="22" y="373"/>
                </a:lnTo>
                <a:lnTo>
                  <a:pt x="44" y="349"/>
                </a:lnTo>
                <a:lnTo>
                  <a:pt x="76" y="333"/>
                </a:lnTo>
                <a:lnTo>
                  <a:pt x="110" y="329"/>
                </a:lnTo>
                <a:lnTo>
                  <a:pt x="547" y="329"/>
                </a:lnTo>
                <a:lnTo>
                  <a:pt x="547" y="110"/>
                </a:lnTo>
                <a:lnTo>
                  <a:pt x="552" y="76"/>
                </a:lnTo>
                <a:lnTo>
                  <a:pt x="568" y="46"/>
                </a:lnTo>
                <a:lnTo>
                  <a:pt x="592" y="22"/>
                </a:lnTo>
                <a:lnTo>
                  <a:pt x="622" y="6"/>
                </a:lnTo>
                <a:lnTo>
                  <a:pt x="656"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grpSp>
        <p:nvGrpSpPr>
          <p:cNvPr id="34" name="Group 33">
            <a:extLst>
              <a:ext uri="{FF2B5EF4-FFF2-40B4-BE49-F238E27FC236}">
                <a16:creationId xmlns:a16="http://schemas.microsoft.com/office/drawing/2014/main" id="{4B2F879B-A6FB-A4D1-2B2D-FF34E4DC0ED4}"/>
              </a:ext>
            </a:extLst>
          </p:cNvPr>
          <p:cNvGrpSpPr/>
          <p:nvPr/>
        </p:nvGrpSpPr>
        <p:grpSpPr>
          <a:xfrm>
            <a:off x="2205921" y="4720527"/>
            <a:ext cx="342475" cy="253299"/>
            <a:chOff x="5153820" y="2317602"/>
            <a:chExt cx="468703" cy="340091"/>
          </a:xfrm>
        </p:grpSpPr>
        <p:sp>
          <p:nvSpPr>
            <p:cNvPr id="35" name="Freeform 24">
              <a:extLst>
                <a:ext uri="{FF2B5EF4-FFF2-40B4-BE49-F238E27FC236}">
                  <a16:creationId xmlns:a16="http://schemas.microsoft.com/office/drawing/2014/main" id="{9E6C5F60-3D91-67C5-FCD1-822BF5630551}"/>
                </a:ext>
              </a:extLst>
            </p:cNvPr>
            <p:cNvSpPr>
              <a:spLocks noEditPoints="1"/>
            </p:cNvSpPr>
            <p:nvPr/>
          </p:nvSpPr>
          <p:spPr bwMode="auto">
            <a:xfrm>
              <a:off x="5153820" y="2317602"/>
              <a:ext cx="468703" cy="340091"/>
            </a:xfrm>
            <a:custGeom>
              <a:avLst/>
              <a:gdLst>
                <a:gd name="T0" fmla="*/ 2858 w 6558"/>
                <a:gd name="T1" fmla="*/ 224 h 5030"/>
                <a:gd name="T2" fmla="*/ 1808 w 6558"/>
                <a:gd name="T3" fmla="*/ 254 h 5030"/>
                <a:gd name="T4" fmla="*/ 931 w 6558"/>
                <a:gd name="T5" fmla="*/ 306 h 5030"/>
                <a:gd name="T6" fmla="*/ 426 w 6558"/>
                <a:gd name="T7" fmla="*/ 648 h 5030"/>
                <a:gd name="T8" fmla="*/ 274 w 6558"/>
                <a:gd name="T9" fmla="*/ 1170 h 5030"/>
                <a:gd name="T10" fmla="*/ 235 w 6558"/>
                <a:gd name="T11" fmla="*/ 1591 h 5030"/>
                <a:gd name="T12" fmla="*/ 209 w 6558"/>
                <a:gd name="T13" fmla="*/ 2877 h 5030"/>
                <a:gd name="T14" fmla="*/ 253 w 6558"/>
                <a:gd name="T15" fmla="*/ 3661 h 5030"/>
                <a:gd name="T16" fmla="*/ 296 w 6558"/>
                <a:gd name="T17" fmla="*/ 4011 h 5030"/>
                <a:gd name="T18" fmla="*/ 553 w 6558"/>
                <a:gd name="T19" fmla="*/ 4543 h 5030"/>
                <a:gd name="T20" fmla="*/ 1072 w 6558"/>
                <a:gd name="T21" fmla="*/ 4726 h 5030"/>
                <a:gd name="T22" fmla="*/ 1754 w 6558"/>
                <a:gd name="T23" fmla="*/ 4772 h 5030"/>
                <a:gd name="T24" fmla="*/ 2757 w 6558"/>
                <a:gd name="T25" fmla="*/ 4802 h 5030"/>
                <a:gd name="T26" fmla="*/ 3274 w 6558"/>
                <a:gd name="T27" fmla="*/ 4812 h 5030"/>
                <a:gd name="T28" fmla="*/ 3783 w 6558"/>
                <a:gd name="T29" fmla="*/ 4808 h 5030"/>
                <a:gd name="T30" fmla="*/ 4867 w 6558"/>
                <a:gd name="T31" fmla="*/ 4780 h 5030"/>
                <a:gd name="T32" fmla="*/ 5649 w 6558"/>
                <a:gd name="T33" fmla="*/ 4728 h 5030"/>
                <a:gd name="T34" fmla="*/ 6112 w 6558"/>
                <a:gd name="T35" fmla="*/ 4392 h 5030"/>
                <a:gd name="T36" fmla="*/ 6274 w 6558"/>
                <a:gd name="T37" fmla="*/ 3870 h 5030"/>
                <a:gd name="T38" fmla="*/ 6311 w 6558"/>
                <a:gd name="T39" fmla="*/ 3449 h 5030"/>
                <a:gd name="T40" fmla="*/ 6337 w 6558"/>
                <a:gd name="T41" fmla="*/ 2157 h 5030"/>
                <a:gd name="T42" fmla="*/ 6295 w 6558"/>
                <a:gd name="T43" fmla="*/ 1347 h 5030"/>
                <a:gd name="T44" fmla="*/ 6230 w 6558"/>
                <a:gd name="T45" fmla="*/ 967 h 5030"/>
                <a:gd name="T46" fmla="*/ 5939 w 6558"/>
                <a:gd name="T47" fmla="*/ 437 h 5030"/>
                <a:gd name="T48" fmla="*/ 5484 w 6558"/>
                <a:gd name="T49" fmla="*/ 294 h 5030"/>
                <a:gd name="T50" fmla="*/ 4356 w 6558"/>
                <a:gd name="T51" fmla="*/ 240 h 5030"/>
                <a:gd name="T52" fmla="*/ 3449 w 6558"/>
                <a:gd name="T53" fmla="*/ 220 h 5030"/>
                <a:gd name="T54" fmla="*/ 3344 w 6558"/>
                <a:gd name="T55" fmla="*/ 0 h 5030"/>
                <a:gd name="T56" fmla="*/ 4123 w 6558"/>
                <a:gd name="T57" fmla="*/ 16 h 5030"/>
                <a:gd name="T58" fmla="*/ 5267 w 6558"/>
                <a:gd name="T59" fmla="*/ 60 h 5030"/>
                <a:gd name="T60" fmla="*/ 5916 w 6558"/>
                <a:gd name="T61" fmla="*/ 167 h 5030"/>
                <a:gd name="T62" fmla="*/ 6381 w 6558"/>
                <a:gd name="T63" fmla="*/ 681 h 5030"/>
                <a:gd name="T64" fmla="*/ 6490 w 6558"/>
                <a:gd name="T65" fmla="*/ 1116 h 5030"/>
                <a:gd name="T66" fmla="*/ 6524 w 6558"/>
                <a:gd name="T67" fmla="*/ 1482 h 5030"/>
                <a:gd name="T68" fmla="*/ 6558 w 6558"/>
                <a:gd name="T69" fmla="*/ 2755 h 5030"/>
                <a:gd name="T70" fmla="*/ 6518 w 6558"/>
                <a:gd name="T71" fmla="*/ 3598 h 5030"/>
                <a:gd name="T72" fmla="*/ 6488 w 6558"/>
                <a:gd name="T73" fmla="*/ 3902 h 5030"/>
                <a:gd name="T74" fmla="*/ 6351 w 6558"/>
                <a:gd name="T75" fmla="*/ 4388 h 5030"/>
                <a:gd name="T76" fmla="*/ 5874 w 6558"/>
                <a:gd name="T77" fmla="*/ 4857 h 5030"/>
                <a:gd name="T78" fmla="*/ 5267 w 6558"/>
                <a:gd name="T79" fmla="*/ 4955 h 5030"/>
                <a:gd name="T80" fmla="*/ 4119 w 6558"/>
                <a:gd name="T81" fmla="*/ 5016 h 5030"/>
                <a:gd name="T82" fmla="*/ 3342 w 6558"/>
                <a:gd name="T83" fmla="*/ 5030 h 5030"/>
                <a:gd name="T84" fmla="*/ 2998 w 6558"/>
                <a:gd name="T85" fmla="*/ 5026 h 5030"/>
                <a:gd name="T86" fmla="*/ 2067 w 6558"/>
                <a:gd name="T87" fmla="*/ 5006 h 5030"/>
                <a:gd name="T88" fmla="*/ 1172 w 6558"/>
                <a:gd name="T89" fmla="*/ 4969 h 5030"/>
                <a:gd name="T90" fmla="*/ 732 w 6558"/>
                <a:gd name="T91" fmla="*/ 4895 h 5030"/>
                <a:gd name="T92" fmla="*/ 231 w 6558"/>
                <a:gd name="T93" fmla="*/ 4474 h 5030"/>
                <a:gd name="T94" fmla="*/ 74 w 6558"/>
                <a:gd name="T95" fmla="*/ 3965 h 5030"/>
                <a:gd name="T96" fmla="*/ 46 w 6558"/>
                <a:gd name="T97" fmla="*/ 3689 h 5030"/>
                <a:gd name="T98" fmla="*/ 0 w 6558"/>
                <a:gd name="T99" fmla="*/ 2891 h 5030"/>
                <a:gd name="T100" fmla="*/ 26 w 6558"/>
                <a:gd name="T101" fmla="*/ 1589 h 5030"/>
                <a:gd name="T102" fmla="*/ 66 w 6558"/>
                <a:gd name="T103" fmla="*/ 1158 h 5030"/>
                <a:gd name="T104" fmla="*/ 155 w 6558"/>
                <a:gd name="T105" fmla="*/ 771 h 5030"/>
                <a:gd name="T106" fmla="*/ 551 w 6558"/>
                <a:gd name="T107" fmla="*/ 240 h 5030"/>
                <a:gd name="T108" fmla="*/ 1050 w 6558"/>
                <a:gd name="T109" fmla="*/ 97 h 5030"/>
                <a:gd name="T110" fmla="*/ 2184 w 6558"/>
                <a:gd name="T111" fmla="*/ 26 h 5030"/>
                <a:gd name="T112" fmla="*/ 3097 w 6558"/>
                <a:gd name="T113" fmla="*/ 2 h 5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558" h="5030">
                  <a:moveTo>
                    <a:pt x="3274" y="218"/>
                  </a:moveTo>
                  <a:lnTo>
                    <a:pt x="3264" y="218"/>
                  </a:lnTo>
                  <a:lnTo>
                    <a:pt x="3242" y="218"/>
                  </a:lnTo>
                  <a:lnTo>
                    <a:pt x="3206" y="218"/>
                  </a:lnTo>
                  <a:lnTo>
                    <a:pt x="3157" y="220"/>
                  </a:lnTo>
                  <a:lnTo>
                    <a:pt x="3099" y="220"/>
                  </a:lnTo>
                  <a:lnTo>
                    <a:pt x="3027" y="220"/>
                  </a:lnTo>
                  <a:lnTo>
                    <a:pt x="2948" y="222"/>
                  </a:lnTo>
                  <a:lnTo>
                    <a:pt x="2858" y="224"/>
                  </a:lnTo>
                  <a:lnTo>
                    <a:pt x="2763" y="226"/>
                  </a:lnTo>
                  <a:lnTo>
                    <a:pt x="2659" y="228"/>
                  </a:lnTo>
                  <a:lnTo>
                    <a:pt x="2548" y="230"/>
                  </a:lnTo>
                  <a:lnTo>
                    <a:pt x="2435" y="234"/>
                  </a:lnTo>
                  <a:lnTo>
                    <a:pt x="2313" y="236"/>
                  </a:lnTo>
                  <a:lnTo>
                    <a:pt x="2190" y="240"/>
                  </a:lnTo>
                  <a:lnTo>
                    <a:pt x="2065" y="244"/>
                  </a:lnTo>
                  <a:lnTo>
                    <a:pt x="1937" y="248"/>
                  </a:lnTo>
                  <a:lnTo>
                    <a:pt x="1808" y="254"/>
                  </a:lnTo>
                  <a:lnTo>
                    <a:pt x="1679" y="260"/>
                  </a:lnTo>
                  <a:lnTo>
                    <a:pt x="1550" y="266"/>
                  </a:lnTo>
                  <a:lnTo>
                    <a:pt x="1424" y="272"/>
                  </a:lnTo>
                  <a:lnTo>
                    <a:pt x="1299" y="278"/>
                  </a:lnTo>
                  <a:lnTo>
                    <a:pt x="1178" y="286"/>
                  </a:lnTo>
                  <a:lnTo>
                    <a:pt x="1062" y="294"/>
                  </a:lnTo>
                  <a:lnTo>
                    <a:pt x="1028" y="294"/>
                  </a:lnTo>
                  <a:lnTo>
                    <a:pt x="983" y="300"/>
                  </a:lnTo>
                  <a:lnTo>
                    <a:pt x="931" y="306"/>
                  </a:lnTo>
                  <a:lnTo>
                    <a:pt x="875" y="316"/>
                  </a:lnTo>
                  <a:lnTo>
                    <a:pt x="816" y="332"/>
                  </a:lnTo>
                  <a:lnTo>
                    <a:pt x="754" y="356"/>
                  </a:lnTo>
                  <a:lnTo>
                    <a:pt x="690" y="387"/>
                  </a:lnTo>
                  <a:lnTo>
                    <a:pt x="625" y="427"/>
                  </a:lnTo>
                  <a:lnTo>
                    <a:pt x="559" y="481"/>
                  </a:lnTo>
                  <a:lnTo>
                    <a:pt x="493" y="546"/>
                  </a:lnTo>
                  <a:lnTo>
                    <a:pt x="457" y="592"/>
                  </a:lnTo>
                  <a:lnTo>
                    <a:pt x="426" y="648"/>
                  </a:lnTo>
                  <a:lnTo>
                    <a:pt x="398" y="707"/>
                  </a:lnTo>
                  <a:lnTo>
                    <a:pt x="372" y="771"/>
                  </a:lnTo>
                  <a:lnTo>
                    <a:pt x="348" y="836"/>
                  </a:lnTo>
                  <a:lnTo>
                    <a:pt x="328" y="904"/>
                  </a:lnTo>
                  <a:lnTo>
                    <a:pt x="310" y="967"/>
                  </a:lnTo>
                  <a:lnTo>
                    <a:pt x="296" y="1029"/>
                  </a:lnTo>
                  <a:lnTo>
                    <a:pt x="286" y="1085"/>
                  </a:lnTo>
                  <a:lnTo>
                    <a:pt x="278" y="1132"/>
                  </a:lnTo>
                  <a:lnTo>
                    <a:pt x="274" y="1170"/>
                  </a:lnTo>
                  <a:lnTo>
                    <a:pt x="273" y="1176"/>
                  </a:lnTo>
                  <a:lnTo>
                    <a:pt x="271" y="1194"/>
                  </a:lnTo>
                  <a:lnTo>
                    <a:pt x="269" y="1224"/>
                  </a:lnTo>
                  <a:lnTo>
                    <a:pt x="263" y="1263"/>
                  </a:lnTo>
                  <a:lnTo>
                    <a:pt x="259" y="1313"/>
                  </a:lnTo>
                  <a:lnTo>
                    <a:pt x="253" y="1371"/>
                  </a:lnTo>
                  <a:lnTo>
                    <a:pt x="247" y="1438"/>
                  </a:lnTo>
                  <a:lnTo>
                    <a:pt x="241" y="1512"/>
                  </a:lnTo>
                  <a:lnTo>
                    <a:pt x="235" y="1591"/>
                  </a:lnTo>
                  <a:lnTo>
                    <a:pt x="229" y="1677"/>
                  </a:lnTo>
                  <a:lnTo>
                    <a:pt x="223" y="1768"/>
                  </a:lnTo>
                  <a:lnTo>
                    <a:pt x="219" y="1861"/>
                  </a:lnTo>
                  <a:lnTo>
                    <a:pt x="215" y="1959"/>
                  </a:lnTo>
                  <a:lnTo>
                    <a:pt x="211" y="2060"/>
                  </a:lnTo>
                  <a:lnTo>
                    <a:pt x="209" y="2161"/>
                  </a:lnTo>
                  <a:lnTo>
                    <a:pt x="209" y="2263"/>
                  </a:lnTo>
                  <a:lnTo>
                    <a:pt x="209" y="2777"/>
                  </a:lnTo>
                  <a:lnTo>
                    <a:pt x="209" y="2877"/>
                  </a:lnTo>
                  <a:lnTo>
                    <a:pt x="211" y="2978"/>
                  </a:lnTo>
                  <a:lnTo>
                    <a:pt x="215" y="3075"/>
                  </a:lnTo>
                  <a:lnTo>
                    <a:pt x="219" y="3173"/>
                  </a:lnTo>
                  <a:lnTo>
                    <a:pt x="223" y="3266"/>
                  </a:lnTo>
                  <a:lnTo>
                    <a:pt x="229" y="3355"/>
                  </a:lnTo>
                  <a:lnTo>
                    <a:pt x="235" y="3441"/>
                  </a:lnTo>
                  <a:lnTo>
                    <a:pt x="241" y="3520"/>
                  </a:lnTo>
                  <a:lnTo>
                    <a:pt x="247" y="3594"/>
                  </a:lnTo>
                  <a:lnTo>
                    <a:pt x="253" y="3661"/>
                  </a:lnTo>
                  <a:lnTo>
                    <a:pt x="259" y="3719"/>
                  </a:lnTo>
                  <a:lnTo>
                    <a:pt x="263" y="3771"/>
                  </a:lnTo>
                  <a:lnTo>
                    <a:pt x="269" y="3812"/>
                  </a:lnTo>
                  <a:lnTo>
                    <a:pt x="271" y="3842"/>
                  </a:lnTo>
                  <a:lnTo>
                    <a:pt x="273" y="3862"/>
                  </a:lnTo>
                  <a:lnTo>
                    <a:pt x="274" y="3870"/>
                  </a:lnTo>
                  <a:lnTo>
                    <a:pt x="278" y="3908"/>
                  </a:lnTo>
                  <a:lnTo>
                    <a:pt x="286" y="3955"/>
                  </a:lnTo>
                  <a:lnTo>
                    <a:pt x="296" y="4011"/>
                  </a:lnTo>
                  <a:lnTo>
                    <a:pt x="310" y="4073"/>
                  </a:lnTo>
                  <a:lnTo>
                    <a:pt x="328" y="4136"/>
                  </a:lnTo>
                  <a:lnTo>
                    <a:pt x="348" y="4202"/>
                  </a:lnTo>
                  <a:lnTo>
                    <a:pt x="372" y="4267"/>
                  </a:lnTo>
                  <a:lnTo>
                    <a:pt x="398" y="4329"/>
                  </a:lnTo>
                  <a:lnTo>
                    <a:pt x="426" y="4386"/>
                  </a:lnTo>
                  <a:lnTo>
                    <a:pt x="457" y="4440"/>
                  </a:lnTo>
                  <a:lnTo>
                    <a:pt x="493" y="4482"/>
                  </a:lnTo>
                  <a:lnTo>
                    <a:pt x="553" y="4543"/>
                  </a:lnTo>
                  <a:lnTo>
                    <a:pt x="615" y="4591"/>
                  </a:lnTo>
                  <a:lnTo>
                    <a:pt x="678" y="4631"/>
                  </a:lnTo>
                  <a:lnTo>
                    <a:pt x="742" y="4661"/>
                  </a:lnTo>
                  <a:lnTo>
                    <a:pt x="806" y="4682"/>
                  </a:lnTo>
                  <a:lnTo>
                    <a:pt x="869" y="4700"/>
                  </a:lnTo>
                  <a:lnTo>
                    <a:pt x="929" y="4710"/>
                  </a:lnTo>
                  <a:lnTo>
                    <a:pt x="987" y="4718"/>
                  </a:lnTo>
                  <a:lnTo>
                    <a:pt x="1040" y="4724"/>
                  </a:lnTo>
                  <a:lnTo>
                    <a:pt x="1072" y="4726"/>
                  </a:lnTo>
                  <a:lnTo>
                    <a:pt x="1106" y="4732"/>
                  </a:lnTo>
                  <a:lnTo>
                    <a:pt x="1138" y="4734"/>
                  </a:lnTo>
                  <a:lnTo>
                    <a:pt x="1201" y="4740"/>
                  </a:lnTo>
                  <a:lnTo>
                    <a:pt x="1275" y="4746"/>
                  </a:lnTo>
                  <a:lnTo>
                    <a:pt x="1357" y="4752"/>
                  </a:lnTo>
                  <a:lnTo>
                    <a:pt x="1448" y="4758"/>
                  </a:lnTo>
                  <a:lnTo>
                    <a:pt x="1544" y="4764"/>
                  </a:lnTo>
                  <a:lnTo>
                    <a:pt x="1647" y="4768"/>
                  </a:lnTo>
                  <a:lnTo>
                    <a:pt x="1754" y="4772"/>
                  </a:lnTo>
                  <a:lnTo>
                    <a:pt x="1866" y="4778"/>
                  </a:lnTo>
                  <a:lnTo>
                    <a:pt x="1979" y="4782"/>
                  </a:lnTo>
                  <a:lnTo>
                    <a:pt x="2095" y="4786"/>
                  </a:lnTo>
                  <a:lnTo>
                    <a:pt x="2210" y="4788"/>
                  </a:lnTo>
                  <a:lnTo>
                    <a:pt x="2325" y="4792"/>
                  </a:lnTo>
                  <a:lnTo>
                    <a:pt x="2439" y="4794"/>
                  </a:lnTo>
                  <a:lnTo>
                    <a:pt x="2550" y="4798"/>
                  </a:lnTo>
                  <a:lnTo>
                    <a:pt x="2655" y="4800"/>
                  </a:lnTo>
                  <a:lnTo>
                    <a:pt x="2757" y="4802"/>
                  </a:lnTo>
                  <a:lnTo>
                    <a:pt x="2852" y="4804"/>
                  </a:lnTo>
                  <a:lnTo>
                    <a:pt x="2942" y="4806"/>
                  </a:lnTo>
                  <a:lnTo>
                    <a:pt x="3021" y="4808"/>
                  </a:lnTo>
                  <a:lnTo>
                    <a:pt x="3093" y="4808"/>
                  </a:lnTo>
                  <a:lnTo>
                    <a:pt x="3155" y="4810"/>
                  </a:lnTo>
                  <a:lnTo>
                    <a:pt x="3204" y="4810"/>
                  </a:lnTo>
                  <a:lnTo>
                    <a:pt x="3240" y="4810"/>
                  </a:lnTo>
                  <a:lnTo>
                    <a:pt x="3264" y="4812"/>
                  </a:lnTo>
                  <a:lnTo>
                    <a:pt x="3274" y="4812"/>
                  </a:lnTo>
                  <a:lnTo>
                    <a:pt x="3282" y="4812"/>
                  </a:lnTo>
                  <a:lnTo>
                    <a:pt x="3304" y="4812"/>
                  </a:lnTo>
                  <a:lnTo>
                    <a:pt x="3342" y="4812"/>
                  </a:lnTo>
                  <a:lnTo>
                    <a:pt x="3389" y="4810"/>
                  </a:lnTo>
                  <a:lnTo>
                    <a:pt x="3449" y="4810"/>
                  </a:lnTo>
                  <a:lnTo>
                    <a:pt x="3519" y="4810"/>
                  </a:lnTo>
                  <a:lnTo>
                    <a:pt x="3598" y="4810"/>
                  </a:lnTo>
                  <a:lnTo>
                    <a:pt x="3688" y="4808"/>
                  </a:lnTo>
                  <a:lnTo>
                    <a:pt x="3783" y="4808"/>
                  </a:lnTo>
                  <a:lnTo>
                    <a:pt x="3889" y="4806"/>
                  </a:lnTo>
                  <a:lnTo>
                    <a:pt x="3998" y="4804"/>
                  </a:lnTo>
                  <a:lnTo>
                    <a:pt x="4113" y="4802"/>
                  </a:lnTo>
                  <a:lnTo>
                    <a:pt x="4233" y="4800"/>
                  </a:lnTo>
                  <a:lnTo>
                    <a:pt x="4356" y="4796"/>
                  </a:lnTo>
                  <a:lnTo>
                    <a:pt x="4481" y="4792"/>
                  </a:lnTo>
                  <a:lnTo>
                    <a:pt x="4611" y="4788"/>
                  </a:lnTo>
                  <a:lnTo>
                    <a:pt x="4738" y="4784"/>
                  </a:lnTo>
                  <a:lnTo>
                    <a:pt x="4867" y="4780"/>
                  </a:lnTo>
                  <a:lnTo>
                    <a:pt x="4997" y="4774"/>
                  </a:lnTo>
                  <a:lnTo>
                    <a:pt x="5124" y="4768"/>
                  </a:lnTo>
                  <a:lnTo>
                    <a:pt x="5247" y="4760"/>
                  </a:lnTo>
                  <a:lnTo>
                    <a:pt x="5369" y="4754"/>
                  </a:lnTo>
                  <a:lnTo>
                    <a:pt x="5484" y="4746"/>
                  </a:lnTo>
                  <a:lnTo>
                    <a:pt x="5518" y="4746"/>
                  </a:lnTo>
                  <a:lnTo>
                    <a:pt x="5556" y="4742"/>
                  </a:lnTo>
                  <a:lnTo>
                    <a:pt x="5601" y="4736"/>
                  </a:lnTo>
                  <a:lnTo>
                    <a:pt x="5649" y="4728"/>
                  </a:lnTo>
                  <a:lnTo>
                    <a:pt x="5701" y="4714"/>
                  </a:lnTo>
                  <a:lnTo>
                    <a:pt x="5756" y="4696"/>
                  </a:lnTo>
                  <a:lnTo>
                    <a:pt x="5812" y="4673"/>
                  </a:lnTo>
                  <a:lnTo>
                    <a:pt x="5870" y="4643"/>
                  </a:lnTo>
                  <a:lnTo>
                    <a:pt x="5929" y="4603"/>
                  </a:lnTo>
                  <a:lnTo>
                    <a:pt x="5987" y="4553"/>
                  </a:lnTo>
                  <a:lnTo>
                    <a:pt x="6043" y="4494"/>
                  </a:lnTo>
                  <a:lnTo>
                    <a:pt x="6081" y="4448"/>
                  </a:lnTo>
                  <a:lnTo>
                    <a:pt x="6112" y="4392"/>
                  </a:lnTo>
                  <a:lnTo>
                    <a:pt x="6142" y="4333"/>
                  </a:lnTo>
                  <a:lnTo>
                    <a:pt x="6170" y="4269"/>
                  </a:lnTo>
                  <a:lnTo>
                    <a:pt x="6192" y="4204"/>
                  </a:lnTo>
                  <a:lnTo>
                    <a:pt x="6212" y="4136"/>
                  </a:lnTo>
                  <a:lnTo>
                    <a:pt x="6230" y="4073"/>
                  </a:lnTo>
                  <a:lnTo>
                    <a:pt x="6244" y="4011"/>
                  </a:lnTo>
                  <a:lnTo>
                    <a:pt x="6256" y="3955"/>
                  </a:lnTo>
                  <a:lnTo>
                    <a:pt x="6266" y="3908"/>
                  </a:lnTo>
                  <a:lnTo>
                    <a:pt x="6274" y="3870"/>
                  </a:lnTo>
                  <a:lnTo>
                    <a:pt x="6274" y="3864"/>
                  </a:lnTo>
                  <a:lnTo>
                    <a:pt x="6276" y="3846"/>
                  </a:lnTo>
                  <a:lnTo>
                    <a:pt x="6280" y="3816"/>
                  </a:lnTo>
                  <a:lnTo>
                    <a:pt x="6284" y="3777"/>
                  </a:lnTo>
                  <a:lnTo>
                    <a:pt x="6288" y="3727"/>
                  </a:lnTo>
                  <a:lnTo>
                    <a:pt x="6293" y="3669"/>
                  </a:lnTo>
                  <a:lnTo>
                    <a:pt x="6299" y="3602"/>
                  </a:lnTo>
                  <a:lnTo>
                    <a:pt x="6305" y="3528"/>
                  </a:lnTo>
                  <a:lnTo>
                    <a:pt x="6311" y="3449"/>
                  </a:lnTo>
                  <a:lnTo>
                    <a:pt x="6317" y="3363"/>
                  </a:lnTo>
                  <a:lnTo>
                    <a:pt x="6323" y="3272"/>
                  </a:lnTo>
                  <a:lnTo>
                    <a:pt x="6329" y="3179"/>
                  </a:lnTo>
                  <a:lnTo>
                    <a:pt x="6333" y="3081"/>
                  </a:lnTo>
                  <a:lnTo>
                    <a:pt x="6335" y="2982"/>
                  </a:lnTo>
                  <a:lnTo>
                    <a:pt x="6337" y="2879"/>
                  </a:lnTo>
                  <a:lnTo>
                    <a:pt x="6339" y="2777"/>
                  </a:lnTo>
                  <a:lnTo>
                    <a:pt x="6339" y="2263"/>
                  </a:lnTo>
                  <a:lnTo>
                    <a:pt x="6337" y="2157"/>
                  </a:lnTo>
                  <a:lnTo>
                    <a:pt x="6335" y="2054"/>
                  </a:lnTo>
                  <a:lnTo>
                    <a:pt x="6333" y="1951"/>
                  </a:lnTo>
                  <a:lnTo>
                    <a:pt x="6329" y="1850"/>
                  </a:lnTo>
                  <a:lnTo>
                    <a:pt x="6323" y="1752"/>
                  </a:lnTo>
                  <a:lnTo>
                    <a:pt x="6319" y="1659"/>
                  </a:lnTo>
                  <a:lnTo>
                    <a:pt x="6313" y="1569"/>
                  </a:lnTo>
                  <a:lnTo>
                    <a:pt x="6307" y="1488"/>
                  </a:lnTo>
                  <a:lnTo>
                    <a:pt x="6301" y="1412"/>
                  </a:lnTo>
                  <a:lnTo>
                    <a:pt x="6295" y="1347"/>
                  </a:lnTo>
                  <a:lnTo>
                    <a:pt x="6290" y="1289"/>
                  </a:lnTo>
                  <a:lnTo>
                    <a:pt x="6284" y="1242"/>
                  </a:lnTo>
                  <a:lnTo>
                    <a:pt x="6280" y="1206"/>
                  </a:lnTo>
                  <a:lnTo>
                    <a:pt x="6276" y="1180"/>
                  </a:lnTo>
                  <a:lnTo>
                    <a:pt x="6274" y="1170"/>
                  </a:lnTo>
                  <a:lnTo>
                    <a:pt x="6266" y="1132"/>
                  </a:lnTo>
                  <a:lnTo>
                    <a:pt x="6256" y="1085"/>
                  </a:lnTo>
                  <a:lnTo>
                    <a:pt x="6246" y="1029"/>
                  </a:lnTo>
                  <a:lnTo>
                    <a:pt x="6230" y="967"/>
                  </a:lnTo>
                  <a:lnTo>
                    <a:pt x="6214" y="904"/>
                  </a:lnTo>
                  <a:lnTo>
                    <a:pt x="6194" y="836"/>
                  </a:lnTo>
                  <a:lnTo>
                    <a:pt x="6172" y="771"/>
                  </a:lnTo>
                  <a:lnTo>
                    <a:pt x="6146" y="707"/>
                  </a:lnTo>
                  <a:lnTo>
                    <a:pt x="6118" y="648"/>
                  </a:lnTo>
                  <a:lnTo>
                    <a:pt x="6089" y="592"/>
                  </a:lnTo>
                  <a:lnTo>
                    <a:pt x="6055" y="546"/>
                  </a:lnTo>
                  <a:lnTo>
                    <a:pt x="5997" y="487"/>
                  </a:lnTo>
                  <a:lnTo>
                    <a:pt x="5939" y="437"/>
                  </a:lnTo>
                  <a:lnTo>
                    <a:pt x="5882" y="397"/>
                  </a:lnTo>
                  <a:lnTo>
                    <a:pt x="5824" y="367"/>
                  </a:lnTo>
                  <a:lnTo>
                    <a:pt x="5766" y="344"/>
                  </a:lnTo>
                  <a:lnTo>
                    <a:pt x="5713" y="326"/>
                  </a:lnTo>
                  <a:lnTo>
                    <a:pt x="5659" y="312"/>
                  </a:lnTo>
                  <a:lnTo>
                    <a:pt x="5611" y="304"/>
                  </a:lnTo>
                  <a:lnTo>
                    <a:pt x="5567" y="298"/>
                  </a:lnTo>
                  <a:lnTo>
                    <a:pt x="5528" y="294"/>
                  </a:lnTo>
                  <a:lnTo>
                    <a:pt x="5484" y="294"/>
                  </a:lnTo>
                  <a:lnTo>
                    <a:pt x="5369" y="286"/>
                  </a:lnTo>
                  <a:lnTo>
                    <a:pt x="5247" y="278"/>
                  </a:lnTo>
                  <a:lnTo>
                    <a:pt x="5124" y="272"/>
                  </a:lnTo>
                  <a:lnTo>
                    <a:pt x="4997" y="266"/>
                  </a:lnTo>
                  <a:lnTo>
                    <a:pt x="4867" y="260"/>
                  </a:lnTo>
                  <a:lnTo>
                    <a:pt x="4738" y="254"/>
                  </a:lnTo>
                  <a:lnTo>
                    <a:pt x="4611" y="248"/>
                  </a:lnTo>
                  <a:lnTo>
                    <a:pt x="4481" y="244"/>
                  </a:lnTo>
                  <a:lnTo>
                    <a:pt x="4356" y="240"/>
                  </a:lnTo>
                  <a:lnTo>
                    <a:pt x="4233" y="236"/>
                  </a:lnTo>
                  <a:lnTo>
                    <a:pt x="4113" y="234"/>
                  </a:lnTo>
                  <a:lnTo>
                    <a:pt x="3998" y="230"/>
                  </a:lnTo>
                  <a:lnTo>
                    <a:pt x="3889" y="228"/>
                  </a:lnTo>
                  <a:lnTo>
                    <a:pt x="3783" y="226"/>
                  </a:lnTo>
                  <a:lnTo>
                    <a:pt x="3688" y="224"/>
                  </a:lnTo>
                  <a:lnTo>
                    <a:pt x="3598" y="222"/>
                  </a:lnTo>
                  <a:lnTo>
                    <a:pt x="3519" y="220"/>
                  </a:lnTo>
                  <a:lnTo>
                    <a:pt x="3449" y="220"/>
                  </a:lnTo>
                  <a:lnTo>
                    <a:pt x="3389" y="220"/>
                  </a:lnTo>
                  <a:lnTo>
                    <a:pt x="3342" y="218"/>
                  </a:lnTo>
                  <a:lnTo>
                    <a:pt x="3304" y="218"/>
                  </a:lnTo>
                  <a:lnTo>
                    <a:pt x="3282" y="218"/>
                  </a:lnTo>
                  <a:lnTo>
                    <a:pt x="3274" y="218"/>
                  </a:lnTo>
                  <a:close/>
                  <a:moveTo>
                    <a:pt x="3274" y="0"/>
                  </a:moveTo>
                  <a:lnTo>
                    <a:pt x="3284" y="0"/>
                  </a:lnTo>
                  <a:lnTo>
                    <a:pt x="3308" y="0"/>
                  </a:lnTo>
                  <a:lnTo>
                    <a:pt x="3344" y="0"/>
                  </a:lnTo>
                  <a:lnTo>
                    <a:pt x="3393" y="2"/>
                  </a:lnTo>
                  <a:lnTo>
                    <a:pt x="3455" y="2"/>
                  </a:lnTo>
                  <a:lnTo>
                    <a:pt x="3525" y="2"/>
                  </a:lnTo>
                  <a:lnTo>
                    <a:pt x="3606" y="4"/>
                  </a:lnTo>
                  <a:lnTo>
                    <a:pt x="3696" y="6"/>
                  </a:lnTo>
                  <a:lnTo>
                    <a:pt x="3793" y="8"/>
                  </a:lnTo>
                  <a:lnTo>
                    <a:pt x="3899" y="10"/>
                  </a:lnTo>
                  <a:lnTo>
                    <a:pt x="4008" y="12"/>
                  </a:lnTo>
                  <a:lnTo>
                    <a:pt x="4123" y="16"/>
                  </a:lnTo>
                  <a:lnTo>
                    <a:pt x="4245" y="18"/>
                  </a:lnTo>
                  <a:lnTo>
                    <a:pt x="4368" y="22"/>
                  </a:lnTo>
                  <a:lnTo>
                    <a:pt x="4495" y="26"/>
                  </a:lnTo>
                  <a:lnTo>
                    <a:pt x="4625" y="30"/>
                  </a:lnTo>
                  <a:lnTo>
                    <a:pt x="4754" y="36"/>
                  </a:lnTo>
                  <a:lnTo>
                    <a:pt x="4883" y="42"/>
                  </a:lnTo>
                  <a:lnTo>
                    <a:pt x="5013" y="48"/>
                  </a:lnTo>
                  <a:lnTo>
                    <a:pt x="5142" y="54"/>
                  </a:lnTo>
                  <a:lnTo>
                    <a:pt x="5267" y="60"/>
                  </a:lnTo>
                  <a:lnTo>
                    <a:pt x="5388" y="68"/>
                  </a:lnTo>
                  <a:lnTo>
                    <a:pt x="5506" y="75"/>
                  </a:lnTo>
                  <a:lnTo>
                    <a:pt x="5550" y="75"/>
                  </a:lnTo>
                  <a:lnTo>
                    <a:pt x="5597" y="81"/>
                  </a:lnTo>
                  <a:lnTo>
                    <a:pt x="5651" y="87"/>
                  </a:lnTo>
                  <a:lnTo>
                    <a:pt x="5711" y="97"/>
                  </a:lnTo>
                  <a:lnTo>
                    <a:pt x="5774" y="113"/>
                  </a:lnTo>
                  <a:lnTo>
                    <a:pt x="5844" y="137"/>
                  </a:lnTo>
                  <a:lnTo>
                    <a:pt x="5916" y="167"/>
                  </a:lnTo>
                  <a:lnTo>
                    <a:pt x="5989" y="207"/>
                  </a:lnTo>
                  <a:lnTo>
                    <a:pt x="6067" y="256"/>
                  </a:lnTo>
                  <a:lnTo>
                    <a:pt x="6142" y="318"/>
                  </a:lnTo>
                  <a:lnTo>
                    <a:pt x="6218" y="393"/>
                  </a:lnTo>
                  <a:lnTo>
                    <a:pt x="6258" y="443"/>
                  </a:lnTo>
                  <a:lnTo>
                    <a:pt x="6293" y="497"/>
                  </a:lnTo>
                  <a:lnTo>
                    <a:pt x="6327" y="556"/>
                  </a:lnTo>
                  <a:lnTo>
                    <a:pt x="6355" y="618"/>
                  </a:lnTo>
                  <a:lnTo>
                    <a:pt x="6381" y="681"/>
                  </a:lnTo>
                  <a:lnTo>
                    <a:pt x="6405" y="745"/>
                  </a:lnTo>
                  <a:lnTo>
                    <a:pt x="6425" y="807"/>
                  </a:lnTo>
                  <a:lnTo>
                    <a:pt x="6441" y="868"/>
                  </a:lnTo>
                  <a:lnTo>
                    <a:pt x="6455" y="926"/>
                  </a:lnTo>
                  <a:lnTo>
                    <a:pt x="6467" y="977"/>
                  </a:lnTo>
                  <a:lnTo>
                    <a:pt x="6476" y="1023"/>
                  </a:lnTo>
                  <a:lnTo>
                    <a:pt x="6482" y="1063"/>
                  </a:lnTo>
                  <a:lnTo>
                    <a:pt x="6488" y="1095"/>
                  </a:lnTo>
                  <a:lnTo>
                    <a:pt x="6490" y="1116"/>
                  </a:lnTo>
                  <a:lnTo>
                    <a:pt x="6492" y="1126"/>
                  </a:lnTo>
                  <a:lnTo>
                    <a:pt x="6492" y="1134"/>
                  </a:lnTo>
                  <a:lnTo>
                    <a:pt x="6494" y="1154"/>
                  </a:lnTo>
                  <a:lnTo>
                    <a:pt x="6498" y="1186"/>
                  </a:lnTo>
                  <a:lnTo>
                    <a:pt x="6502" y="1228"/>
                  </a:lnTo>
                  <a:lnTo>
                    <a:pt x="6506" y="1279"/>
                  </a:lnTo>
                  <a:lnTo>
                    <a:pt x="6512" y="1339"/>
                  </a:lnTo>
                  <a:lnTo>
                    <a:pt x="6518" y="1408"/>
                  </a:lnTo>
                  <a:lnTo>
                    <a:pt x="6524" y="1482"/>
                  </a:lnTo>
                  <a:lnTo>
                    <a:pt x="6530" y="1563"/>
                  </a:lnTo>
                  <a:lnTo>
                    <a:pt x="6536" y="1651"/>
                  </a:lnTo>
                  <a:lnTo>
                    <a:pt x="6542" y="1742"/>
                  </a:lnTo>
                  <a:lnTo>
                    <a:pt x="6548" y="1838"/>
                  </a:lnTo>
                  <a:lnTo>
                    <a:pt x="6552" y="1937"/>
                  </a:lnTo>
                  <a:lnTo>
                    <a:pt x="6554" y="2036"/>
                  </a:lnTo>
                  <a:lnTo>
                    <a:pt x="6556" y="2140"/>
                  </a:lnTo>
                  <a:lnTo>
                    <a:pt x="6558" y="2241"/>
                  </a:lnTo>
                  <a:lnTo>
                    <a:pt x="6558" y="2755"/>
                  </a:lnTo>
                  <a:lnTo>
                    <a:pt x="6556" y="2859"/>
                  </a:lnTo>
                  <a:lnTo>
                    <a:pt x="6554" y="2964"/>
                  </a:lnTo>
                  <a:lnTo>
                    <a:pt x="6552" y="3065"/>
                  </a:lnTo>
                  <a:lnTo>
                    <a:pt x="6548" y="3165"/>
                  </a:lnTo>
                  <a:lnTo>
                    <a:pt x="6542" y="3260"/>
                  </a:lnTo>
                  <a:lnTo>
                    <a:pt x="6536" y="3353"/>
                  </a:lnTo>
                  <a:lnTo>
                    <a:pt x="6530" y="3441"/>
                  </a:lnTo>
                  <a:lnTo>
                    <a:pt x="6524" y="3522"/>
                  </a:lnTo>
                  <a:lnTo>
                    <a:pt x="6518" y="3598"/>
                  </a:lnTo>
                  <a:lnTo>
                    <a:pt x="6512" y="3665"/>
                  </a:lnTo>
                  <a:lnTo>
                    <a:pt x="6506" y="3725"/>
                  </a:lnTo>
                  <a:lnTo>
                    <a:pt x="6502" y="3775"/>
                  </a:lnTo>
                  <a:lnTo>
                    <a:pt x="6498" y="3814"/>
                  </a:lnTo>
                  <a:lnTo>
                    <a:pt x="6494" y="3846"/>
                  </a:lnTo>
                  <a:lnTo>
                    <a:pt x="6492" y="3864"/>
                  </a:lnTo>
                  <a:lnTo>
                    <a:pt x="6492" y="3870"/>
                  </a:lnTo>
                  <a:lnTo>
                    <a:pt x="6490" y="3880"/>
                  </a:lnTo>
                  <a:lnTo>
                    <a:pt x="6488" y="3902"/>
                  </a:lnTo>
                  <a:lnTo>
                    <a:pt x="6482" y="3933"/>
                  </a:lnTo>
                  <a:lnTo>
                    <a:pt x="6476" y="3975"/>
                  </a:lnTo>
                  <a:lnTo>
                    <a:pt x="6467" y="4021"/>
                  </a:lnTo>
                  <a:lnTo>
                    <a:pt x="6455" y="4075"/>
                  </a:lnTo>
                  <a:lnTo>
                    <a:pt x="6441" y="4134"/>
                  </a:lnTo>
                  <a:lnTo>
                    <a:pt x="6423" y="4196"/>
                  </a:lnTo>
                  <a:lnTo>
                    <a:pt x="6403" y="4259"/>
                  </a:lnTo>
                  <a:lnTo>
                    <a:pt x="6379" y="4325"/>
                  </a:lnTo>
                  <a:lnTo>
                    <a:pt x="6351" y="4388"/>
                  </a:lnTo>
                  <a:lnTo>
                    <a:pt x="6321" y="4450"/>
                  </a:lnTo>
                  <a:lnTo>
                    <a:pt x="6288" y="4510"/>
                  </a:lnTo>
                  <a:lnTo>
                    <a:pt x="6250" y="4565"/>
                  </a:lnTo>
                  <a:lnTo>
                    <a:pt x="6208" y="4615"/>
                  </a:lnTo>
                  <a:lnTo>
                    <a:pt x="6140" y="4682"/>
                  </a:lnTo>
                  <a:lnTo>
                    <a:pt x="6073" y="4740"/>
                  </a:lnTo>
                  <a:lnTo>
                    <a:pt x="6005" y="4788"/>
                  </a:lnTo>
                  <a:lnTo>
                    <a:pt x="5939" y="4827"/>
                  </a:lnTo>
                  <a:lnTo>
                    <a:pt x="5874" y="4857"/>
                  </a:lnTo>
                  <a:lnTo>
                    <a:pt x="5808" y="4881"/>
                  </a:lnTo>
                  <a:lnTo>
                    <a:pt x="5746" y="4899"/>
                  </a:lnTo>
                  <a:lnTo>
                    <a:pt x="5689" y="4913"/>
                  </a:lnTo>
                  <a:lnTo>
                    <a:pt x="5635" y="4921"/>
                  </a:lnTo>
                  <a:lnTo>
                    <a:pt x="5583" y="4927"/>
                  </a:lnTo>
                  <a:lnTo>
                    <a:pt x="5540" y="4931"/>
                  </a:lnTo>
                  <a:lnTo>
                    <a:pt x="5506" y="4931"/>
                  </a:lnTo>
                  <a:lnTo>
                    <a:pt x="5388" y="4943"/>
                  </a:lnTo>
                  <a:lnTo>
                    <a:pt x="5267" y="4955"/>
                  </a:lnTo>
                  <a:lnTo>
                    <a:pt x="5140" y="4965"/>
                  </a:lnTo>
                  <a:lnTo>
                    <a:pt x="5013" y="4974"/>
                  </a:lnTo>
                  <a:lnTo>
                    <a:pt x="4883" y="4982"/>
                  </a:lnTo>
                  <a:lnTo>
                    <a:pt x="4752" y="4990"/>
                  </a:lnTo>
                  <a:lnTo>
                    <a:pt x="4623" y="4996"/>
                  </a:lnTo>
                  <a:lnTo>
                    <a:pt x="4493" y="5002"/>
                  </a:lnTo>
                  <a:lnTo>
                    <a:pt x="4366" y="5006"/>
                  </a:lnTo>
                  <a:lnTo>
                    <a:pt x="4241" y="5012"/>
                  </a:lnTo>
                  <a:lnTo>
                    <a:pt x="4119" y="5016"/>
                  </a:lnTo>
                  <a:lnTo>
                    <a:pt x="4004" y="5018"/>
                  </a:lnTo>
                  <a:lnTo>
                    <a:pt x="3893" y="5022"/>
                  </a:lnTo>
                  <a:lnTo>
                    <a:pt x="3789" y="5024"/>
                  </a:lnTo>
                  <a:lnTo>
                    <a:pt x="3692" y="5026"/>
                  </a:lnTo>
                  <a:lnTo>
                    <a:pt x="3602" y="5026"/>
                  </a:lnTo>
                  <a:lnTo>
                    <a:pt x="3521" y="5028"/>
                  </a:lnTo>
                  <a:lnTo>
                    <a:pt x="3449" y="5028"/>
                  </a:lnTo>
                  <a:lnTo>
                    <a:pt x="3389" y="5028"/>
                  </a:lnTo>
                  <a:lnTo>
                    <a:pt x="3342" y="5030"/>
                  </a:lnTo>
                  <a:lnTo>
                    <a:pt x="3306" y="5030"/>
                  </a:lnTo>
                  <a:lnTo>
                    <a:pt x="3282" y="5030"/>
                  </a:lnTo>
                  <a:lnTo>
                    <a:pt x="3274" y="5030"/>
                  </a:lnTo>
                  <a:lnTo>
                    <a:pt x="3258" y="5030"/>
                  </a:lnTo>
                  <a:lnTo>
                    <a:pt x="3230" y="5028"/>
                  </a:lnTo>
                  <a:lnTo>
                    <a:pt x="3189" y="5028"/>
                  </a:lnTo>
                  <a:lnTo>
                    <a:pt x="3135" y="5028"/>
                  </a:lnTo>
                  <a:lnTo>
                    <a:pt x="3071" y="5026"/>
                  </a:lnTo>
                  <a:lnTo>
                    <a:pt x="2998" y="5026"/>
                  </a:lnTo>
                  <a:lnTo>
                    <a:pt x="2916" y="5024"/>
                  </a:lnTo>
                  <a:lnTo>
                    <a:pt x="2826" y="5022"/>
                  </a:lnTo>
                  <a:lnTo>
                    <a:pt x="2729" y="5020"/>
                  </a:lnTo>
                  <a:lnTo>
                    <a:pt x="2628" y="5018"/>
                  </a:lnTo>
                  <a:lnTo>
                    <a:pt x="2520" y="5016"/>
                  </a:lnTo>
                  <a:lnTo>
                    <a:pt x="2411" y="5014"/>
                  </a:lnTo>
                  <a:lnTo>
                    <a:pt x="2297" y="5012"/>
                  </a:lnTo>
                  <a:lnTo>
                    <a:pt x="2182" y="5008"/>
                  </a:lnTo>
                  <a:lnTo>
                    <a:pt x="2067" y="5006"/>
                  </a:lnTo>
                  <a:lnTo>
                    <a:pt x="1953" y="5002"/>
                  </a:lnTo>
                  <a:lnTo>
                    <a:pt x="1840" y="4998"/>
                  </a:lnTo>
                  <a:lnTo>
                    <a:pt x="1729" y="4996"/>
                  </a:lnTo>
                  <a:lnTo>
                    <a:pt x="1621" y="4992"/>
                  </a:lnTo>
                  <a:lnTo>
                    <a:pt x="1518" y="4988"/>
                  </a:lnTo>
                  <a:lnTo>
                    <a:pt x="1420" y="4982"/>
                  </a:lnTo>
                  <a:lnTo>
                    <a:pt x="1331" y="4978"/>
                  </a:lnTo>
                  <a:lnTo>
                    <a:pt x="1247" y="4974"/>
                  </a:lnTo>
                  <a:lnTo>
                    <a:pt x="1172" y="4969"/>
                  </a:lnTo>
                  <a:lnTo>
                    <a:pt x="1106" y="4965"/>
                  </a:lnTo>
                  <a:lnTo>
                    <a:pt x="1076" y="4957"/>
                  </a:lnTo>
                  <a:lnTo>
                    <a:pt x="1048" y="4953"/>
                  </a:lnTo>
                  <a:lnTo>
                    <a:pt x="1018" y="4953"/>
                  </a:lnTo>
                  <a:lnTo>
                    <a:pt x="969" y="4947"/>
                  </a:lnTo>
                  <a:lnTo>
                    <a:pt x="913" y="4939"/>
                  </a:lnTo>
                  <a:lnTo>
                    <a:pt x="855" y="4929"/>
                  </a:lnTo>
                  <a:lnTo>
                    <a:pt x="796" y="4915"/>
                  </a:lnTo>
                  <a:lnTo>
                    <a:pt x="732" y="4895"/>
                  </a:lnTo>
                  <a:lnTo>
                    <a:pt x="666" y="4871"/>
                  </a:lnTo>
                  <a:lnTo>
                    <a:pt x="601" y="4841"/>
                  </a:lnTo>
                  <a:lnTo>
                    <a:pt x="535" y="4804"/>
                  </a:lnTo>
                  <a:lnTo>
                    <a:pt x="467" y="4758"/>
                  </a:lnTo>
                  <a:lnTo>
                    <a:pt x="404" y="4702"/>
                  </a:lnTo>
                  <a:lnTo>
                    <a:pt x="340" y="4637"/>
                  </a:lnTo>
                  <a:lnTo>
                    <a:pt x="300" y="4587"/>
                  </a:lnTo>
                  <a:lnTo>
                    <a:pt x="265" y="4531"/>
                  </a:lnTo>
                  <a:lnTo>
                    <a:pt x="231" y="4474"/>
                  </a:lnTo>
                  <a:lnTo>
                    <a:pt x="203" y="4412"/>
                  </a:lnTo>
                  <a:lnTo>
                    <a:pt x="175" y="4349"/>
                  </a:lnTo>
                  <a:lnTo>
                    <a:pt x="153" y="4285"/>
                  </a:lnTo>
                  <a:lnTo>
                    <a:pt x="133" y="4222"/>
                  </a:lnTo>
                  <a:lnTo>
                    <a:pt x="117" y="4162"/>
                  </a:lnTo>
                  <a:lnTo>
                    <a:pt x="101" y="4104"/>
                  </a:lnTo>
                  <a:lnTo>
                    <a:pt x="90" y="4053"/>
                  </a:lnTo>
                  <a:lnTo>
                    <a:pt x="82" y="4005"/>
                  </a:lnTo>
                  <a:lnTo>
                    <a:pt x="74" y="3965"/>
                  </a:lnTo>
                  <a:lnTo>
                    <a:pt x="70" y="3935"/>
                  </a:lnTo>
                  <a:lnTo>
                    <a:pt x="66" y="3914"/>
                  </a:lnTo>
                  <a:lnTo>
                    <a:pt x="66" y="3904"/>
                  </a:lnTo>
                  <a:lnTo>
                    <a:pt x="66" y="3896"/>
                  </a:lnTo>
                  <a:lnTo>
                    <a:pt x="64" y="3874"/>
                  </a:lnTo>
                  <a:lnTo>
                    <a:pt x="60" y="3842"/>
                  </a:lnTo>
                  <a:lnTo>
                    <a:pt x="56" y="3800"/>
                  </a:lnTo>
                  <a:lnTo>
                    <a:pt x="50" y="3751"/>
                  </a:lnTo>
                  <a:lnTo>
                    <a:pt x="46" y="3689"/>
                  </a:lnTo>
                  <a:lnTo>
                    <a:pt x="40" y="3622"/>
                  </a:lnTo>
                  <a:lnTo>
                    <a:pt x="34" y="3546"/>
                  </a:lnTo>
                  <a:lnTo>
                    <a:pt x="26" y="3465"/>
                  </a:lnTo>
                  <a:lnTo>
                    <a:pt x="20" y="3377"/>
                  </a:lnTo>
                  <a:lnTo>
                    <a:pt x="16" y="3286"/>
                  </a:lnTo>
                  <a:lnTo>
                    <a:pt x="10" y="3190"/>
                  </a:lnTo>
                  <a:lnTo>
                    <a:pt x="6" y="3093"/>
                  </a:lnTo>
                  <a:lnTo>
                    <a:pt x="2" y="2992"/>
                  </a:lnTo>
                  <a:lnTo>
                    <a:pt x="0" y="2891"/>
                  </a:lnTo>
                  <a:lnTo>
                    <a:pt x="0" y="2787"/>
                  </a:lnTo>
                  <a:lnTo>
                    <a:pt x="0" y="2275"/>
                  </a:lnTo>
                  <a:lnTo>
                    <a:pt x="0" y="2169"/>
                  </a:lnTo>
                  <a:lnTo>
                    <a:pt x="2" y="2066"/>
                  </a:lnTo>
                  <a:lnTo>
                    <a:pt x="6" y="1965"/>
                  </a:lnTo>
                  <a:lnTo>
                    <a:pt x="10" y="1865"/>
                  </a:lnTo>
                  <a:lnTo>
                    <a:pt x="16" y="1768"/>
                  </a:lnTo>
                  <a:lnTo>
                    <a:pt x="20" y="1677"/>
                  </a:lnTo>
                  <a:lnTo>
                    <a:pt x="26" y="1589"/>
                  </a:lnTo>
                  <a:lnTo>
                    <a:pt x="34" y="1508"/>
                  </a:lnTo>
                  <a:lnTo>
                    <a:pt x="40" y="1432"/>
                  </a:lnTo>
                  <a:lnTo>
                    <a:pt x="46" y="1365"/>
                  </a:lnTo>
                  <a:lnTo>
                    <a:pt x="50" y="1305"/>
                  </a:lnTo>
                  <a:lnTo>
                    <a:pt x="56" y="1256"/>
                  </a:lnTo>
                  <a:lnTo>
                    <a:pt x="60" y="1214"/>
                  </a:lnTo>
                  <a:lnTo>
                    <a:pt x="64" y="1184"/>
                  </a:lnTo>
                  <a:lnTo>
                    <a:pt x="66" y="1166"/>
                  </a:lnTo>
                  <a:lnTo>
                    <a:pt x="66" y="1158"/>
                  </a:lnTo>
                  <a:lnTo>
                    <a:pt x="66" y="1148"/>
                  </a:lnTo>
                  <a:lnTo>
                    <a:pt x="70" y="1126"/>
                  </a:lnTo>
                  <a:lnTo>
                    <a:pt x="74" y="1095"/>
                  </a:lnTo>
                  <a:lnTo>
                    <a:pt x="82" y="1055"/>
                  </a:lnTo>
                  <a:lnTo>
                    <a:pt x="91" y="1007"/>
                  </a:lnTo>
                  <a:lnTo>
                    <a:pt x="103" y="954"/>
                  </a:lnTo>
                  <a:lnTo>
                    <a:pt x="117" y="896"/>
                  </a:lnTo>
                  <a:lnTo>
                    <a:pt x="135" y="834"/>
                  </a:lnTo>
                  <a:lnTo>
                    <a:pt x="155" y="771"/>
                  </a:lnTo>
                  <a:lnTo>
                    <a:pt x="179" y="705"/>
                  </a:lnTo>
                  <a:lnTo>
                    <a:pt x="207" y="642"/>
                  </a:lnTo>
                  <a:lnTo>
                    <a:pt x="237" y="578"/>
                  </a:lnTo>
                  <a:lnTo>
                    <a:pt x="271" y="518"/>
                  </a:lnTo>
                  <a:lnTo>
                    <a:pt x="308" y="465"/>
                  </a:lnTo>
                  <a:lnTo>
                    <a:pt x="350" y="415"/>
                  </a:lnTo>
                  <a:lnTo>
                    <a:pt x="418" y="346"/>
                  </a:lnTo>
                  <a:lnTo>
                    <a:pt x="483" y="288"/>
                  </a:lnTo>
                  <a:lnTo>
                    <a:pt x="551" y="240"/>
                  </a:lnTo>
                  <a:lnTo>
                    <a:pt x="619" y="203"/>
                  </a:lnTo>
                  <a:lnTo>
                    <a:pt x="684" y="171"/>
                  </a:lnTo>
                  <a:lnTo>
                    <a:pt x="748" y="147"/>
                  </a:lnTo>
                  <a:lnTo>
                    <a:pt x="810" y="129"/>
                  </a:lnTo>
                  <a:lnTo>
                    <a:pt x="869" y="117"/>
                  </a:lnTo>
                  <a:lnTo>
                    <a:pt x="923" y="107"/>
                  </a:lnTo>
                  <a:lnTo>
                    <a:pt x="973" y="101"/>
                  </a:lnTo>
                  <a:lnTo>
                    <a:pt x="1018" y="97"/>
                  </a:lnTo>
                  <a:lnTo>
                    <a:pt x="1050" y="97"/>
                  </a:lnTo>
                  <a:lnTo>
                    <a:pt x="1168" y="87"/>
                  </a:lnTo>
                  <a:lnTo>
                    <a:pt x="1289" y="77"/>
                  </a:lnTo>
                  <a:lnTo>
                    <a:pt x="1412" y="68"/>
                  </a:lnTo>
                  <a:lnTo>
                    <a:pt x="1540" y="60"/>
                  </a:lnTo>
                  <a:lnTo>
                    <a:pt x="1669" y="52"/>
                  </a:lnTo>
                  <a:lnTo>
                    <a:pt x="1798" y="44"/>
                  </a:lnTo>
                  <a:lnTo>
                    <a:pt x="1927" y="38"/>
                  </a:lnTo>
                  <a:lnTo>
                    <a:pt x="2057" y="32"/>
                  </a:lnTo>
                  <a:lnTo>
                    <a:pt x="2184" y="26"/>
                  </a:lnTo>
                  <a:lnTo>
                    <a:pt x="2307" y="22"/>
                  </a:lnTo>
                  <a:lnTo>
                    <a:pt x="2429" y="18"/>
                  </a:lnTo>
                  <a:lnTo>
                    <a:pt x="2544" y="14"/>
                  </a:lnTo>
                  <a:lnTo>
                    <a:pt x="2655" y="12"/>
                  </a:lnTo>
                  <a:lnTo>
                    <a:pt x="2759" y="8"/>
                  </a:lnTo>
                  <a:lnTo>
                    <a:pt x="2856" y="6"/>
                  </a:lnTo>
                  <a:lnTo>
                    <a:pt x="2946" y="4"/>
                  </a:lnTo>
                  <a:lnTo>
                    <a:pt x="3025" y="4"/>
                  </a:lnTo>
                  <a:lnTo>
                    <a:pt x="3097" y="2"/>
                  </a:lnTo>
                  <a:lnTo>
                    <a:pt x="3157" y="2"/>
                  </a:lnTo>
                  <a:lnTo>
                    <a:pt x="3206" y="0"/>
                  </a:lnTo>
                  <a:lnTo>
                    <a:pt x="3242" y="0"/>
                  </a:lnTo>
                  <a:lnTo>
                    <a:pt x="3264" y="0"/>
                  </a:lnTo>
                  <a:lnTo>
                    <a:pt x="3274"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36" name="Freeform 25">
              <a:extLst>
                <a:ext uri="{FF2B5EF4-FFF2-40B4-BE49-F238E27FC236}">
                  <a16:creationId xmlns:a16="http://schemas.microsoft.com/office/drawing/2014/main" id="{0969A609-AAA1-CA27-416A-EB13AB33C0F7}"/>
                </a:ext>
              </a:extLst>
            </p:cNvPr>
            <p:cNvSpPr>
              <a:spLocks noEditPoints="1"/>
            </p:cNvSpPr>
            <p:nvPr/>
          </p:nvSpPr>
          <p:spPr bwMode="auto">
            <a:xfrm>
              <a:off x="5325063" y="2405228"/>
              <a:ext cx="164382" cy="175522"/>
            </a:xfrm>
            <a:custGeom>
              <a:avLst/>
              <a:gdLst>
                <a:gd name="T0" fmla="*/ 219 w 2299"/>
                <a:gd name="T1" fmla="*/ 300 h 2597"/>
                <a:gd name="T2" fmla="*/ 219 w 2299"/>
                <a:gd name="T3" fmla="*/ 2303 h 2597"/>
                <a:gd name="T4" fmla="*/ 1971 w 2299"/>
                <a:gd name="T5" fmla="*/ 1329 h 2597"/>
                <a:gd name="T6" fmla="*/ 219 w 2299"/>
                <a:gd name="T7" fmla="*/ 300 h 2597"/>
                <a:gd name="T8" fmla="*/ 109 w 2299"/>
                <a:gd name="T9" fmla="*/ 0 h 2597"/>
                <a:gd name="T10" fmla="*/ 139 w 2299"/>
                <a:gd name="T11" fmla="*/ 4 h 2597"/>
                <a:gd name="T12" fmla="*/ 165 w 2299"/>
                <a:gd name="T13" fmla="*/ 16 h 2597"/>
                <a:gd name="T14" fmla="*/ 2246 w 2299"/>
                <a:gd name="T15" fmla="*/ 1230 h 2597"/>
                <a:gd name="T16" fmla="*/ 2267 w 2299"/>
                <a:gd name="T17" fmla="*/ 1250 h 2597"/>
                <a:gd name="T18" fmla="*/ 2285 w 2299"/>
                <a:gd name="T19" fmla="*/ 1272 h 2597"/>
                <a:gd name="T20" fmla="*/ 2295 w 2299"/>
                <a:gd name="T21" fmla="*/ 1298 h 2597"/>
                <a:gd name="T22" fmla="*/ 2299 w 2299"/>
                <a:gd name="T23" fmla="*/ 1329 h 2597"/>
                <a:gd name="T24" fmla="*/ 2295 w 2299"/>
                <a:gd name="T25" fmla="*/ 1359 h 2597"/>
                <a:gd name="T26" fmla="*/ 2285 w 2299"/>
                <a:gd name="T27" fmla="*/ 1387 h 2597"/>
                <a:gd name="T28" fmla="*/ 2267 w 2299"/>
                <a:gd name="T29" fmla="*/ 1409 h 2597"/>
                <a:gd name="T30" fmla="*/ 2246 w 2299"/>
                <a:gd name="T31" fmla="*/ 1427 h 2597"/>
                <a:gd name="T32" fmla="*/ 165 w 2299"/>
                <a:gd name="T33" fmla="*/ 2587 h 2597"/>
                <a:gd name="T34" fmla="*/ 145 w 2299"/>
                <a:gd name="T35" fmla="*/ 2595 h 2597"/>
                <a:gd name="T36" fmla="*/ 129 w 2299"/>
                <a:gd name="T37" fmla="*/ 2597 h 2597"/>
                <a:gd name="T38" fmla="*/ 109 w 2299"/>
                <a:gd name="T39" fmla="*/ 2597 h 2597"/>
                <a:gd name="T40" fmla="*/ 91 w 2299"/>
                <a:gd name="T41" fmla="*/ 2597 h 2597"/>
                <a:gd name="T42" fmla="*/ 73 w 2299"/>
                <a:gd name="T43" fmla="*/ 2595 h 2597"/>
                <a:gd name="T44" fmla="*/ 56 w 2299"/>
                <a:gd name="T45" fmla="*/ 2587 h 2597"/>
                <a:gd name="T46" fmla="*/ 34 w 2299"/>
                <a:gd name="T47" fmla="*/ 2567 h 2597"/>
                <a:gd name="T48" fmla="*/ 16 w 2299"/>
                <a:gd name="T49" fmla="*/ 2545 h 2597"/>
                <a:gd name="T50" fmla="*/ 4 w 2299"/>
                <a:gd name="T51" fmla="*/ 2519 h 2597"/>
                <a:gd name="T52" fmla="*/ 0 w 2299"/>
                <a:gd name="T53" fmla="*/ 2488 h 2597"/>
                <a:gd name="T54" fmla="*/ 0 w 2299"/>
                <a:gd name="T55" fmla="*/ 115 h 2597"/>
                <a:gd name="T56" fmla="*/ 4 w 2299"/>
                <a:gd name="T57" fmla="*/ 84 h 2597"/>
                <a:gd name="T58" fmla="*/ 16 w 2299"/>
                <a:gd name="T59" fmla="*/ 58 h 2597"/>
                <a:gd name="T60" fmla="*/ 34 w 2299"/>
                <a:gd name="T61" fmla="*/ 36 h 2597"/>
                <a:gd name="T62" fmla="*/ 56 w 2299"/>
                <a:gd name="T63" fmla="*/ 16 h 2597"/>
                <a:gd name="T64" fmla="*/ 81 w 2299"/>
                <a:gd name="T65" fmla="*/ 4 h 2597"/>
                <a:gd name="T66" fmla="*/ 109 w 2299"/>
                <a:gd name="T67" fmla="*/ 0 h 2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99" h="2597">
                  <a:moveTo>
                    <a:pt x="219" y="300"/>
                  </a:moveTo>
                  <a:lnTo>
                    <a:pt x="219" y="2303"/>
                  </a:lnTo>
                  <a:lnTo>
                    <a:pt x="1971" y="1329"/>
                  </a:lnTo>
                  <a:lnTo>
                    <a:pt x="219" y="300"/>
                  </a:lnTo>
                  <a:close/>
                  <a:moveTo>
                    <a:pt x="109" y="0"/>
                  </a:moveTo>
                  <a:lnTo>
                    <a:pt x="139" y="4"/>
                  </a:lnTo>
                  <a:lnTo>
                    <a:pt x="165" y="16"/>
                  </a:lnTo>
                  <a:lnTo>
                    <a:pt x="2246" y="1230"/>
                  </a:lnTo>
                  <a:lnTo>
                    <a:pt x="2267" y="1250"/>
                  </a:lnTo>
                  <a:lnTo>
                    <a:pt x="2285" y="1272"/>
                  </a:lnTo>
                  <a:lnTo>
                    <a:pt x="2295" y="1298"/>
                  </a:lnTo>
                  <a:lnTo>
                    <a:pt x="2299" y="1329"/>
                  </a:lnTo>
                  <a:lnTo>
                    <a:pt x="2295" y="1359"/>
                  </a:lnTo>
                  <a:lnTo>
                    <a:pt x="2285" y="1387"/>
                  </a:lnTo>
                  <a:lnTo>
                    <a:pt x="2267" y="1409"/>
                  </a:lnTo>
                  <a:lnTo>
                    <a:pt x="2246" y="1427"/>
                  </a:lnTo>
                  <a:lnTo>
                    <a:pt x="165" y="2587"/>
                  </a:lnTo>
                  <a:lnTo>
                    <a:pt x="145" y="2595"/>
                  </a:lnTo>
                  <a:lnTo>
                    <a:pt x="129" y="2597"/>
                  </a:lnTo>
                  <a:lnTo>
                    <a:pt x="109" y="2597"/>
                  </a:lnTo>
                  <a:lnTo>
                    <a:pt x="91" y="2597"/>
                  </a:lnTo>
                  <a:lnTo>
                    <a:pt x="73" y="2595"/>
                  </a:lnTo>
                  <a:lnTo>
                    <a:pt x="56" y="2587"/>
                  </a:lnTo>
                  <a:lnTo>
                    <a:pt x="34" y="2567"/>
                  </a:lnTo>
                  <a:lnTo>
                    <a:pt x="16" y="2545"/>
                  </a:lnTo>
                  <a:lnTo>
                    <a:pt x="4" y="2519"/>
                  </a:lnTo>
                  <a:lnTo>
                    <a:pt x="0" y="2488"/>
                  </a:lnTo>
                  <a:lnTo>
                    <a:pt x="0" y="115"/>
                  </a:lnTo>
                  <a:lnTo>
                    <a:pt x="4" y="84"/>
                  </a:lnTo>
                  <a:lnTo>
                    <a:pt x="16" y="58"/>
                  </a:lnTo>
                  <a:lnTo>
                    <a:pt x="34" y="36"/>
                  </a:lnTo>
                  <a:lnTo>
                    <a:pt x="56" y="16"/>
                  </a:lnTo>
                  <a:lnTo>
                    <a:pt x="81" y="4"/>
                  </a:lnTo>
                  <a:lnTo>
                    <a:pt x="10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a:ea typeface="+mn-ea"/>
                <a:cs typeface="+mn-cs"/>
              </a:endParaRPr>
            </a:p>
          </p:txBody>
        </p:sp>
      </p:grpSp>
      <p:pic>
        <p:nvPicPr>
          <p:cNvPr id="44" name="Picture 2" descr="cinema Icon 1468738">
            <a:extLst>
              <a:ext uri="{FF2B5EF4-FFF2-40B4-BE49-F238E27FC236}">
                <a16:creationId xmlns:a16="http://schemas.microsoft.com/office/drawing/2014/main" id="{8F17835F-B5E7-B8E8-DC38-7ADF3215CE01}"/>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210891" y="3781474"/>
            <a:ext cx="329186" cy="329186"/>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message Icon 4702918">
            <a:extLst>
              <a:ext uri="{FF2B5EF4-FFF2-40B4-BE49-F238E27FC236}">
                <a16:creationId xmlns:a16="http://schemas.microsoft.com/office/drawing/2014/main" id="{4C4DD842-BE62-9CC8-EF23-2CC37F19D6A8}"/>
              </a:ext>
            </a:extLst>
          </p:cNvPr>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272188" y="5707448"/>
            <a:ext cx="235431" cy="235431"/>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social media Icon 2731512">
            <a:extLst>
              <a:ext uri="{FF2B5EF4-FFF2-40B4-BE49-F238E27FC236}">
                <a16:creationId xmlns:a16="http://schemas.microsoft.com/office/drawing/2014/main" id="{EE30A075-153C-F1A3-11A0-C0E8BFCF0314}"/>
              </a:ext>
            </a:extLst>
          </p:cNvPr>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229685" y="4359993"/>
            <a:ext cx="253299" cy="253299"/>
          </a:xfrm>
          <a:prstGeom prst="rect">
            <a:avLst/>
          </a:prstGeom>
          <a:noFill/>
          <a:extLst>
            <a:ext uri="{909E8E84-426E-40DD-AFC4-6F175D3DCCD1}">
              <a14:hiddenFill xmlns:a14="http://schemas.microsoft.com/office/drawing/2010/main">
                <a:solidFill>
                  <a:srgbClr val="FFFFFF"/>
                </a:solidFill>
              </a14:hiddenFill>
            </a:ext>
          </a:extLst>
        </p:spPr>
      </p:pic>
      <p:grpSp>
        <p:nvGrpSpPr>
          <p:cNvPr id="1096" name="Group 1095">
            <a:extLst>
              <a:ext uri="{FF2B5EF4-FFF2-40B4-BE49-F238E27FC236}">
                <a16:creationId xmlns:a16="http://schemas.microsoft.com/office/drawing/2014/main" id="{821726C5-3F67-ADFC-2463-451DA14ED025}"/>
              </a:ext>
            </a:extLst>
          </p:cNvPr>
          <p:cNvGrpSpPr/>
          <p:nvPr/>
        </p:nvGrpSpPr>
        <p:grpSpPr>
          <a:xfrm>
            <a:off x="2153798" y="2508691"/>
            <a:ext cx="329186" cy="271729"/>
            <a:chOff x="2502918" y="1867736"/>
            <a:chExt cx="588310" cy="416076"/>
          </a:xfrm>
          <a:noFill/>
        </p:grpSpPr>
        <p:sp>
          <p:nvSpPr>
            <p:cNvPr id="1097" name="Oval 5">
              <a:extLst>
                <a:ext uri="{FF2B5EF4-FFF2-40B4-BE49-F238E27FC236}">
                  <a16:creationId xmlns:a16="http://schemas.microsoft.com/office/drawing/2014/main" id="{1A4B1CB6-CEC2-E0BD-08B8-E8E7D5240C3B}"/>
                </a:ext>
              </a:extLst>
            </p:cNvPr>
            <p:cNvSpPr>
              <a:spLocks noChangeArrowheads="1"/>
            </p:cNvSpPr>
            <p:nvPr/>
          </p:nvSpPr>
          <p:spPr bwMode="auto">
            <a:xfrm>
              <a:off x="2787397" y="2154151"/>
              <a:ext cx="15482" cy="15482"/>
            </a:xfrm>
            <a:prstGeom prst="ellipse">
              <a:avLst/>
            </a:prstGeom>
            <a:grpFill/>
            <a:ln w="6350">
              <a:solidFill>
                <a:schemeClr val="accent6"/>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sp>
          <p:nvSpPr>
            <p:cNvPr id="1098" name="Freeform 6">
              <a:extLst>
                <a:ext uri="{FF2B5EF4-FFF2-40B4-BE49-F238E27FC236}">
                  <a16:creationId xmlns:a16="http://schemas.microsoft.com/office/drawing/2014/main" id="{822A9309-5DFD-A8BF-6568-BCC60F915B55}"/>
                </a:ext>
              </a:extLst>
            </p:cNvPr>
            <p:cNvSpPr>
              <a:spLocks noEditPoints="1"/>
            </p:cNvSpPr>
            <p:nvPr/>
          </p:nvSpPr>
          <p:spPr bwMode="auto">
            <a:xfrm>
              <a:off x="2502918" y="1867736"/>
              <a:ext cx="588310" cy="416076"/>
            </a:xfrm>
            <a:custGeom>
              <a:avLst/>
              <a:gdLst>
                <a:gd name="T0" fmla="*/ 170 w 182"/>
                <a:gd name="T1" fmla="*/ 0 h 128"/>
                <a:gd name="T2" fmla="*/ 12 w 182"/>
                <a:gd name="T3" fmla="*/ 0 h 128"/>
                <a:gd name="T4" fmla="*/ 0 w 182"/>
                <a:gd name="T5" fmla="*/ 12 h 128"/>
                <a:gd name="T6" fmla="*/ 0 w 182"/>
                <a:gd name="T7" fmla="*/ 94 h 128"/>
                <a:gd name="T8" fmla="*/ 12 w 182"/>
                <a:gd name="T9" fmla="*/ 106 h 128"/>
                <a:gd name="T10" fmla="*/ 71 w 182"/>
                <a:gd name="T11" fmla="*/ 106 h 128"/>
                <a:gd name="T12" fmla="*/ 71 w 182"/>
                <a:gd name="T13" fmla="*/ 123 h 128"/>
                <a:gd name="T14" fmla="*/ 48 w 182"/>
                <a:gd name="T15" fmla="*/ 123 h 128"/>
                <a:gd name="T16" fmla="*/ 45 w 182"/>
                <a:gd name="T17" fmla="*/ 126 h 128"/>
                <a:gd name="T18" fmla="*/ 48 w 182"/>
                <a:gd name="T19" fmla="*/ 128 h 128"/>
                <a:gd name="T20" fmla="*/ 134 w 182"/>
                <a:gd name="T21" fmla="*/ 128 h 128"/>
                <a:gd name="T22" fmla="*/ 136 w 182"/>
                <a:gd name="T23" fmla="*/ 126 h 128"/>
                <a:gd name="T24" fmla="*/ 134 w 182"/>
                <a:gd name="T25" fmla="*/ 123 h 128"/>
                <a:gd name="T26" fmla="*/ 111 w 182"/>
                <a:gd name="T27" fmla="*/ 123 h 128"/>
                <a:gd name="T28" fmla="*/ 111 w 182"/>
                <a:gd name="T29" fmla="*/ 106 h 128"/>
                <a:gd name="T30" fmla="*/ 170 w 182"/>
                <a:gd name="T31" fmla="*/ 106 h 128"/>
                <a:gd name="T32" fmla="*/ 182 w 182"/>
                <a:gd name="T33" fmla="*/ 94 h 128"/>
                <a:gd name="T34" fmla="*/ 182 w 182"/>
                <a:gd name="T35" fmla="*/ 12 h 128"/>
                <a:gd name="T36" fmla="*/ 170 w 182"/>
                <a:gd name="T37" fmla="*/ 0 h 128"/>
                <a:gd name="T38" fmla="*/ 106 w 182"/>
                <a:gd name="T39" fmla="*/ 123 h 128"/>
                <a:gd name="T40" fmla="*/ 76 w 182"/>
                <a:gd name="T41" fmla="*/ 123 h 128"/>
                <a:gd name="T42" fmla="*/ 76 w 182"/>
                <a:gd name="T43" fmla="*/ 106 h 128"/>
                <a:gd name="T44" fmla="*/ 106 w 182"/>
                <a:gd name="T45" fmla="*/ 106 h 128"/>
                <a:gd name="T46" fmla="*/ 106 w 182"/>
                <a:gd name="T47" fmla="*/ 123 h 128"/>
                <a:gd name="T48" fmla="*/ 177 w 182"/>
                <a:gd name="T49" fmla="*/ 94 h 128"/>
                <a:gd name="T50" fmla="*/ 170 w 182"/>
                <a:gd name="T51" fmla="*/ 101 h 128"/>
                <a:gd name="T52" fmla="*/ 12 w 182"/>
                <a:gd name="T53" fmla="*/ 101 h 128"/>
                <a:gd name="T54" fmla="*/ 5 w 182"/>
                <a:gd name="T55" fmla="*/ 94 h 128"/>
                <a:gd name="T56" fmla="*/ 5 w 182"/>
                <a:gd name="T57" fmla="*/ 12 h 128"/>
                <a:gd name="T58" fmla="*/ 12 w 182"/>
                <a:gd name="T59" fmla="*/ 5 h 128"/>
                <a:gd name="T60" fmla="*/ 170 w 182"/>
                <a:gd name="T61" fmla="*/ 5 h 128"/>
                <a:gd name="T62" fmla="*/ 177 w 182"/>
                <a:gd name="T63" fmla="*/ 12 h 128"/>
                <a:gd name="T64" fmla="*/ 177 w 182"/>
                <a:gd name="T65" fmla="*/ 9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2" h="128">
                  <a:moveTo>
                    <a:pt x="170" y="0"/>
                  </a:moveTo>
                  <a:cubicBezTo>
                    <a:pt x="12" y="0"/>
                    <a:pt x="12" y="0"/>
                    <a:pt x="12" y="0"/>
                  </a:cubicBezTo>
                  <a:cubicBezTo>
                    <a:pt x="5" y="0"/>
                    <a:pt x="0" y="6"/>
                    <a:pt x="0" y="12"/>
                  </a:cubicBezTo>
                  <a:cubicBezTo>
                    <a:pt x="0" y="94"/>
                    <a:pt x="0" y="94"/>
                    <a:pt x="0" y="94"/>
                  </a:cubicBezTo>
                  <a:cubicBezTo>
                    <a:pt x="0" y="101"/>
                    <a:pt x="5" y="106"/>
                    <a:pt x="12" y="106"/>
                  </a:cubicBezTo>
                  <a:cubicBezTo>
                    <a:pt x="71" y="106"/>
                    <a:pt x="71" y="106"/>
                    <a:pt x="71" y="106"/>
                  </a:cubicBezTo>
                  <a:cubicBezTo>
                    <a:pt x="71" y="123"/>
                    <a:pt x="71" y="123"/>
                    <a:pt x="71" y="123"/>
                  </a:cubicBezTo>
                  <a:cubicBezTo>
                    <a:pt x="48" y="123"/>
                    <a:pt x="48" y="123"/>
                    <a:pt x="48" y="123"/>
                  </a:cubicBezTo>
                  <a:cubicBezTo>
                    <a:pt x="47" y="123"/>
                    <a:pt x="45" y="124"/>
                    <a:pt x="45" y="126"/>
                  </a:cubicBezTo>
                  <a:cubicBezTo>
                    <a:pt x="45" y="127"/>
                    <a:pt x="47" y="128"/>
                    <a:pt x="48" y="128"/>
                  </a:cubicBezTo>
                  <a:cubicBezTo>
                    <a:pt x="134" y="128"/>
                    <a:pt x="134" y="128"/>
                    <a:pt x="134" y="128"/>
                  </a:cubicBezTo>
                  <a:cubicBezTo>
                    <a:pt x="135" y="128"/>
                    <a:pt x="136" y="127"/>
                    <a:pt x="136" y="126"/>
                  </a:cubicBezTo>
                  <a:cubicBezTo>
                    <a:pt x="136" y="124"/>
                    <a:pt x="135" y="123"/>
                    <a:pt x="134" y="123"/>
                  </a:cubicBezTo>
                  <a:cubicBezTo>
                    <a:pt x="111" y="123"/>
                    <a:pt x="111" y="123"/>
                    <a:pt x="111" y="123"/>
                  </a:cubicBezTo>
                  <a:cubicBezTo>
                    <a:pt x="111" y="106"/>
                    <a:pt x="111" y="106"/>
                    <a:pt x="111" y="106"/>
                  </a:cubicBezTo>
                  <a:cubicBezTo>
                    <a:pt x="170" y="106"/>
                    <a:pt x="170" y="106"/>
                    <a:pt x="170" y="106"/>
                  </a:cubicBezTo>
                  <a:cubicBezTo>
                    <a:pt x="177" y="106"/>
                    <a:pt x="182" y="101"/>
                    <a:pt x="182" y="94"/>
                  </a:cubicBezTo>
                  <a:cubicBezTo>
                    <a:pt x="182" y="12"/>
                    <a:pt x="182" y="12"/>
                    <a:pt x="182" y="12"/>
                  </a:cubicBezTo>
                  <a:cubicBezTo>
                    <a:pt x="182" y="6"/>
                    <a:pt x="177" y="0"/>
                    <a:pt x="170" y="0"/>
                  </a:cubicBezTo>
                  <a:close/>
                  <a:moveTo>
                    <a:pt x="106" y="123"/>
                  </a:moveTo>
                  <a:cubicBezTo>
                    <a:pt x="76" y="123"/>
                    <a:pt x="76" y="123"/>
                    <a:pt x="76" y="123"/>
                  </a:cubicBezTo>
                  <a:cubicBezTo>
                    <a:pt x="76" y="106"/>
                    <a:pt x="76" y="106"/>
                    <a:pt x="76" y="106"/>
                  </a:cubicBezTo>
                  <a:cubicBezTo>
                    <a:pt x="106" y="106"/>
                    <a:pt x="106" y="106"/>
                    <a:pt x="106" y="106"/>
                  </a:cubicBezTo>
                  <a:lnTo>
                    <a:pt x="106" y="123"/>
                  </a:lnTo>
                  <a:close/>
                  <a:moveTo>
                    <a:pt x="177" y="94"/>
                  </a:moveTo>
                  <a:cubicBezTo>
                    <a:pt x="177" y="98"/>
                    <a:pt x="174" y="101"/>
                    <a:pt x="170" y="101"/>
                  </a:cubicBezTo>
                  <a:cubicBezTo>
                    <a:pt x="12" y="101"/>
                    <a:pt x="12" y="101"/>
                    <a:pt x="12" y="101"/>
                  </a:cubicBezTo>
                  <a:cubicBezTo>
                    <a:pt x="8" y="101"/>
                    <a:pt x="5" y="98"/>
                    <a:pt x="5" y="94"/>
                  </a:cubicBezTo>
                  <a:cubicBezTo>
                    <a:pt x="5" y="12"/>
                    <a:pt x="5" y="12"/>
                    <a:pt x="5" y="12"/>
                  </a:cubicBezTo>
                  <a:cubicBezTo>
                    <a:pt x="5" y="8"/>
                    <a:pt x="8" y="5"/>
                    <a:pt x="12" y="5"/>
                  </a:cubicBezTo>
                  <a:cubicBezTo>
                    <a:pt x="170" y="5"/>
                    <a:pt x="170" y="5"/>
                    <a:pt x="170" y="5"/>
                  </a:cubicBezTo>
                  <a:cubicBezTo>
                    <a:pt x="174" y="5"/>
                    <a:pt x="177" y="8"/>
                    <a:pt x="177" y="12"/>
                  </a:cubicBezTo>
                  <a:lnTo>
                    <a:pt x="177" y="94"/>
                  </a:lnTo>
                  <a:close/>
                </a:path>
              </a:pathLst>
            </a:custGeom>
            <a:grpFill/>
            <a:ln w="6350">
              <a:solidFill>
                <a:schemeClr val="accent6"/>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a typeface="+mn-ea"/>
                <a:cs typeface="+mn-cs"/>
              </a:endParaRPr>
            </a:p>
          </p:txBody>
        </p:sp>
      </p:grpSp>
      <p:pic>
        <p:nvPicPr>
          <p:cNvPr id="1099" name="Picture 1098">
            <a:extLst>
              <a:ext uri="{FF2B5EF4-FFF2-40B4-BE49-F238E27FC236}">
                <a16:creationId xmlns:a16="http://schemas.microsoft.com/office/drawing/2014/main" id="{E9C3E22C-11C3-A788-0C41-249B27D6DD1D}"/>
              </a:ext>
            </a:extLst>
          </p:cNvPr>
          <p:cNvPicPr>
            <a:picLocks noChangeAspect="1"/>
          </p:cNvPicPr>
          <p:nvPr/>
        </p:nvPicPr>
        <p:blipFill>
          <a:blip r:embed="rId6"/>
          <a:stretch>
            <a:fillRect/>
          </a:stretch>
        </p:blipFill>
        <p:spPr>
          <a:xfrm>
            <a:off x="2219613" y="5035791"/>
            <a:ext cx="288006" cy="288006"/>
          </a:xfrm>
          <a:prstGeom prst="rect">
            <a:avLst/>
          </a:prstGeom>
        </p:spPr>
      </p:pic>
      <p:pic>
        <p:nvPicPr>
          <p:cNvPr id="1100" name="Picture 1099">
            <a:extLst>
              <a:ext uri="{FF2B5EF4-FFF2-40B4-BE49-F238E27FC236}">
                <a16:creationId xmlns:a16="http://schemas.microsoft.com/office/drawing/2014/main" id="{DE9F3867-D5DA-6E9A-4CDD-D8A5063E909D}"/>
              </a:ext>
            </a:extLst>
          </p:cNvPr>
          <p:cNvPicPr>
            <a:picLocks noChangeAspect="1"/>
          </p:cNvPicPr>
          <p:nvPr/>
        </p:nvPicPr>
        <p:blipFill>
          <a:blip r:embed="rId7"/>
          <a:stretch>
            <a:fillRect/>
          </a:stretch>
        </p:blipFill>
        <p:spPr>
          <a:xfrm>
            <a:off x="2254452" y="5405304"/>
            <a:ext cx="258215" cy="235431"/>
          </a:xfrm>
          <a:prstGeom prst="rect">
            <a:avLst/>
          </a:prstGeom>
        </p:spPr>
      </p:pic>
      <p:sp>
        <p:nvSpPr>
          <p:cNvPr id="4" name="Text Placeholder 6">
            <a:extLst>
              <a:ext uri="{FF2B5EF4-FFF2-40B4-BE49-F238E27FC236}">
                <a16:creationId xmlns:a16="http://schemas.microsoft.com/office/drawing/2014/main" id="{31B0B179-A3E6-98ED-1B07-A994ECC61C29}"/>
              </a:ext>
            </a:extLst>
          </p:cNvPr>
          <p:cNvSpPr txBox="1">
            <a:spLocks/>
          </p:cNvSpPr>
          <p:nvPr/>
        </p:nvSpPr>
        <p:spPr>
          <a:xfrm>
            <a:off x="0" y="6511300"/>
            <a:ext cx="12192000" cy="3467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000" b="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GB" dirty="0"/>
              <a:t> Source: TAM Ireland Adland V TV Land 2023. </a:t>
            </a:r>
            <a:r>
              <a:rPr lang="en-US" dirty="0"/>
              <a:t>“Normal People” data source -2023 Lifestyle Survey TAM Ireland/ Nielsen Media Ireland. Based on National, Consolidated, Total TV, Adults 18+, profile, 1st Jan 2023, Mon-Sun 03:00 - 26:59 </a:t>
            </a:r>
            <a:endParaRPr lang="en-GB" dirty="0"/>
          </a:p>
        </p:txBody>
      </p:sp>
      <p:graphicFrame>
        <p:nvGraphicFramePr>
          <p:cNvPr id="5" name="Object 4">
            <a:extLst>
              <a:ext uri="{FF2B5EF4-FFF2-40B4-BE49-F238E27FC236}">
                <a16:creationId xmlns:a16="http://schemas.microsoft.com/office/drawing/2014/main" id="{F67892A6-C0B0-C89B-4F1F-680F84A38E58}"/>
              </a:ext>
            </a:extLst>
          </p:cNvPr>
          <p:cNvGraphicFramePr>
            <a:graphicFrameLocks noChangeAspect="1"/>
          </p:cNvGraphicFramePr>
          <p:nvPr>
            <p:extLst>
              <p:ext uri="{D42A27DB-BD31-4B8C-83A1-F6EECF244321}">
                <p14:modId xmlns:p14="http://schemas.microsoft.com/office/powerpoint/2010/main" val="292607992"/>
              </p:ext>
            </p:extLst>
          </p:nvPr>
        </p:nvGraphicFramePr>
        <p:xfrm>
          <a:off x="2689904" y="1868691"/>
          <a:ext cx="5012872" cy="4048858"/>
        </p:xfrm>
        <a:graphic>
          <a:graphicData uri="http://schemas.openxmlformats.org/presentationml/2006/ole">
            <mc:AlternateContent xmlns:mc="http://schemas.openxmlformats.org/markup-compatibility/2006">
              <mc:Choice xmlns:v="urn:schemas-microsoft-com:vml" Requires="v">
                <p:oleObj name="Worksheet" r:id="rId8" imgW="2971852" imgH="2400300" progId="Excel.Sheet.12">
                  <p:embed/>
                </p:oleObj>
              </mc:Choice>
              <mc:Fallback>
                <p:oleObj name="Worksheet" r:id="rId8" imgW="2971852" imgH="2400300" progId="Excel.Sheet.12">
                  <p:embed/>
                  <p:pic>
                    <p:nvPicPr>
                      <p:cNvPr id="5" name="Object 4">
                        <a:extLst>
                          <a:ext uri="{FF2B5EF4-FFF2-40B4-BE49-F238E27FC236}">
                            <a16:creationId xmlns:a16="http://schemas.microsoft.com/office/drawing/2014/main" id="{F67892A6-C0B0-C89B-4F1F-680F84A38E58}"/>
                          </a:ext>
                        </a:extLst>
                      </p:cNvPr>
                      <p:cNvPicPr/>
                      <p:nvPr/>
                    </p:nvPicPr>
                    <p:blipFill>
                      <a:blip r:embed="rId9"/>
                      <a:stretch>
                        <a:fillRect/>
                      </a:stretch>
                    </p:blipFill>
                    <p:spPr>
                      <a:xfrm>
                        <a:off x="2689904" y="1868691"/>
                        <a:ext cx="5012872" cy="4048858"/>
                      </a:xfrm>
                      <a:prstGeom prst="rect">
                        <a:avLst/>
                      </a:prstGeom>
                    </p:spPr>
                  </p:pic>
                </p:oleObj>
              </mc:Fallback>
            </mc:AlternateContent>
          </a:graphicData>
        </a:graphic>
      </p:graphicFrame>
    </p:spTree>
    <p:extLst>
      <p:ext uri="{BB962C8B-B14F-4D97-AF65-F5344CB8AC3E}">
        <p14:creationId xmlns:p14="http://schemas.microsoft.com/office/powerpoint/2010/main" val="2551373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public Icon 2556806">
            <a:extLst>
              <a:ext uri="{FF2B5EF4-FFF2-40B4-BE49-F238E27FC236}">
                <a16:creationId xmlns:a16="http://schemas.microsoft.com/office/drawing/2014/main" id="{92469777-587F-907F-EA9D-7F7BF7F911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272" y="2581994"/>
            <a:ext cx="872987" cy="87298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rofessionals Icon 159594">
            <a:extLst>
              <a:ext uri="{FF2B5EF4-FFF2-40B4-BE49-F238E27FC236}">
                <a16:creationId xmlns:a16="http://schemas.microsoft.com/office/drawing/2014/main" id="{CD12E55D-0C55-25B4-C762-19EC323D53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174" y="4171638"/>
            <a:ext cx="1021181" cy="1021181"/>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624A58BD-E421-AE30-D33B-CA31C2FC36BE}"/>
              </a:ext>
            </a:extLst>
          </p:cNvPr>
          <p:cNvSpPr txBox="1"/>
          <p:nvPr/>
        </p:nvSpPr>
        <p:spPr>
          <a:xfrm>
            <a:off x="-106377" y="2004860"/>
            <a:ext cx="2464291" cy="554089"/>
          </a:xfrm>
          <a:prstGeom prst="rect">
            <a:avLst/>
          </a:prstGeom>
          <a:noFill/>
        </p:spPr>
        <p:txBody>
          <a:bodyPr wrap="square" lIns="65303" tIns="32652" rIns="65303" bIns="32652" rtlCol="0">
            <a:spAutoFit/>
          </a:bodyPr>
          <a:lstStyle/>
          <a:p>
            <a:pPr algn="ctr" defTabSz="828921">
              <a:lnSpc>
                <a:spcPct val="110000"/>
              </a:lnSpc>
              <a:buClr>
                <a:srgbClr val="FF585D"/>
              </a:buClr>
            </a:pPr>
            <a:r>
              <a:rPr lang="en-GB" sz="1500" b="1" dirty="0"/>
              <a:t>‘Normal’ </a:t>
            </a:r>
          </a:p>
          <a:p>
            <a:pPr algn="ctr" defTabSz="828921">
              <a:lnSpc>
                <a:spcPct val="110000"/>
              </a:lnSpc>
              <a:buClr>
                <a:srgbClr val="FF585D"/>
              </a:buClr>
            </a:pPr>
            <a:r>
              <a:rPr lang="en-GB" sz="1500" b="1" dirty="0"/>
              <a:t>people</a:t>
            </a:r>
          </a:p>
        </p:txBody>
      </p:sp>
      <p:sp>
        <p:nvSpPr>
          <p:cNvPr id="25" name="TextBox 24">
            <a:extLst>
              <a:ext uri="{FF2B5EF4-FFF2-40B4-BE49-F238E27FC236}">
                <a16:creationId xmlns:a16="http://schemas.microsoft.com/office/drawing/2014/main" id="{A356CD65-3378-C620-5FA4-D69D03F304E0}"/>
              </a:ext>
            </a:extLst>
          </p:cNvPr>
          <p:cNvSpPr txBox="1"/>
          <p:nvPr/>
        </p:nvSpPr>
        <p:spPr>
          <a:xfrm>
            <a:off x="-106377" y="3745400"/>
            <a:ext cx="2464291" cy="554089"/>
          </a:xfrm>
          <a:prstGeom prst="rect">
            <a:avLst/>
          </a:prstGeom>
          <a:noFill/>
        </p:spPr>
        <p:txBody>
          <a:bodyPr wrap="square" lIns="65303" tIns="32652" rIns="65303" bIns="32652" rtlCol="0">
            <a:spAutoFit/>
          </a:bodyPr>
          <a:lstStyle/>
          <a:p>
            <a:pPr algn="ctr" defTabSz="828921">
              <a:lnSpc>
                <a:spcPct val="110000"/>
              </a:lnSpc>
              <a:buClr>
                <a:srgbClr val="FF585D"/>
              </a:buClr>
            </a:pPr>
            <a:r>
              <a:rPr lang="en-GB" sz="1500" b="1" dirty="0"/>
              <a:t>Ad </a:t>
            </a:r>
          </a:p>
          <a:p>
            <a:pPr algn="ctr" defTabSz="828921">
              <a:lnSpc>
                <a:spcPct val="110000"/>
              </a:lnSpc>
              <a:buClr>
                <a:srgbClr val="FF585D"/>
              </a:buClr>
            </a:pPr>
            <a:r>
              <a:rPr lang="en-GB" sz="1500" b="1" dirty="0"/>
              <a:t>people</a:t>
            </a:r>
          </a:p>
        </p:txBody>
      </p:sp>
      <p:sp>
        <p:nvSpPr>
          <p:cNvPr id="26" name="TextBox 25">
            <a:extLst>
              <a:ext uri="{FF2B5EF4-FFF2-40B4-BE49-F238E27FC236}">
                <a16:creationId xmlns:a16="http://schemas.microsoft.com/office/drawing/2014/main" id="{4409F80A-F3A3-A9E1-013D-47F21BFE84A1}"/>
              </a:ext>
            </a:extLst>
          </p:cNvPr>
          <p:cNvSpPr txBox="1"/>
          <p:nvPr/>
        </p:nvSpPr>
        <p:spPr>
          <a:xfrm>
            <a:off x="448851" y="924524"/>
            <a:ext cx="10246858" cy="523220"/>
          </a:xfrm>
          <a:prstGeom prst="rect">
            <a:avLst/>
          </a:prstGeom>
          <a:noFill/>
        </p:spPr>
        <p:txBody>
          <a:bodyPr wrap="square" rtlCol="0">
            <a:spAutoFit/>
          </a:bodyPr>
          <a:lstStyle/>
          <a:p>
            <a:r>
              <a:rPr lang="en-IE"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The importance of understanding your audience</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
        <p:nvSpPr>
          <p:cNvPr id="27" name="Rectangle 26">
            <a:extLst>
              <a:ext uri="{FF2B5EF4-FFF2-40B4-BE49-F238E27FC236}">
                <a16:creationId xmlns:a16="http://schemas.microsoft.com/office/drawing/2014/main" id="{1E633581-9E25-E7D0-8379-520873A26748}"/>
              </a:ext>
            </a:extLst>
          </p:cNvPr>
          <p:cNvSpPr/>
          <p:nvPr/>
        </p:nvSpPr>
        <p:spPr>
          <a:xfrm>
            <a:off x="1858680" y="1995950"/>
            <a:ext cx="9838515" cy="4191094"/>
          </a:xfrm>
          <a:prstGeom prst="rect">
            <a:avLst/>
          </a:prstGeom>
          <a:solidFill>
            <a:schemeClr val="bg1">
              <a:lumMod val="9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l">
              <a:buFont typeface="Arial" panose="020B0604020202020204" pitchFamily="34" charset="0"/>
              <a:buChar char="•"/>
            </a:pPr>
            <a:r>
              <a:rPr lang="en-US" sz="2000" dirty="0">
                <a:solidFill>
                  <a:schemeClr val="bg2"/>
                </a:solidFill>
                <a:latin typeface="Montserrat" panose="00000500000000000000" pitchFamily="2" charset="0"/>
              </a:rPr>
              <a:t>A</a:t>
            </a:r>
            <a:r>
              <a:rPr lang="en-US" sz="2000" b="0" i="0" dirty="0">
                <a:solidFill>
                  <a:schemeClr val="bg2"/>
                </a:solidFill>
                <a:effectLst/>
                <a:latin typeface="Montserrat" panose="00000500000000000000" pitchFamily="2" charset="0"/>
              </a:rPr>
              <a:t>dvertising and media professionals are much more </a:t>
            </a:r>
            <a:r>
              <a:rPr lang="en-US" sz="2000" dirty="0">
                <a:solidFill>
                  <a:schemeClr val="bg2"/>
                </a:solidFill>
                <a:latin typeface="Montserrat" panose="00000500000000000000" pitchFamily="2" charset="0"/>
              </a:rPr>
              <a:t>likely to use social media than the average Irish person. </a:t>
            </a:r>
          </a:p>
          <a:p>
            <a:pPr marL="342900" indent="-342900" algn="l">
              <a:buFont typeface="Arial" panose="020B0604020202020204" pitchFamily="34" charset="0"/>
              <a:buChar char="•"/>
            </a:pPr>
            <a:r>
              <a:rPr lang="en-US" sz="2000" b="0" i="0" dirty="0">
                <a:solidFill>
                  <a:schemeClr val="bg2"/>
                </a:solidFill>
                <a:effectLst/>
                <a:latin typeface="Montserrat" panose="00000500000000000000" pitchFamily="2" charset="0"/>
              </a:rPr>
              <a:t>Both “Ad people” and “</a:t>
            </a:r>
            <a:r>
              <a:rPr lang="en-US" sz="2000" dirty="0">
                <a:solidFill>
                  <a:schemeClr val="bg2"/>
                </a:solidFill>
                <a:latin typeface="Montserrat" panose="00000500000000000000" pitchFamily="2" charset="0"/>
              </a:rPr>
              <a:t>Normal people” </a:t>
            </a:r>
            <a:r>
              <a:rPr lang="en-US" sz="2000" b="0" i="0" dirty="0">
                <a:solidFill>
                  <a:schemeClr val="bg2"/>
                </a:solidFill>
                <a:effectLst/>
                <a:latin typeface="Montserrat" panose="00000500000000000000" pitchFamily="2" charset="0"/>
              </a:rPr>
              <a:t>consider TV/BVOD advertising to be the most trusted form of advertising</a:t>
            </a:r>
          </a:p>
          <a:p>
            <a:pPr marL="342900" indent="-342900" algn="l">
              <a:buFont typeface="Arial" panose="020B0604020202020204" pitchFamily="34" charset="0"/>
              <a:buChar char="•"/>
            </a:pPr>
            <a:r>
              <a:rPr lang="en-US" sz="2000" b="0" i="0" dirty="0">
                <a:solidFill>
                  <a:schemeClr val="bg2"/>
                </a:solidFill>
                <a:effectLst/>
                <a:latin typeface="Montserrat" panose="00000500000000000000" pitchFamily="2" charset="0"/>
              </a:rPr>
              <a:t>Ad people underestimate the proportion of live viewing that occurs</a:t>
            </a:r>
          </a:p>
          <a:p>
            <a:pPr marL="342900" indent="-342900" algn="l">
              <a:buFont typeface="Arial" panose="020B0604020202020204" pitchFamily="34" charset="0"/>
              <a:buChar char="•"/>
            </a:pPr>
            <a:r>
              <a:rPr lang="en-US" sz="2000" dirty="0">
                <a:solidFill>
                  <a:schemeClr val="bg2"/>
                </a:solidFill>
                <a:latin typeface="Montserrat" panose="00000500000000000000" pitchFamily="2" charset="0"/>
              </a:rPr>
              <a:t>Ad people watch much less TV (live, recorded and BVOD) than the general Irish public</a:t>
            </a:r>
          </a:p>
          <a:p>
            <a:pPr marL="342900" indent="-342900" algn="l">
              <a:buFont typeface="Arial" panose="020B0604020202020204" pitchFamily="34" charset="0"/>
              <a:buChar char="•"/>
            </a:pPr>
            <a:r>
              <a:rPr lang="en-US" sz="2000" b="0" i="0" dirty="0">
                <a:solidFill>
                  <a:schemeClr val="bg2"/>
                </a:solidFill>
                <a:effectLst/>
                <a:latin typeface="Montserrat" panose="00000500000000000000" pitchFamily="2" charset="0"/>
              </a:rPr>
              <a:t>Ad people consume video media in a different way to “normal people” and are 3 times more likely to use a mobile for video consumption. </a:t>
            </a:r>
          </a:p>
          <a:p>
            <a:pPr marL="342900" indent="-342900" algn="l">
              <a:buFont typeface="Arial" panose="020B0604020202020204" pitchFamily="34" charset="0"/>
              <a:buChar char="•"/>
            </a:pPr>
            <a:r>
              <a:rPr lang="en-US" sz="2000" b="1" i="0" dirty="0">
                <a:solidFill>
                  <a:schemeClr val="bg2"/>
                </a:solidFill>
                <a:effectLst/>
                <a:latin typeface="Montserrat" panose="00000500000000000000" pitchFamily="2" charset="0"/>
              </a:rPr>
              <a:t>This study reminds us not to look at the world through the prism of our own behaviour.</a:t>
            </a:r>
          </a:p>
        </p:txBody>
      </p:sp>
    </p:spTree>
    <p:extLst>
      <p:ext uri="{BB962C8B-B14F-4D97-AF65-F5344CB8AC3E}">
        <p14:creationId xmlns:p14="http://schemas.microsoft.com/office/powerpoint/2010/main" val="2067488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TAM 2020 Colours">
      <a:dk1>
        <a:srgbClr val="0C2A3E"/>
      </a:dk1>
      <a:lt1>
        <a:srgbClr val="0C2A3E"/>
      </a:lt1>
      <a:dk2>
        <a:srgbClr val="818DA0"/>
      </a:dk2>
      <a:lt2>
        <a:srgbClr val="D9DFE3"/>
      </a:lt2>
      <a:accent1>
        <a:srgbClr val="0C2A3E"/>
      </a:accent1>
      <a:accent2>
        <a:srgbClr val="E7B42B"/>
      </a:accent2>
      <a:accent3>
        <a:srgbClr val="818DA0"/>
      </a:accent3>
      <a:accent4>
        <a:srgbClr val="D9DFE3"/>
      </a:accent4>
      <a:accent5>
        <a:srgbClr val="E7B42B"/>
      </a:accent5>
      <a:accent6>
        <a:srgbClr val="AEABAB"/>
      </a:accent6>
      <a:hlink>
        <a:srgbClr val="E7B42B"/>
      </a:hlink>
      <a:folHlink>
        <a:srgbClr val="E7B42B"/>
      </a:folHlink>
    </a:clrScheme>
    <a:fontScheme name="TAM 2020">
      <a:majorFont>
        <a:latin typeface="Montserrat SemiBold"/>
        <a:ea typeface=""/>
        <a:cs typeface=""/>
      </a:majorFont>
      <a:minorFont>
        <a:latin typeface="Montserrat Light"/>
        <a:ea typeface=""/>
        <a:cs typeface=""/>
      </a:minorFont>
    </a:fontScheme>
    <a:fmtScheme name="Inset">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a:bevelT w="101600" h="25400" prst="softRound"/>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17864</TotalTime>
  <Words>2145</Words>
  <Application>Microsoft Office PowerPoint</Application>
  <PresentationFormat>Widescreen</PresentationFormat>
  <Paragraphs>179</Paragraphs>
  <Slides>14</Slides>
  <Notes>14</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1" baseType="lpstr">
      <vt:lpstr>Arial</vt:lpstr>
      <vt:lpstr>Calibri</vt:lpstr>
      <vt:lpstr>Montserrat</vt:lpstr>
      <vt:lpstr>Montserrat Light</vt:lpstr>
      <vt:lpstr>Montserrat SemiBold</vt:lpstr>
      <vt:lpstr>Office Theme</vt:lpstr>
      <vt:lpstr>Worksheet</vt:lpstr>
      <vt:lpstr>“Ad People” and “Normal People”  2023</vt:lpstr>
      <vt:lpstr>PowerPoint Presentation</vt:lpstr>
      <vt:lpstr>PowerPoint Presentation</vt:lpstr>
      <vt:lpstr>PowerPoint Presentation</vt:lpstr>
      <vt:lpstr>Which media services are most commonly accessed by ‘normal’ people and ad people?</vt:lpstr>
      <vt:lpstr>PowerPoint Presentation</vt:lpstr>
      <vt:lpstr>PowerPoint Presentation</vt:lpstr>
      <vt:lpstr>PowerPoint Presentation</vt:lpstr>
      <vt:lpstr>PowerPoint Presentation</vt:lpstr>
      <vt:lpstr>PowerPoint Presentation</vt:lpstr>
      <vt:lpstr>Attitudes to Advertising</vt:lpstr>
      <vt:lpstr>Where do “Normal People” find advertising that they trust and makes them feel emotional</vt:lpstr>
      <vt:lpstr>Where do “Ad People” find advertising that they trust and makes them feel emotional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Reddy</dc:creator>
  <cp:lastModifiedBy>Eimear Keane</cp:lastModifiedBy>
  <cp:revision>96</cp:revision>
  <dcterms:created xsi:type="dcterms:W3CDTF">2020-07-23T08:51:53Z</dcterms:created>
  <dcterms:modified xsi:type="dcterms:W3CDTF">2023-07-20T13:14:50Z</dcterms:modified>
</cp:coreProperties>
</file>