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849" r:id="rId3"/>
    <p:sldId id="803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20056A-A1CE-4DBB-83C1-6214677B9EF0}" v="124" dt="2023-07-31T11:46:15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5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71.1%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June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69.099999999999994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72.099999999999994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71.099999999999994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National Lottery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L’Oréal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Lidl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An Post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t="-1000" b="-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Diageo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National Lottery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An Post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SuperValu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Lidl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L’Oréal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31/07/2023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31/07/2023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3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31/07/2023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June 2023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576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1394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1	Champions League Live - Man City v Inter </a:t>
            </a:r>
            <a:r>
              <a:rPr lang="en-US" sz="1800" dirty="0" err="1">
                <a:solidFill>
                  <a:schemeClr val="tx2"/>
                </a:solidFill>
              </a:rPr>
              <a:t>Milan:Live</a:t>
            </a:r>
            <a:r>
              <a:rPr lang="en-US" sz="1800" dirty="0">
                <a:solidFill>
                  <a:schemeClr val="tx2"/>
                </a:solidFill>
              </a:rPr>
              <a:t>	1		0-06-2023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2	The Sunday Game Live - Clare v Limerick - </a:t>
            </a:r>
            <a:r>
              <a:rPr lang="en-US" sz="1800" dirty="0" err="1">
                <a:solidFill>
                  <a:schemeClr val="tx2"/>
                </a:solidFill>
              </a:rPr>
              <a:t>Hur:Live</a:t>
            </a:r>
            <a:r>
              <a:rPr lang="en-US" sz="1800" dirty="0">
                <a:solidFill>
                  <a:schemeClr val="tx2"/>
                </a:solidFill>
              </a:rPr>
              <a:t>				11-06-2023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3	The Sunday Game Live - Clare v Limerick - </a:t>
            </a:r>
            <a:r>
              <a:rPr lang="en-US" sz="1800" dirty="0" err="1">
                <a:solidFill>
                  <a:schemeClr val="tx2"/>
                </a:solidFill>
              </a:rPr>
              <a:t>Hur:Post</a:t>
            </a:r>
            <a:r>
              <a:rPr lang="en-US" sz="1800" dirty="0">
                <a:solidFill>
                  <a:schemeClr val="tx2"/>
                </a:solidFill>
              </a:rPr>
              <a:t>				11-06-2023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4	The Sunday Game Live - Galway v Kilkenny - </a:t>
            </a:r>
            <a:r>
              <a:rPr lang="en-US" sz="1800" dirty="0" err="1">
                <a:solidFill>
                  <a:schemeClr val="tx2"/>
                </a:solidFill>
              </a:rPr>
              <a:t>Hu:Live</a:t>
            </a:r>
            <a:r>
              <a:rPr lang="en-US" sz="1800" dirty="0">
                <a:solidFill>
                  <a:schemeClr val="tx2"/>
                </a:solidFill>
              </a:rPr>
              <a:t>				11-06-2023</a:t>
            </a:r>
          </a:p>
          <a:p>
            <a:pPr marL="342900" indent="-342900">
              <a:buAutoNum type="arabicPlain" startAt="5"/>
            </a:pPr>
            <a:r>
              <a:rPr lang="en-US" sz="1800" dirty="0">
                <a:solidFill>
                  <a:schemeClr val="tx2"/>
                </a:solidFill>
              </a:rPr>
              <a:t>European Qualifiers - Greece v </a:t>
            </a:r>
            <a:r>
              <a:rPr lang="en-US" sz="1800" dirty="0" err="1">
                <a:solidFill>
                  <a:schemeClr val="tx2"/>
                </a:solidFill>
              </a:rPr>
              <a:t>ROI:Live</a:t>
            </a:r>
            <a:r>
              <a:rPr lang="en-US" sz="1800" dirty="0">
                <a:solidFill>
                  <a:schemeClr val="tx2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				16-06-2023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75022" y="465271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7" r="1967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 2023	05-06-2023</a:t>
            </a:r>
          </a:p>
          <a:p>
            <a:pPr marL="0" indent="0">
              <a:buNone/>
            </a:pPr>
            <a:r>
              <a:rPr lang="en-US" sz="1800" dirty="0"/>
              <a:t>2	Emmerdale 2023		08-06-2023</a:t>
            </a:r>
          </a:p>
          <a:p>
            <a:pPr marL="0" indent="0">
              <a:buNone/>
            </a:pPr>
            <a:r>
              <a:rPr lang="en-US" sz="1800" dirty="0"/>
              <a:t>3           UECL: Fiorentina v West Ham Live	</a:t>
            </a:r>
          </a:p>
          <a:p>
            <a:pPr marL="0" indent="0">
              <a:buNone/>
            </a:pPr>
            <a:r>
              <a:rPr lang="en-US" sz="1800" dirty="0"/>
              <a:t>				07-06-2023</a:t>
            </a:r>
          </a:p>
          <a:p>
            <a:pPr marL="0" indent="0">
              <a:buNone/>
            </a:pPr>
            <a:r>
              <a:rPr lang="en-US" sz="1800" dirty="0"/>
              <a:t>4	Love Island S10		06-06-2023</a:t>
            </a:r>
          </a:p>
          <a:p>
            <a:pPr marL="0" indent="0">
              <a:buNone/>
            </a:pPr>
            <a:r>
              <a:rPr lang="en-US" sz="1800" dirty="0"/>
              <a:t>5	UECL: Fiorentina v West Ham Trophy lift				07-06-2023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1531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CANADIAN F1 GRAND PRIX	</a:t>
            </a:r>
          </a:p>
          <a:p>
            <a:pPr marL="0" indent="0">
              <a:buNone/>
            </a:pPr>
            <a:r>
              <a:rPr lang="en-US" sz="1800" dirty="0"/>
              <a:t>				18-06-2023</a:t>
            </a:r>
          </a:p>
          <a:p>
            <a:pPr marL="0" indent="0">
              <a:buNone/>
            </a:pPr>
            <a:r>
              <a:rPr lang="en-US" sz="1800" dirty="0"/>
              <a:t>2    AND JUST LIKE THAT...		22-06-2023</a:t>
            </a:r>
          </a:p>
          <a:p>
            <a:pPr marL="0" indent="0">
              <a:buNone/>
            </a:pPr>
            <a:r>
              <a:rPr lang="en-US" sz="1800" dirty="0"/>
              <a:t>3    SKY NEWS TONIGHT		22-06-2023</a:t>
            </a:r>
          </a:p>
          <a:p>
            <a:pPr marL="0" indent="0">
              <a:buNone/>
            </a:pPr>
            <a:r>
              <a:rPr lang="en-US" sz="1800" dirty="0"/>
              <a:t>4    BEN &amp; HOLLY'S LITTLE KINGDOM	03-06-2023</a:t>
            </a:r>
          </a:p>
          <a:p>
            <a:pPr marL="0" indent="0">
              <a:buNone/>
            </a:pPr>
            <a:r>
              <a:rPr lang="en-US" sz="1800" dirty="0"/>
              <a:t>5    WHO WANTS TO BE A MILLIONAIRE CLASSIC UK				23-06-2023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GOGGLEBOX		02-06-2023</a:t>
            </a:r>
          </a:p>
          <a:p>
            <a:pPr marL="0" indent="0">
              <a:buNone/>
            </a:pPr>
            <a:r>
              <a:rPr lang="en-US" sz="1800" dirty="0"/>
              <a:t>2	CELEBRITY GOGGLEBOX	30-06-2023</a:t>
            </a:r>
          </a:p>
          <a:p>
            <a:pPr marL="0" indent="0">
              <a:buNone/>
            </a:pPr>
            <a:r>
              <a:rPr lang="en-US" sz="1800" dirty="0"/>
              <a:t>3	BEFORE WE DIE		25-06-2023</a:t>
            </a:r>
          </a:p>
          <a:p>
            <a:pPr marL="0" indent="0">
              <a:buNone/>
            </a:pPr>
            <a:r>
              <a:rPr lang="en-US" sz="1800" dirty="0"/>
              <a:t>4	EXTRAORDINARY ESCAPES WITH SANDI TOKSVIG				07-06-2023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          LOCATION </a:t>
            </a:r>
            <a:r>
              <a:rPr lang="en-US" sz="1800" dirty="0" err="1"/>
              <a:t>LOCATION</a:t>
            </a:r>
            <a:r>
              <a:rPr lang="en-US" sz="1800" dirty="0"/>
              <a:t> </a:t>
            </a:r>
            <a:r>
              <a:rPr lang="en-US" sz="1800" dirty="0" err="1"/>
              <a:t>LOCATION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				28-06-2023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03-06-2023</a:t>
            </a:r>
          </a:p>
          <a:p>
            <a:pPr marL="0" indent="0">
              <a:buNone/>
            </a:pPr>
            <a:r>
              <a:rPr lang="en-US" sz="1800" dirty="0"/>
              <a:t>2     PAW PATROL			07-06-2023</a:t>
            </a:r>
          </a:p>
          <a:p>
            <a:pPr marL="0" indent="0">
              <a:buNone/>
            </a:pPr>
            <a:r>
              <a:rPr lang="en-US" sz="1800" dirty="0"/>
              <a:t>3     FRIENDS			24-06-2023</a:t>
            </a:r>
          </a:p>
          <a:p>
            <a:pPr marL="0" indent="0">
              <a:buNone/>
            </a:pPr>
            <a:r>
              <a:rPr lang="en-US" sz="1800" dirty="0"/>
              <a:t>4     FILM: LETHAL WEAPON (1987)	02-06-2023</a:t>
            </a:r>
          </a:p>
          <a:p>
            <a:pPr marL="0" indent="0">
              <a:buNone/>
            </a:pPr>
            <a:r>
              <a:rPr lang="en-US" sz="1800" dirty="0"/>
              <a:t>5     BLUE'S CLUES &amp; YOU		13-06-2023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GAA BEO 2022 - 2023	04-06-2023</a:t>
            </a:r>
          </a:p>
          <a:p>
            <a:pPr marL="0" indent="0">
              <a:buNone/>
            </a:pPr>
            <a:r>
              <a:rPr lang="en-US" sz="1800" dirty="0"/>
              <a:t>2	Opry le Daniel </a:t>
            </a:r>
            <a:r>
              <a:rPr lang="en-US" sz="1800" dirty="0" err="1"/>
              <a:t>Ar</a:t>
            </a:r>
            <a:r>
              <a:rPr lang="en-US" sz="1800" dirty="0"/>
              <a:t> </a:t>
            </a:r>
            <a:r>
              <a:rPr lang="en-US" sz="1800" dirty="0" err="1"/>
              <a:t>Turas</a:t>
            </a:r>
            <a:r>
              <a:rPr lang="en-US" sz="1800" dirty="0"/>
              <a:t>	06-06-2023</a:t>
            </a:r>
          </a:p>
          <a:p>
            <a:pPr marL="0" indent="0">
              <a:buNone/>
            </a:pPr>
            <a:r>
              <a:rPr lang="en-US" sz="1800" dirty="0"/>
              <a:t>3	Contractors		22-06-2023</a:t>
            </a:r>
          </a:p>
          <a:p>
            <a:pPr marL="0" indent="0">
              <a:buNone/>
            </a:pPr>
            <a:r>
              <a:rPr lang="en-US" sz="1800" dirty="0"/>
              <a:t>4	</a:t>
            </a:r>
            <a:r>
              <a:rPr lang="en-US" sz="1800" dirty="0" err="1"/>
              <a:t>Peil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mBan</a:t>
            </a:r>
            <a:r>
              <a:rPr lang="en-US" sz="1800" dirty="0"/>
              <a:t> Beo 2023	17-06-2023</a:t>
            </a:r>
          </a:p>
          <a:p>
            <a:pPr marL="0" indent="0">
              <a:buNone/>
            </a:pPr>
            <a:r>
              <a:rPr lang="en-US" sz="1800" dirty="0"/>
              <a:t>5	Opry le Daniel 10		0-06-2023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June 2023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8" r="20668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3749</TotalTime>
  <Words>779</Words>
  <Application>Microsoft Office PowerPoint</Application>
  <PresentationFormat>Widescreen</PresentationFormat>
  <Paragraphs>104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78</cp:revision>
  <dcterms:created xsi:type="dcterms:W3CDTF">2020-09-08T09:03:26Z</dcterms:created>
  <dcterms:modified xsi:type="dcterms:W3CDTF">2023-07-31T12:04:27Z</dcterms:modified>
</cp:coreProperties>
</file>