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803" r:id="rId3"/>
    <p:sldId id="342" r:id="rId4"/>
    <p:sldId id="857" r:id="rId5"/>
    <p:sldId id="858" r:id="rId6"/>
    <p:sldId id="859" r:id="rId7"/>
    <p:sldId id="861" r:id="rId8"/>
    <p:sldId id="8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5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05B0B9A7-9EE6-441D-8FC3-6592E8E4F241}"/>
    <pc:docChg chg="delSld">
      <pc:chgData name="Eimear Keane" userId="eef31a02-fc57-41c7-a1dc-9c55ab6f1315" providerId="ADAL" clId="{05B0B9A7-9EE6-441D-8FC3-6592E8E4F241}" dt="2023-08-23T11:56:26.079" v="2" actId="47"/>
      <pc:docMkLst>
        <pc:docMk/>
      </pc:docMkLst>
      <pc:sldChg chg="del">
        <pc:chgData name="Eimear Keane" userId="eef31a02-fc57-41c7-a1dc-9c55ab6f1315" providerId="ADAL" clId="{05B0B9A7-9EE6-441D-8FC3-6592E8E4F241}" dt="2023-08-23T11:56:23.744" v="0" actId="47"/>
        <pc:sldMkLst>
          <pc:docMk/>
          <pc:sldMk cId="2374608695" sldId="849"/>
        </pc:sldMkLst>
      </pc:sldChg>
      <pc:sldChg chg="del">
        <pc:chgData name="Eimear Keane" userId="eef31a02-fc57-41c7-a1dc-9c55ab6f1315" providerId="ADAL" clId="{05B0B9A7-9EE6-441D-8FC3-6592E8E4F241}" dt="2023-08-23T11:56:26.079" v="2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05B0B9A7-9EE6-441D-8FC3-6592E8E4F241}" dt="2023-08-23T11:56:25.063" v="1" actId="47"/>
        <pc:sldMkLst>
          <pc:docMk/>
          <pc:sldMk cId="2950368213" sldId="856"/>
        </pc:sldMkLst>
      </pc:sldChg>
      <pc:sldMasterChg chg="delSldLayout">
        <pc:chgData name="Eimear Keane" userId="eef31a02-fc57-41c7-a1dc-9c55ab6f1315" providerId="ADAL" clId="{05B0B9A7-9EE6-441D-8FC3-6592E8E4F241}" dt="2023-08-23T11:56:25.063" v="1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05B0B9A7-9EE6-441D-8FC3-6592E8E4F241}" dt="2023-08-23T11:56:25.063" v="1" actId="47"/>
          <pc:sldLayoutMkLst>
            <pc:docMk/>
            <pc:sldMasterMk cId="102754929" sldId="2147483660"/>
            <pc:sldLayoutMk cId="3524741549" sldId="2147483674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image" Target="../media/image4.jpg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image" Target="../media/image4.jpg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Unilever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Procter &amp; Gamble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Diageo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Sky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Mars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Three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McDonalds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National Lottery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/>
          <a:srcRect/>
          <a:stretch>
            <a:fillRect t="-3000" b="-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8"/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9"/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Unilever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Procter &amp; Gamble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Diageo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Sky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/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National Lottery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Three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8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McDonalds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Mars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23/08/2023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23/08/2023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37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23/08/2023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2023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39264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July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1	The Sunday Game Live - Dublin v Kerry - </a:t>
            </a:r>
            <a:r>
              <a:rPr lang="en-US" sz="1800" dirty="0" err="1">
                <a:solidFill>
                  <a:schemeClr val="tx2"/>
                </a:solidFill>
              </a:rPr>
              <a:t>Footb:Live</a:t>
            </a:r>
            <a:r>
              <a:rPr lang="en-US" sz="1800" dirty="0">
                <a:solidFill>
                  <a:schemeClr val="tx2"/>
                </a:solidFill>
              </a:rPr>
              <a:t>			30-07-2023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2	The Sunday Game Live - Kilkenny v Limerick -:Live				23-07-2023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3	The Sunday Game Live - Dublin v Kerry - </a:t>
            </a:r>
            <a:r>
              <a:rPr lang="en-US" sz="1800" dirty="0" err="1">
                <a:solidFill>
                  <a:schemeClr val="tx2"/>
                </a:solidFill>
              </a:rPr>
              <a:t>Footb:Post</a:t>
            </a:r>
            <a:r>
              <a:rPr lang="en-US" sz="1800" dirty="0">
                <a:solidFill>
                  <a:schemeClr val="tx2"/>
                </a:solidFill>
              </a:rPr>
              <a:t>			30-07-2023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4	The Sunday Game Live - Kilkenny v Limerick -:Post				23-07-2023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5	The Sunday Game Live - Dublin v Mayo - </a:t>
            </a:r>
            <a:r>
              <a:rPr lang="en-US" sz="1800" dirty="0" err="1">
                <a:solidFill>
                  <a:schemeClr val="tx2"/>
                </a:solidFill>
              </a:rPr>
              <a:t>Footba:Live</a:t>
            </a:r>
            <a:r>
              <a:rPr lang="en-US" sz="1800" dirty="0">
                <a:solidFill>
                  <a:schemeClr val="tx2"/>
                </a:solidFill>
              </a:rPr>
              <a:t>			02-07-2023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175022" y="465271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2" r="20742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U20 World Rugby Live Ireland v France	</a:t>
            </a:r>
          </a:p>
          <a:p>
            <a:pPr marL="0" indent="0">
              <a:buNone/>
            </a:pPr>
            <a:r>
              <a:rPr lang="en-US" sz="1800" dirty="0"/>
              <a:t>				14-07-2023</a:t>
            </a:r>
          </a:p>
          <a:p>
            <a:pPr marL="0" indent="0">
              <a:buNone/>
            </a:pPr>
            <a:r>
              <a:rPr lang="en-US" sz="1800" dirty="0"/>
              <a:t>2    Coronation Street		24-07-2023</a:t>
            </a:r>
          </a:p>
          <a:p>
            <a:pPr marL="0" indent="0">
              <a:buNone/>
            </a:pPr>
            <a:r>
              <a:rPr lang="en-US" sz="1800" dirty="0"/>
              <a:t>3    Emmerdale			17-07-2023</a:t>
            </a:r>
          </a:p>
          <a:p>
            <a:pPr marL="0" indent="0">
              <a:buNone/>
            </a:pPr>
            <a:r>
              <a:rPr lang="en-US" sz="1800" dirty="0"/>
              <a:t>4    Love Island S10			06-07-2023</a:t>
            </a:r>
          </a:p>
          <a:p>
            <a:pPr marL="0" indent="0">
              <a:buNone/>
            </a:pPr>
            <a:r>
              <a:rPr lang="en-US" sz="1800" dirty="0"/>
              <a:t>5    U20 World Rugby Trophy Lift	14-07-2023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0" r="1531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LIVE THE OPEN CHAMPIONSHIP	</a:t>
            </a:r>
          </a:p>
          <a:p>
            <a:pPr marL="0" indent="0">
              <a:buNone/>
            </a:pPr>
            <a:r>
              <a:rPr lang="en-US" sz="1800" dirty="0"/>
              <a:t>				23-07-2023</a:t>
            </a:r>
          </a:p>
          <a:p>
            <a:pPr marL="0" indent="0">
              <a:buNone/>
            </a:pPr>
            <a:r>
              <a:rPr lang="en-US" sz="1800" dirty="0"/>
              <a:t>2    NOTHING COMPARES		29-07-2023</a:t>
            </a:r>
          </a:p>
          <a:p>
            <a:pPr marL="0" indent="0">
              <a:buNone/>
            </a:pPr>
            <a:r>
              <a:rPr lang="en-US" sz="1800" dirty="0"/>
              <a:t>3    WHO WANTS TO BE A MILLIONAIRE CLASSIC UK				31-07-2023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BLUE BLOODS			17-07-2023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AND JUST LIKE THAT		20-07-2023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7" b="17937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CELEBRITY GOGGLEBOX	21-07-2023</a:t>
            </a:r>
          </a:p>
          <a:p>
            <a:pPr marL="0" indent="0">
              <a:buNone/>
            </a:pPr>
            <a:r>
              <a:rPr lang="en-US" sz="1800" dirty="0"/>
              <a:t>2	CELEBRITY GOGGLEBOX 2022	28-07-2023</a:t>
            </a:r>
          </a:p>
          <a:p>
            <a:pPr marL="0" indent="0">
              <a:buNone/>
            </a:pPr>
            <a:r>
              <a:rPr lang="en-US" sz="1800" dirty="0"/>
              <a:t>3	SECRETS OF THE SUPERMARKET OWN-	BRANDS			31-07-2023</a:t>
            </a:r>
          </a:p>
          <a:p>
            <a:pPr marL="0" indent="0">
              <a:buNone/>
            </a:pPr>
            <a:r>
              <a:rPr lang="en-US" sz="1800" dirty="0"/>
              <a:t>4	GOGGLEBOX		04-07-2023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           BAKE OFF: THE PROFESSIONALS</a:t>
            </a:r>
          </a:p>
          <a:p>
            <a:pPr marL="0" indent="0">
              <a:buNone/>
            </a:pPr>
            <a:r>
              <a:rPr lang="en-US" sz="1800" dirty="0"/>
              <a:t>				18-07-2023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0391930-8B4C-4CEA-B1B7-0CA8A5191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4" r="13674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MILO			12-07-2023</a:t>
            </a:r>
          </a:p>
          <a:p>
            <a:pPr marL="0" indent="0">
              <a:buNone/>
            </a:pPr>
            <a:r>
              <a:rPr lang="en-US" sz="1800" dirty="0"/>
              <a:t>2	PAW PATROL		18-07-2023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           BEN &amp; HOLLY'S LITTLE KINGDOM	</a:t>
            </a:r>
          </a:p>
          <a:p>
            <a:pPr marL="0" indent="0">
              <a:buNone/>
            </a:pPr>
            <a:r>
              <a:rPr lang="en-US" sz="1800" dirty="0"/>
              <a:t>				30-07-2023</a:t>
            </a:r>
          </a:p>
          <a:p>
            <a:pPr marL="0" indent="0">
              <a:buNone/>
            </a:pPr>
            <a:r>
              <a:rPr lang="en-US" sz="1800" dirty="0"/>
              <a:t>4	BLUE'S CLUES &amp; YOU	06-07-2023</a:t>
            </a:r>
          </a:p>
          <a:p>
            <a:pPr marL="0" indent="0">
              <a:buNone/>
            </a:pPr>
            <a:r>
              <a:rPr lang="en-US" sz="1800" dirty="0"/>
              <a:t>5	FRIENDS			31-07-2023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group of me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r="15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dirty="0"/>
              <a:t>1	Peil na mBan Beo 2023	29-07-2023</a:t>
            </a:r>
          </a:p>
          <a:p>
            <a:pPr marL="0" indent="0">
              <a:buNone/>
            </a:pPr>
            <a:r>
              <a:rPr lang="nl-NL" sz="1800" dirty="0"/>
              <a:t>2	Nuacht TG4 2023		29-07-2023</a:t>
            </a:r>
          </a:p>
          <a:p>
            <a:pPr marL="0" indent="0">
              <a:buNone/>
            </a:pPr>
            <a:r>
              <a:rPr lang="nl-NL" sz="1800" dirty="0"/>
              <a:t>3	Cinderella Man		31-07-2023</a:t>
            </a:r>
          </a:p>
          <a:p>
            <a:pPr marL="0" indent="0">
              <a:buNone/>
            </a:pPr>
            <a:r>
              <a:rPr lang="nl-NL" sz="1800" dirty="0"/>
              <a:t>4	Opry le Daniel 10		11-07-2023</a:t>
            </a:r>
          </a:p>
          <a:p>
            <a:pPr marL="0" indent="0">
              <a:buNone/>
            </a:pPr>
            <a:r>
              <a:rPr lang="nl-NL" sz="1800" dirty="0"/>
              <a:t>5	GAA BEO 2022 - 2023	09-07-2023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" b="1596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5151</TotalTime>
  <Words>712</Words>
  <Application>Microsoft Office PowerPoint</Application>
  <PresentationFormat>Widescreen</PresentationFormat>
  <Paragraphs>98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79</cp:revision>
  <dcterms:created xsi:type="dcterms:W3CDTF">2020-09-08T09:03:26Z</dcterms:created>
  <dcterms:modified xsi:type="dcterms:W3CDTF">2023-08-23T11:56:29Z</dcterms:modified>
</cp:coreProperties>
</file>