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849" r:id="rId3"/>
    <p:sldId id="803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140D41-3DE1-43BD-AAD4-D40907BDF648}" v="155" dt="2024-05-16T13:48:23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CA140D41-3DE1-43BD-AAD4-D40907BDF648}"/>
    <pc:docChg chg="undo custSel modSld">
      <pc:chgData name="Eimear Keane" userId="eef31a02-fc57-41c7-a1dc-9c55ab6f1315" providerId="ADAL" clId="{CA140D41-3DE1-43BD-AAD4-D40907BDF648}" dt="2024-05-16T16:49:01.701" v="361" actId="20577"/>
      <pc:docMkLst>
        <pc:docMk/>
      </pc:docMkLst>
      <pc:sldChg chg="modSp mod">
        <pc:chgData name="Eimear Keane" userId="eef31a02-fc57-41c7-a1dc-9c55ab6f1315" providerId="ADAL" clId="{CA140D41-3DE1-43BD-AAD4-D40907BDF648}" dt="2024-05-16T12:27:41.067" v="4" actId="20577"/>
        <pc:sldMkLst>
          <pc:docMk/>
          <pc:sldMk cId="2850478022" sldId="256"/>
        </pc:sldMkLst>
        <pc:spChg chg="mod">
          <ac:chgData name="Eimear Keane" userId="eef31a02-fc57-41c7-a1dc-9c55ab6f1315" providerId="ADAL" clId="{CA140D41-3DE1-43BD-AAD4-D40907BDF648}" dt="2024-05-16T12:27:41.067" v="4" actId="20577"/>
          <ac:spMkLst>
            <pc:docMk/>
            <pc:sldMk cId="2850478022" sldId="256"/>
            <ac:spMk id="16" creationId="{73EDEFA1-4E8A-410B-861C-BBA7618DA0BB}"/>
          </ac:spMkLst>
        </pc:spChg>
      </pc:sldChg>
      <pc:sldChg chg="modSp mod">
        <pc:chgData name="Eimear Keane" userId="eef31a02-fc57-41c7-a1dc-9c55ab6f1315" providerId="ADAL" clId="{CA140D41-3DE1-43BD-AAD4-D40907BDF648}" dt="2024-05-16T13:15:32.021" v="25" actId="14826"/>
        <pc:sldMkLst>
          <pc:docMk/>
          <pc:sldMk cId="2131863820" sldId="342"/>
        </pc:sldMkLst>
        <pc:spChg chg="mod">
          <ac:chgData name="Eimear Keane" userId="eef31a02-fc57-41c7-a1dc-9c55ab6f1315" providerId="ADAL" clId="{CA140D41-3DE1-43BD-AAD4-D40907BDF648}" dt="2024-05-16T13:13:34.100" v="24" actId="20577"/>
          <ac:spMkLst>
            <pc:docMk/>
            <pc:sldMk cId="2131863820" sldId="342"/>
            <ac:spMk id="3" creationId="{C85150F1-EC0F-49D9-B8B0-0F809EB66AE8}"/>
          </ac:spMkLst>
        </pc:spChg>
        <pc:spChg chg="mod">
          <ac:chgData name="Eimear Keane" userId="eef31a02-fc57-41c7-a1dc-9c55ab6f1315" providerId="ADAL" clId="{CA140D41-3DE1-43BD-AAD4-D40907BDF648}" dt="2024-05-16T13:12:44.920" v="11" actId="20577"/>
          <ac:spMkLst>
            <pc:docMk/>
            <pc:sldMk cId="2131863820" sldId="342"/>
            <ac:spMk id="9" creationId="{A1E34102-F810-450B-AF6B-10FA568D6F74}"/>
          </ac:spMkLst>
        </pc:spChg>
        <pc:picChg chg="mod">
          <ac:chgData name="Eimear Keane" userId="eef31a02-fc57-41c7-a1dc-9c55ab6f1315" providerId="ADAL" clId="{CA140D41-3DE1-43BD-AAD4-D40907BDF648}" dt="2024-05-16T13:15:32.021" v="25" actId="14826"/>
          <ac:picMkLst>
            <pc:docMk/>
            <pc:sldMk cId="2131863820" sldId="342"/>
            <ac:picMk id="6" creationId="{8A595816-96D5-422A-A19E-FDAC76F422A8}"/>
          </ac:picMkLst>
        </pc:picChg>
      </pc:sldChg>
      <pc:sldChg chg="modSp mod">
        <pc:chgData name="Eimear Keane" userId="eef31a02-fc57-41c7-a1dc-9c55ab6f1315" providerId="ADAL" clId="{CA140D41-3DE1-43BD-AAD4-D40907BDF648}" dt="2024-05-16T13:38:36.467" v="338"/>
        <pc:sldMkLst>
          <pc:docMk/>
          <pc:sldMk cId="2137194702" sldId="803"/>
        </pc:sldMkLst>
        <pc:spChg chg="mod">
          <ac:chgData name="Eimear Keane" userId="eef31a02-fc57-41c7-a1dc-9c55ab6f1315" providerId="ADAL" clId="{CA140D41-3DE1-43BD-AAD4-D40907BDF648}" dt="2024-05-16T13:27:56.966" v="202" actId="20577"/>
          <ac:spMkLst>
            <pc:docMk/>
            <pc:sldMk cId="2137194702" sldId="803"/>
            <ac:spMk id="4" creationId="{AEB0F3D3-2377-468D-A8A7-A617812C0B3B}"/>
          </ac:spMkLst>
        </pc:spChg>
        <pc:graphicFrameChg chg="mod">
          <ac:chgData name="Eimear Keane" userId="eef31a02-fc57-41c7-a1dc-9c55ab6f1315" providerId="ADAL" clId="{CA140D41-3DE1-43BD-AAD4-D40907BDF648}" dt="2024-05-16T13:38:36.467" v="338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modSp mod">
        <pc:chgData name="Eimear Keane" userId="eef31a02-fc57-41c7-a1dc-9c55ab6f1315" providerId="ADAL" clId="{CA140D41-3DE1-43BD-AAD4-D40907BDF648}" dt="2024-05-16T13:48:23.493" v="356" actId="20577"/>
        <pc:sldMkLst>
          <pc:docMk/>
          <pc:sldMk cId="2374608695" sldId="849"/>
        </pc:sldMkLst>
        <pc:spChg chg="mod">
          <ac:chgData name="Eimear Keane" userId="eef31a02-fc57-41c7-a1dc-9c55ab6f1315" providerId="ADAL" clId="{CA140D41-3DE1-43BD-AAD4-D40907BDF648}" dt="2024-05-16T13:46:56.426" v="345" actId="20577"/>
          <ac:spMkLst>
            <pc:docMk/>
            <pc:sldMk cId="2374608695" sldId="849"/>
            <ac:spMk id="4" creationId="{441AFEA0-B983-44A7-9540-29C63ED9DDA3}"/>
          </ac:spMkLst>
        </pc:spChg>
        <pc:graphicFrameChg chg="mod">
          <ac:chgData name="Eimear Keane" userId="eef31a02-fc57-41c7-a1dc-9c55ab6f1315" providerId="ADAL" clId="{CA140D41-3DE1-43BD-AAD4-D40907BDF648}" dt="2024-05-16T13:48:23.493" v="356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addSp delSp modSp mod">
        <pc:chgData name="Eimear Keane" userId="eef31a02-fc57-41c7-a1dc-9c55ab6f1315" providerId="ADAL" clId="{CA140D41-3DE1-43BD-AAD4-D40907BDF648}" dt="2024-05-16T16:49:01.701" v="361" actId="20577"/>
        <pc:sldMkLst>
          <pc:docMk/>
          <pc:sldMk cId="3112484341" sldId="857"/>
        </pc:sldMkLst>
        <pc:spChg chg="del">
          <ac:chgData name="Eimear Keane" userId="eef31a02-fc57-41c7-a1dc-9c55ab6f1315" providerId="ADAL" clId="{CA140D41-3DE1-43BD-AAD4-D40907BDF648}" dt="2024-05-16T13:19:50.293" v="66" actId="14826"/>
          <ac:spMkLst>
            <pc:docMk/>
            <pc:sldMk cId="3112484341" sldId="857"/>
            <ac:spMk id="2" creationId="{24C8F1D8-C7F1-71F3-A98C-ABF4358D1EC7}"/>
          </ac:spMkLst>
        </pc:spChg>
        <pc:spChg chg="mod">
          <ac:chgData name="Eimear Keane" userId="eef31a02-fc57-41c7-a1dc-9c55ab6f1315" providerId="ADAL" clId="{CA140D41-3DE1-43BD-AAD4-D40907BDF648}" dt="2024-05-16T13:16:23.032" v="65" actId="20577"/>
          <ac:spMkLst>
            <pc:docMk/>
            <pc:sldMk cId="3112484341" sldId="857"/>
            <ac:spMk id="3" creationId="{C85150F1-EC0F-49D9-B8B0-0F809EB66AE8}"/>
          </ac:spMkLst>
        </pc:spChg>
        <pc:spChg chg="mod">
          <ac:chgData name="Eimear Keane" userId="eef31a02-fc57-41c7-a1dc-9c55ab6f1315" providerId="ADAL" clId="{CA140D41-3DE1-43BD-AAD4-D40907BDF648}" dt="2024-05-16T16:49:01.701" v="361" actId="20577"/>
          <ac:spMkLst>
            <pc:docMk/>
            <pc:sldMk cId="3112484341" sldId="857"/>
            <ac:spMk id="9" creationId="{A1E34102-F810-450B-AF6B-10FA568D6F74}"/>
          </ac:spMkLst>
        </pc:spChg>
        <pc:graphicFrameChg chg="add mod">
          <ac:chgData name="Eimear Keane" userId="eef31a02-fc57-41c7-a1dc-9c55ab6f1315" providerId="ADAL" clId="{CA140D41-3DE1-43BD-AAD4-D40907BDF648}" dt="2024-05-16T13:15:51.143" v="27"/>
          <ac:graphicFrameMkLst>
            <pc:docMk/>
            <pc:sldMk cId="3112484341" sldId="857"/>
            <ac:graphicFrameMk id="4" creationId="{852CC4D7-CAD3-DB62-391C-BC03E18E15A9}"/>
          </ac:graphicFrameMkLst>
        </pc:graphicFrameChg>
        <pc:picChg chg="mod">
          <ac:chgData name="Eimear Keane" userId="eef31a02-fc57-41c7-a1dc-9c55ab6f1315" providerId="ADAL" clId="{CA140D41-3DE1-43BD-AAD4-D40907BDF648}" dt="2024-05-16T13:19:50.293" v="66" actId="14826"/>
          <ac:picMkLst>
            <pc:docMk/>
            <pc:sldMk cId="3112484341" sldId="857"/>
            <ac:picMk id="14" creationId="{27B4F629-E615-4EB2-862B-8AC5E3B8A0A7}"/>
          </ac:picMkLst>
        </pc:picChg>
      </pc:sldChg>
      <pc:sldChg chg="modSp mod">
        <pc:chgData name="Eimear Keane" userId="eef31a02-fc57-41c7-a1dc-9c55ab6f1315" providerId="ADAL" clId="{CA140D41-3DE1-43BD-AAD4-D40907BDF648}" dt="2024-05-16T13:20:55.168" v="110" actId="20577"/>
        <pc:sldMkLst>
          <pc:docMk/>
          <pc:sldMk cId="122118094" sldId="858"/>
        </pc:sldMkLst>
        <pc:spChg chg="mod">
          <ac:chgData name="Eimear Keane" userId="eef31a02-fc57-41c7-a1dc-9c55ab6f1315" providerId="ADAL" clId="{CA140D41-3DE1-43BD-AAD4-D40907BDF648}" dt="2024-05-16T13:20:48.416" v="105" actId="20577"/>
          <ac:spMkLst>
            <pc:docMk/>
            <pc:sldMk cId="122118094" sldId="858"/>
            <ac:spMk id="3" creationId="{C85150F1-EC0F-49D9-B8B0-0F809EB66AE8}"/>
          </ac:spMkLst>
        </pc:spChg>
        <pc:spChg chg="mod">
          <ac:chgData name="Eimear Keane" userId="eef31a02-fc57-41c7-a1dc-9c55ab6f1315" providerId="ADAL" clId="{CA140D41-3DE1-43BD-AAD4-D40907BDF648}" dt="2024-05-16T13:20:55.168" v="110" actId="20577"/>
          <ac:spMkLst>
            <pc:docMk/>
            <pc:sldMk cId="122118094" sldId="858"/>
            <ac:spMk id="9" creationId="{A1E34102-F810-450B-AF6B-10FA568D6F74}"/>
          </ac:spMkLst>
        </pc:spChg>
      </pc:sldChg>
      <pc:sldChg chg="modSp mod">
        <pc:chgData name="Eimear Keane" userId="eef31a02-fc57-41c7-a1dc-9c55ab6f1315" providerId="ADAL" clId="{CA140D41-3DE1-43BD-AAD4-D40907BDF648}" dt="2024-05-16T13:23:50.868" v="180" actId="20577"/>
        <pc:sldMkLst>
          <pc:docMk/>
          <pc:sldMk cId="2798489185" sldId="859"/>
        </pc:sldMkLst>
        <pc:spChg chg="mod">
          <ac:chgData name="Eimear Keane" userId="eef31a02-fc57-41c7-a1dc-9c55ab6f1315" providerId="ADAL" clId="{CA140D41-3DE1-43BD-AAD4-D40907BDF648}" dt="2024-05-16T13:21:35.923" v="144" actId="20577"/>
          <ac:spMkLst>
            <pc:docMk/>
            <pc:sldMk cId="2798489185" sldId="859"/>
            <ac:spMk id="3" creationId="{C85150F1-EC0F-49D9-B8B0-0F809EB66AE8}"/>
          </ac:spMkLst>
        </pc:spChg>
        <pc:spChg chg="mod">
          <ac:chgData name="Eimear Keane" userId="eef31a02-fc57-41c7-a1dc-9c55ab6f1315" providerId="ADAL" clId="{CA140D41-3DE1-43BD-AAD4-D40907BDF648}" dt="2024-05-16T13:23:50.868" v="180" actId="20577"/>
          <ac:spMkLst>
            <pc:docMk/>
            <pc:sldMk cId="2798489185" sldId="859"/>
            <ac:spMk id="9" creationId="{A1E34102-F810-450B-AF6B-10FA568D6F74}"/>
          </ac:spMkLst>
        </pc:spChg>
        <pc:picChg chg="mod">
          <ac:chgData name="Eimear Keane" userId="eef31a02-fc57-41c7-a1dc-9c55ab6f1315" providerId="ADAL" clId="{CA140D41-3DE1-43BD-AAD4-D40907BDF648}" dt="2024-05-16T13:23:07.933" v="145" actId="14826"/>
          <ac:picMkLst>
            <pc:docMk/>
            <pc:sldMk cId="2798489185" sldId="859"/>
            <ac:picMk id="6" creationId="{70391930-8B4C-4CEA-B1B7-0CA8A51911C2}"/>
          </ac:picMkLst>
        </pc:picChg>
      </pc:sldChg>
      <pc:sldChg chg="modSp mod">
        <pc:chgData name="Eimear Keane" userId="eef31a02-fc57-41c7-a1dc-9c55ab6f1315" providerId="ADAL" clId="{CA140D41-3DE1-43BD-AAD4-D40907BDF648}" dt="2024-05-16T13:24:25.838" v="195" actId="20577"/>
        <pc:sldMkLst>
          <pc:docMk/>
          <pc:sldMk cId="382805137" sldId="860"/>
        </pc:sldMkLst>
        <pc:spChg chg="mod">
          <ac:chgData name="Eimear Keane" userId="eef31a02-fc57-41c7-a1dc-9c55ab6f1315" providerId="ADAL" clId="{CA140D41-3DE1-43BD-AAD4-D40907BDF648}" dt="2024-05-16T13:24:19.698" v="190" actId="20577"/>
          <ac:spMkLst>
            <pc:docMk/>
            <pc:sldMk cId="382805137" sldId="860"/>
            <ac:spMk id="3" creationId="{C85150F1-EC0F-49D9-B8B0-0F809EB66AE8}"/>
          </ac:spMkLst>
        </pc:spChg>
        <pc:spChg chg="mod">
          <ac:chgData name="Eimear Keane" userId="eef31a02-fc57-41c7-a1dc-9c55ab6f1315" providerId="ADAL" clId="{CA140D41-3DE1-43BD-AAD4-D40907BDF648}" dt="2024-05-16T13:24:25.838" v="195" actId="20577"/>
          <ac:spMkLst>
            <pc:docMk/>
            <pc:sldMk cId="382805137" sldId="860"/>
            <ac:spMk id="9" creationId="{A1E34102-F810-450B-AF6B-10FA568D6F74}"/>
          </ac:spMkLst>
        </pc:spChg>
      </pc:sldChg>
      <pc:sldChg chg="modSp mod">
        <pc:chgData name="Eimear Keane" userId="eef31a02-fc57-41c7-a1dc-9c55ab6f1315" providerId="ADAL" clId="{CA140D41-3DE1-43BD-AAD4-D40907BDF648}" dt="2024-05-16T13:23:55.990" v="185" actId="20577"/>
        <pc:sldMkLst>
          <pc:docMk/>
          <pc:sldMk cId="1300517201" sldId="861"/>
        </pc:sldMkLst>
        <pc:spChg chg="mod">
          <ac:chgData name="Eimear Keane" userId="eef31a02-fc57-41c7-a1dc-9c55ab6f1315" providerId="ADAL" clId="{CA140D41-3DE1-43BD-AAD4-D40907BDF648}" dt="2024-05-16T13:23:43.159" v="174" actId="20577"/>
          <ac:spMkLst>
            <pc:docMk/>
            <pc:sldMk cId="1300517201" sldId="861"/>
            <ac:spMk id="3" creationId="{C85150F1-EC0F-49D9-B8B0-0F809EB66AE8}"/>
          </ac:spMkLst>
        </pc:spChg>
        <pc:spChg chg="mod">
          <ac:chgData name="Eimear Keane" userId="eef31a02-fc57-41c7-a1dc-9c55ab6f1315" providerId="ADAL" clId="{CA140D41-3DE1-43BD-AAD4-D40907BDF648}" dt="2024-05-16T13:23:55.990" v="185" actId="20577"/>
          <ac:spMkLst>
            <pc:docMk/>
            <pc:sldMk cId="1300517201" sldId="861"/>
            <ac:spMk id="9" creationId="{A1E34102-F810-450B-AF6B-10FA568D6F7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75.6%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</a:t>
            </a:r>
            <a:r>
              <a:rPr lang="en-IE" baseline="0">
                <a:solidFill>
                  <a:schemeClr val="bg2"/>
                </a:solidFill>
                <a:latin typeface="Montserrat Light" panose="00000400000000000000" pitchFamily="2" charset="0"/>
              </a:rPr>
              <a:t>in March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90.6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76.900000000000006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70.3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Sky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Lidl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Diageo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 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Tesco Ireland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IKEA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</a:t>
          </a:r>
          <a:r>
            <a:rPr lang="en-US" sz="1600">
              <a:solidFill>
                <a:schemeClr val="bg2"/>
              </a:solidFill>
              <a:latin typeface="Montserrat Light" panose="00000400000000000000" pitchFamily="2" charset="0"/>
            </a:rPr>
            <a:t>National Lottery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Sky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Lidl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Diageo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</a:t>
          </a:r>
          <a:r>
            <a:rPr lang="en-US" sz="1600" kern="1200">
              <a:solidFill>
                <a:schemeClr val="bg2"/>
              </a:solidFill>
              <a:latin typeface="Montserrat Light" panose="00000400000000000000" pitchFamily="2" charset="0"/>
            </a:rPr>
            <a:t>National Lottery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Tesco Ireland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IKEA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 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16/05/2024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2024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7883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570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1	Guinness Six Nations - England v </a:t>
            </a:r>
            <a:r>
              <a:rPr lang="en-US" sz="1800" dirty="0" err="1">
                <a:solidFill>
                  <a:schemeClr val="tx2"/>
                </a:solidFill>
              </a:rPr>
              <a:t>Ireland:Live</a:t>
            </a:r>
            <a:r>
              <a:rPr lang="en-US" sz="1800" dirty="0">
                <a:solidFill>
                  <a:schemeClr val="tx2"/>
                </a:solidFill>
              </a:rPr>
              <a:t>				09-03-2024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2	Guinness Six Nations - England v </a:t>
            </a:r>
            <a:r>
              <a:rPr lang="en-US" sz="1800" dirty="0" err="1">
                <a:solidFill>
                  <a:schemeClr val="tx2"/>
                </a:solidFill>
              </a:rPr>
              <a:t>Ireland:Post</a:t>
            </a:r>
            <a:r>
              <a:rPr lang="en-US" sz="1800" dirty="0">
                <a:solidFill>
                  <a:schemeClr val="tx2"/>
                </a:solidFill>
              </a:rPr>
              <a:t>				09-03-2024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3	Dancing With The Stars	17-03-2024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4	RTÉ News: Six One		01-03-2024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5	RTÉ News: Nine </a:t>
            </a:r>
            <a:r>
              <a:rPr lang="en-US" sz="1800" dirty="0" err="1">
                <a:solidFill>
                  <a:schemeClr val="tx2"/>
                </a:solidFill>
              </a:rPr>
              <a:t>O'Clock</a:t>
            </a:r>
            <a:r>
              <a:rPr lang="en-US" sz="1800" dirty="0">
                <a:solidFill>
                  <a:schemeClr val="tx2"/>
                </a:solidFill>
              </a:rPr>
              <a:t>	10-03-2024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6" r="1527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6 Nations Live Ireland v Scotland	</a:t>
            </a:r>
          </a:p>
          <a:p>
            <a:pPr marL="0" indent="0">
              <a:buNone/>
            </a:pPr>
            <a:r>
              <a:rPr lang="en-US" sz="1800" dirty="0"/>
              <a:t>				16-03-2024</a:t>
            </a:r>
          </a:p>
          <a:p>
            <a:pPr marL="0" indent="0">
              <a:buNone/>
            </a:pPr>
            <a:r>
              <a:rPr lang="en-US" sz="1800" dirty="0"/>
              <a:t>2    6 Nations Live Trophy Lift		16-03-2024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6 Nations Post Ireland v Scotland	</a:t>
            </a:r>
          </a:p>
          <a:p>
            <a:pPr marL="0" indent="0">
              <a:buNone/>
            </a:pPr>
            <a:r>
              <a:rPr lang="en-US" sz="1800" dirty="0"/>
              <a:t>				16-03-2024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6 Nations Live Scotland v Italy	</a:t>
            </a:r>
          </a:p>
          <a:p>
            <a:pPr marL="0" indent="0">
              <a:buNone/>
            </a:pPr>
            <a:r>
              <a:rPr lang="en-US" sz="1800" dirty="0"/>
              <a:t>				09-03-2024</a:t>
            </a:r>
          </a:p>
          <a:p>
            <a:pPr marL="0" indent="0">
              <a:buNone/>
            </a:pPr>
            <a:r>
              <a:rPr lang="en-US" sz="1800" dirty="0"/>
              <a:t>5     Coronation Street		11-03-2024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</a:t>
            </a:r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5" r="16025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PL: LIVERPOOL V MAN CITY	</a:t>
            </a:r>
          </a:p>
          <a:p>
            <a:pPr marL="0" indent="0">
              <a:buNone/>
            </a:pPr>
            <a:r>
              <a:rPr lang="en-US" sz="1800" dirty="0"/>
              <a:t>				10-03-2024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LIVE PL: MAN CITY V MAN UNITED	</a:t>
            </a:r>
          </a:p>
          <a:p>
            <a:pPr marL="0" indent="0">
              <a:buNone/>
            </a:pPr>
            <a:r>
              <a:rPr lang="en-US" sz="1800" dirty="0"/>
              <a:t>				03-03-2024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LIVE SNF: BRENTFORD V MAN UNITED	</a:t>
            </a:r>
          </a:p>
          <a:p>
            <a:pPr marL="0" indent="0">
              <a:buNone/>
            </a:pPr>
            <a:r>
              <a:rPr lang="en-US" sz="1800" dirty="0"/>
              <a:t>				30-03-2024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LIVE PL: MANCHESTER CITY V ARSENAL	</a:t>
            </a:r>
          </a:p>
          <a:p>
            <a:pPr marL="0" indent="0">
              <a:buNone/>
            </a:pPr>
            <a:r>
              <a:rPr lang="en-US" sz="1800" dirty="0"/>
              <a:t>				31-03-2024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LIVE PL: LIVERPOOL V BRIGHTON	</a:t>
            </a:r>
          </a:p>
          <a:p>
            <a:pPr marL="0" indent="0">
              <a:buNone/>
            </a:pPr>
            <a:r>
              <a:rPr lang="en-US" sz="1800" dirty="0"/>
              <a:t>				31-03-2024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01-03-2024</a:t>
            </a:r>
          </a:p>
          <a:p>
            <a:pPr marL="0" indent="0">
              <a:buNone/>
            </a:pPr>
            <a:r>
              <a:rPr lang="en-US" sz="1800" dirty="0"/>
              <a:t>2	THE GREAT STAND UP TO CANCER BAKE OFF				24-03-2024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THE GREAT POTTERY THROW DOWN	</a:t>
            </a:r>
          </a:p>
          <a:p>
            <a:pPr marL="0" indent="0">
              <a:buNone/>
            </a:pPr>
            <a:r>
              <a:rPr lang="en-US" sz="1800" dirty="0"/>
              <a:t>				10-03-2024</a:t>
            </a:r>
          </a:p>
          <a:p>
            <a:pPr marL="0" indent="0">
              <a:buNone/>
            </a:pPr>
            <a:r>
              <a:rPr lang="en-US" sz="1800" dirty="0"/>
              <a:t>4	CRUFTS 2024		10-03-2024</a:t>
            </a:r>
          </a:p>
          <a:p>
            <a:pPr marL="0" indent="0">
              <a:buNone/>
            </a:pPr>
            <a:r>
              <a:rPr lang="en-US" sz="1800" dirty="0"/>
              <a:t>5	THE GREAT STAND UP TO CANCER BAKE OFF: 				17-03-2024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6" r="2085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FRIENDS			29-03-2024</a:t>
            </a:r>
          </a:p>
          <a:p>
            <a:pPr marL="0" indent="0">
              <a:buNone/>
            </a:pPr>
            <a:r>
              <a:rPr lang="en-US" sz="1800" dirty="0"/>
              <a:t>2	FILM: THAT'S MY BOY (2012)	14-03-2024</a:t>
            </a:r>
          </a:p>
          <a:p>
            <a:pPr marL="0" indent="0">
              <a:buNone/>
            </a:pPr>
            <a:r>
              <a:rPr lang="en-US" sz="1800" dirty="0"/>
              <a:t>3	RICH KIDS GO SKINT	20-03-2024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ALVINNN!!! AND THE CHIPMUNKS	</a:t>
            </a:r>
          </a:p>
          <a:p>
            <a:pPr marL="0" indent="0">
              <a:buNone/>
            </a:pPr>
            <a:r>
              <a:rPr lang="en-US" sz="1800" dirty="0"/>
              <a:t>				13-03-2024</a:t>
            </a:r>
          </a:p>
          <a:p>
            <a:pPr marL="0" indent="0">
              <a:buNone/>
            </a:pPr>
            <a:r>
              <a:rPr lang="en-US" sz="1800" dirty="0"/>
              <a:t>5	FILM: POLICE ACADEMY 2: THEIR FIRST ASSIGNMENT 			26-03-2024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2023 - 2024	31-03-2024</a:t>
            </a:r>
          </a:p>
          <a:p>
            <a:pPr marL="0" indent="0">
              <a:buNone/>
            </a:pPr>
            <a:r>
              <a:rPr lang="en-GB" sz="1800" dirty="0"/>
              <a:t>2	</a:t>
            </a:r>
            <a:r>
              <a:rPr lang="en-GB" sz="1800" dirty="0" err="1"/>
              <a:t>Rugbaí</a:t>
            </a:r>
            <a:r>
              <a:rPr lang="en-GB" sz="1800" dirty="0"/>
              <a:t> Beo URC 2023- 2024	22-03-2024</a:t>
            </a:r>
          </a:p>
          <a:p>
            <a:pPr marL="0" indent="0">
              <a:buNone/>
            </a:pPr>
            <a:r>
              <a:rPr lang="en-GB" sz="1800" dirty="0"/>
              <a:t>3	GAA GOLD ( Supers </a:t>
            </a:r>
            <a:r>
              <a:rPr lang="en-GB" sz="1800" dirty="0" err="1"/>
              <a:t>Gaeilge</a:t>
            </a:r>
            <a:r>
              <a:rPr lang="en-GB" sz="1800" dirty="0"/>
              <a:t>)	31-03-2024</a:t>
            </a:r>
          </a:p>
          <a:p>
            <a:pPr marL="0" indent="0">
              <a:buNone/>
            </a:pPr>
            <a:r>
              <a:rPr lang="en-GB" sz="1800" dirty="0"/>
              <a:t>4	Contractors 2		21-03-2024</a:t>
            </a:r>
          </a:p>
          <a:p>
            <a:pPr marL="0" indent="0">
              <a:buNone/>
            </a:pPr>
            <a:r>
              <a:rPr lang="en-GB" sz="1800" dirty="0"/>
              <a:t>5	</a:t>
            </a:r>
            <a:r>
              <a:rPr lang="en-GB" sz="1800" dirty="0" err="1"/>
              <a:t>Nuacht</a:t>
            </a:r>
            <a:r>
              <a:rPr lang="en-GB" sz="1800" dirty="0"/>
              <a:t> TG4 2024		30-03-2024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34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5450</TotalTime>
  <Words>792</Words>
  <Application>Microsoft Office PowerPoint</Application>
  <PresentationFormat>Widescreen</PresentationFormat>
  <Paragraphs>109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84</cp:revision>
  <dcterms:created xsi:type="dcterms:W3CDTF">2020-09-08T09:03:26Z</dcterms:created>
  <dcterms:modified xsi:type="dcterms:W3CDTF">2024-05-16T16:49:04Z</dcterms:modified>
</cp:coreProperties>
</file>