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849" r:id="rId3"/>
    <p:sldId id="803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52E5C9-7394-4C01-AF39-55FF1378E546}" v="97" dt="2024-05-16T11:54:03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D652E5C9-7394-4C01-AF39-55FF1378E546}"/>
    <pc:docChg chg="undo custSel modSld">
      <pc:chgData name="Eimear Keane" userId="eef31a02-fc57-41c7-a1dc-9c55ab6f1315" providerId="ADAL" clId="{D652E5C9-7394-4C01-AF39-55FF1378E546}" dt="2024-05-16T12:32:02.252" v="494" actId="20577"/>
      <pc:docMkLst>
        <pc:docMk/>
      </pc:docMkLst>
      <pc:sldChg chg="modSp mod">
        <pc:chgData name="Eimear Keane" userId="eef31a02-fc57-41c7-a1dc-9c55ab6f1315" providerId="ADAL" clId="{D652E5C9-7394-4C01-AF39-55FF1378E546}" dt="2024-05-16T11:17:30.766" v="9" actId="20577"/>
        <pc:sldMkLst>
          <pc:docMk/>
          <pc:sldMk cId="2850478022" sldId="256"/>
        </pc:sldMkLst>
        <pc:spChg chg="mod">
          <ac:chgData name="Eimear Keane" userId="eef31a02-fc57-41c7-a1dc-9c55ab6f1315" providerId="ADAL" clId="{D652E5C9-7394-4C01-AF39-55FF1378E546}" dt="2024-05-16T11:17:30.766" v="9" actId="20577"/>
          <ac:spMkLst>
            <pc:docMk/>
            <pc:sldMk cId="2850478022" sldId="256"/>
            <ac:spMk id="16" creationId="{73EDEFA1-4E8A-410B-861C-BBA7618DA0BB}"/>
          </ac:spMkLst>
        </pc:spChg>
      </pc:sldChg>
      <pc:sldChg chg="modSp mod">
        <pc:chgData name="Eimear Keane" userId="eef31a02-fc57-41c7-a1dc-9c55ab6f1315" providerId="ADAL" clId="{D652E5C9-7394-4C01-AF39-55FF1378E546}" dt="2024-05-16T12:32:02.252" v="494" actId="20577"/>
        <pc:sldMkLst>
          <pc:docMk/>
          <pc:sldMk cId="2131863820" sldId="342"/>
        </pc:sldMkLst>
        <pc:spChg chg="mod">
          <ac:chgData name="Eimear Keane" userId="eef31a02-fc57-41c7-a1dc-9c55ab6f1315" providerId="ADAL" clId="{D652E5C9-7394-4C01-AF39-55FF1378E546}" dt="2024-05-16T11:33:08.252" v="199" actId="20577"/>
          <ac:spMkLst>
            <pc:docMk/>
            <pc:sldMk cId="2131863820" sldId="342"/>
            <ac:spMk id="3" creationId="{C85150F1-EC0F-49D9-B8B0-0F809EB66AE8}"/>
          </ac:spMkLst>
        </pc:spChg>
        <pc:spChg chg="mod">
          <ac:chgData name="Eimear Keane" userId="eef31a02-fc57-41c7-a1dc-9c55ab6f1315" providerId="ADAL" clId="{D652E5C9-7394-4C01-AF39-55FF1378E546}" dt="2024-05-16T12:32:02.252" v="494" actId="20577"/>
          <ac:spMkLst>
            <pc:docMk/>
            <pc:sldMk cId="2131863820" sldId="342"/>
            <ac:spMk id="9" creationId="{A1E34102-F810-450B-AF6B-10FA568D6F74}"/>
          </ac:spMkLst>
        </pc:spChg>
      </pc:sldChg>
      <pc:sldChg chg="modSp mod">
        <pc:chgData name="Eimear Keane" userId="eef31a02-fc57-41c7-a1dc-9c55ab6f1315" providerId="ADAL" clId="{D652E5C9-7394-4C01-AF39-55FF1378E546}" dt="2024-05-16T11:32:03.664" v="93"/>
        <pc:sldMkLst>
          <pc:docMk/>
          <pc:sldMk cId="2137194702" sldId="803"/>
        </pc:sldMkLst>
        <pc:spChg chg="mod">
          <ac:chgData name="Eimear Keane" userId="eef31a02-fc57-41c7-a1dc-9c55ab6f1315" providerId="ADAL" clId="{D652E5C9-7394-4C01-AF39-55FF1378E546}" dt="2024-05-16T11:27:56.043" v="19" actId="20577"/>
          <ac:spMkLst>
            <pc:docMk/>
            <pc:sldMk cId="2137194702" sldId="803"/>
            <ac:spMk id="4" creationId="{AEB0F3D3-2377-468D-A8A7-A617812C0B3B}"/>
          </ac:spMkLst>
        </pc:spChg>
        <pc:graphicFrameChg chg="mod">
          <ac:chgData name="Eimear Keane" userId="eef31a02-fc57-41c7-a1dc-9c55ab6f1315" providerId="ADAL" clId="{D652E5C9-7394-4C01-AF39-55FF1378E546}" dt="2024-05-16T11:32:03.664" v="93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modSp mod">
        <pc:chgData name="Eimear Keane" userId="eef31a02-fc57-41c7-a1dc-9c55ab6f1315" providerId="ADAL" clId="{D652E5C9-7394-4C01-AF39-55FF1378E546}" dt="2024-05-16T11:54:03.222" v="492" actId="20577"/>
        <pc:sldMkLst>
          <pc:docMk/>
          <pc:sldMk cId="2374608695" sldId="849"/>
        </pc:sldMkLst>
        <pc:spChg chg="mod">
          <ac:chgData name="Eimear Keane" userId="eef31a02-fc57-41c7-a1dc-9c55ab6f1315" providerId="ADAL" clId="{D652E5C9-7394-4C01-AF39-55FF1378E546}" dt="2024-05-16T11:45:33.646" v="458" actId="20577"/>
          <ac:spMkLst>
            <pc:docMk/>
            <pc:sldMk cId="2374608695" sldId="849"/>
            <ac:spMk id="4" creationId="{441AFEA0-B983-44A7-9540-29C63ED9DDA3}"/>
          </ac:spMkLst>
        </pc:spChg>
        <pc:graphicFrameChg chg="mod">
          <ac:chgData name="Eimear Keane" userId="eef31a02-fc57-41c7-a1dc-9c55ab6f1315" providerId="ADAL" clId="{D652E5C9-7394-4C01-AF39-55FF1378E546}" dt="2024-05-16T11:54:03.222" v="492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addSp modSp mod">
        <pc:chgData name="Eimear Keane" userId="eef31a02-fc57-41c7-a1dc-9c55ab6f1315" providerId="ADAL" clId="{D652E5C9-7394-4C01-AF39-55FF1378E546}" dt="2024-05-16T11:34:28.732" v="238" actId="14826"/>
        <pc:sldMkLst>
          <pc:docMk/>
          <pc:sldMk cId="3112484341" sldId="857"/>
        </pc:sldMkLst>
        <pc:spChg chg="add mod">
          <ac:chgData name="Eimear Keane" userId="eef31a02-fc57-41c7-a1dc-9c55ab6f1315" providerId="ADAL" clId="{D652E5C9-7394-4C01-AF39-55FF1378E546}" dt="2024-05-16T11:34:28.732" v="238" actId="14826"/>
          <ac:spMkLst>
            <pc:docMk/>
            <pc:sldMk cId="3112484341" sldId="857"/>
            <ac:spMk id="2" creationId="{24C8F1D8-C7F1-71F3-A98C-ABF4358D1EC7}"/>
          </ac:spMkLst>
        </pc:spChg>
        <pc:spChg chg="mod">
          <ac:chgData name="Eimear Keane" userId="eef31a02-fc57-41c7-a1dc-9c55ab6f1315" providerId="ADAL" clId="{D652E5C9-7394-4C01-AF39-55FF1378E546}" dt="2024-05-16T11:33:48.463" v="227" actId="20577"/>
          <ac:spMkLst>
            <pc:docMk/>
            <pc:sldMk cId="3112484341" sldId="857"/>
            <ac:spMk id="3" creationId="{C85150F1-EC0F-49D9-B8B0-0F809EB66AE8}"/>
          </ac:spMkLst>
        </pc:spChg>
        <pc:spChg chg="mod">
          <ac:chgData name="Eimear Keane" userId="eef31a02-fc57-41c7-a1dc-9c55ab6f1315" providerId="ADAL" clId="{D652E5C9-7394-4C01-AF39-55FF1378E546}" dt="2024-05-16T11:33:55.439" v="237" actId="20577"/>
          <ac:spMkLst>
            <pc:docMk/>
            <pc:sldMk cId="3112484341" sldId="857"/>
            <ac:spMk id="9" creationId="{A1E34102-F810-450B-AF6B-10FA568D6F74}"/>
          </ac:spMkLst>
        </pc:spChg>
        <pc:picChg chg="mod">
          <ac:chgData name="Eimear Keane" userId="eef31a02-fc57-41c7-a1dc-9c55ab6f1315" providerId="ADAL" clId="{D652E5C9-7394-4C01-AF39-55FF1378E546}" dt="2024-05-16T11:34:28.732" v="238" actId="14826"/>
          <ac:picMkLst>
            <pc:docMk/>
            <pc:sldMk cId="3112484341" sldId="857"/>
            <ac:picMk id="14" creationId="{27B4F629-E615-4EB2-862B-8AC5E3B8A0A7}"/>
          </ac:picMkLst>
        </pc:picChg>
      </pc:sldChg>
      <pc:sldChg chg="modSp mod">
        <pc:chgData name="Eimear Keane" userId="eef31a02-fc57-41c7-a1dc-9c55ab6f1315" providerId="ADAL" clId="{D652E5C9-7394-4C01-AF39-55FF1378E546}" dt="2024-05-16T11:37:37.279" v="290" actId="20577"/>
        <pc:sldMkLst>
          <pc:docMk/>
          <pc:sldMk cId="122118094" sldId="858"/>
        </pc:sldMkLst>
        <pc:spChg chg="mod">
          <ac:chgData name="Eimear Keane" userId="eef31a02-fc57-41c7-a1dc-9c55ab6f1315" providerId="ADAL" clId="{D652E5C9-7394-4C01-AF39-55FF1378E546}" dt="2024-05-16T11:37:37.279" v="290" actId="20577"/>
          <ac:spMkLst>
            <pc:docMk/>
            <pc:sldMk cId="122118094" sldId="858"/>
            <ac:spMk id="3" creationId="{C85150F1-EC0F-49D9-B8B0-0F809EB66AE8}"/>
          </ac:spMkLst>
        </pc:spChg>
        <pc:spChg chg="mod">
          <ac:chgData name="Eimear Keane" userId="eef31a02-fc57-41c7-a1dc-9c55ab6f1315" providerId="ADAL" clId="{D652E5C9-7394-4C01-AF39-55FF1378E546}" dt="2024-05-16T11:34:35.605" v="248" actId="20577"/>
          <ac:spMkLst>
            <pc:docMk/>
            <pc:sldMk cId="122118094" sldId="858"/>
            <ac:spMk id="9" creationId="{A1E34102-F810-450B-AF6B-10FA568D6F74}"/>
          </ac:spMkLst>
        </pc:spChg>
      </pc:sldChg>
      <pc:sldChg chg="modSp mod">
        <pc:chgData name="Eimear Keane" userId="eef31a02-fc57-41c7-a1dc-9c55ab6f1315" providerId="ADAL" clId="{D652E5C9-7394-4C01-AF39-55FF1378E546}" dt="2024-05-16T11:40:38.786" v="379" actId="14826"/>
        <pc:sldMkLst>
          <pc:docMk/>
          <pc:sldMk cId="2798489185" sldId="859"/>
        </pc:sldMkLst>
        <pc:spChg chg="mod">
          <ac:chgData name="Eimear Keane" userId="eef31a02-fc57-41c7-a1dc-9c55ab6f1315" providerId="ADAL" clId="{D652E5C9-7394-4C01-AF39-55FF1378E546}" dt="2024-05-16T11:39:31.263" v="378" actId="20577"/>
          <ac:spMkLst>
            <pc:docMk/>
            <pc:sldMk cId="2798489185" sldId="859"/>
            <ac:spMk id="3" creationId="{C85150F1-EC0F-49D9-B8B0-0F809EB66AE8}"/>
          </ac:spMkLst>
        </pc:spChg>
        <pc:spChg chg="mod">
          <ac:chgData name="Eimear Keane" userId="eef31a02-fc57-41c7-a1dc-9c55ab6f1315" providerId="ADAL" clId="{D652E5C9-7394-4C01-AF39-55FF1378E546}" dt="2024-05-16T11:37:49.562" v="300" actId="20577"/>
          <ac:spMkLst>
            <pc:docMk/>
            <pc:sldMk cId="2798489185" sldId="859"/>
            <ac:spMk id="9" creationId="{A1E34102-F810-450B-AF6B-10FA568D6F74}"/>
          </ac:spMkLst>
        </pc:spChg>
        <pc:picChg chg="mod">
          <ac:chgData name="Eimear Keane" userId="eef31a02-fc57-41c7-a1dc-9c55ab6f1315" providerId="ADAL" clId="{D652E5C9-7394-4C01-AF39-55FF1378E546}" dt="2024-05-16T11:40:38.786" v="379" actId="14826"/>
          <ac:picMkLst>
            <pc:docMk/>
            <pc:sldMk cId="2798489185" sldId="859"/>
            <ac:picMk id="6" creationId="{70391930-8B4C-4CEA-B1B7-0CA8A51911C2}"/>
          </ac:picMkLst>
        </pc:picChg>
      </pc:sldChg>
      <pc:sldChg chg="modSp mod">
        <pc:chgData name="Eimear Keane" userId="eef31a02-fc57-41c7-a1dc-9c55ab6f1315" providerId="ADAL" clId="{D652E5C9-7394-4C01-AF39-55FF1378E546}" dt="2024-05-16T11:42:06.112" v="438" actId="20577"/>
        <pc:sldMkLst>
          <pc:docMk/>
          <pc:sldMk cId="382805137" sldId="860"/>
        </pc:sldMkLst>
        <pc:spChg chg="mod">
          <ac:chgData name="Eimear Keane" userId="eef31a02-fc57-41c7-a1dc-9c55ab6f1315" providerId="ADAL" clId="{D652E5C9-7394-4C01-AF39-55FF1378E546}" dt="2024-05-16T11:42:06.112" v="438" actId="20577"/>
          <ac:spMkLst>
            <pc:docMk/>
            <pc:sldMk cId="382805137" sldId="860"/>
            <ac:spMk id="3" creationId="{C85150F1-EC0F-49D9-B8B0-0F809EB66AE8}"/>
          </ac:spMkLst>
        </pc:spChg>
        <pc:spChg chg="mod">
          <ac:chgData name="Eimear Keane" userId="eef31a02-fc57-41c7-a1dc-9c55ab6f1315" providerId="ADAL" clId="{D652E5C9-7394-4C01-AF39-55FF1378E546}" dt="2024-05-16T11:41:43.848" v="434" actId="20577"/>
          <ac:spMkLst>
            <pc:docMk/>
            <pc:sldMk cId="382805137" sldId="860"/>
            <ac:spMk id="9" creationId="{A1E34102-F810-450B-AF6B-10FA568D6F74}"/>
          </ac:spMkLst>
        </pc:spChg>
      </pc:sldChg>
      <pc:sldChg chg="modSp mod">
        <pc:chgData name="Eimear Keane" userId="eef31a02-fc57-41c7-a1dc-9c55ab6f1315" providerId="ADAL" clId="{D652E5C9-7394-4C01-AF39-55FF1378E546}" dt="2024-05-16T11:41:34.107" v="424" actId="20577"/>
        <pc:sldMkLst>
          <pc:docMk/>
          <pc:sldMk cId="1300517201" sldId="861"/>
        </pc:sldMkLst>
        <pc:spChg chg="mod">
          <ac:chgData name="Eimear Keane" userId="eef31a02-fc57-41c7-a1dc-9c55ab6f1315" providerId="ADAL" clId="{D652E5C9-7394-4C01-AF39-55FF1378E546}" dt="2024-05-16T11:41:34.107" v="424" actId="20577"/>
          <ac:spMkLst>
            <pc:docMk/>
            <pc:sldMk cId="1300517201" sldId="861"/>
            <ac:spMk id="3" creationId="{C85150F1-EC0F-49D9-B8B0-0F809EB66AE8}"/>
          </ac:spMkLst>
        </pc:spChg>
        <pc:spChg chg="mod">
          <ac:chgData name="Eimear Keane" userId="eef31a02-fc57-41c7-a1dc-9c55ab6f1315" providerId="ADAL" clId="{D652E5C9-7394-4C01-AF39-55FF1378E546}" dt="2024-05-16T11:40:48.967" v="391" actId="20577"/>
          <ac:spMkLst>
            <pc:docMk/>
            <pc:sldMk cId="1300517201" sldId="861"/>
            <ac:spMk id="9" creationId="{A1E34102-F810-450B-AF6B-10FA568D6F7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72.5%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April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40.700000000000003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71.900000000000006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66.400000000000006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72.099999999999994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Lidl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McDonalds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Ikea 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Virgin Media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Vodafone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Reckitt Benckiser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Diageo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/>
          <a:srcRect/>
          <a:stretch>
            <a:fillRect t="-4000" b="-4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Lidl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McDonalds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Diageo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Virgin Media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Vodafone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Reckitt Benckiser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Ikea 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16/05/2024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travelfeeder.com/europe/uk/guide-to-aintree-liverpoo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2024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0024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3554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RTÉ News: Nine </a:t>
            </a:r>
            <a:r>
              <a:rPr lang="en-US" sz="1800" dirty="0" err="1"/>
              <a:t>O'Clock</a:t>
            </a:r>
            <a:r>
              <a:rPr lang="en-US" sz="1800" dirty="0"/>
              <a:t>	14-04-2024</a:t>
            </a:r>
          </a:p>
          <a:p>
            <a:pPr marL="0" indent="0">
              <a:buNone/>
            </a:pPr>
            <a:r>
              <a:rPr lang="en-US" sz="1800" dirty="0"/>
              <a:t>2	RTÉ News: Six One		08-04-2024</a:t>
            </a:r>
          </a:p>
          <a:p>
            <a:pPr marL="0" indent="0">
              <a:buNone/>
            </a:pPr>
            <a:r>
              <a:rPr lang="en-US" sz="1800" dirty="0"/>
              <a:t>3	The Tommy Tiernan Show	20-04-2024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The Sunday Game Live - MSHC - Limerick v   	</a:t>
            </a:r>
            <a:r>
              <a:rPr lang="en-US" sz="1800" dirty="0" err="1"/>
              <a:t>Tipp:Live</a:t>
            </a:r>
            <a:r>
              <a:rPr lang="en-US" sz="1800" dirty="0"/>
              <a:t>				</a:t>
            </a:r>
          </a:p>
          <a:p>
            <a:pPr marL="0" indent="0">
              <a:buNone/>
            </a:pPr>
            <a:r>
              <a:rPr lang="en-US" sz="1800" dirty="0"/>
              <a:t>                                                                       28-04-2024</a:t>
            </a:r>
          </a:p>
          <a:p>
            <a:pPr marL="0" indent="0">
              <a:buNone/>
            </a:pPr>
            <a:r>
              <a:rPr lang="en-US" sz="1800" dirty="0"/>
              <a:t>5	The Late </a:t>
            </a:r>
            <a:r>
              <a:rPr lang="en-US" sz="1800" dirty="0" err="1"/>
              <a:t>Late</a:t>
            </a:r>
            <a:r>
              <a:rPr lang="en-US" sz="1800" dirty="0"/>
              <a:t> Show		26-04-2024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4" r="19694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UCL: Man City v Real Madrid Extra time and  	Pens			17-04-2024</a:t>
            </a:r>
          </a:p>
          <a:p>
            <a:pPr marL="0" indent="0">
              <a:buNone/>
            </a:pPr>
            <a:r>
              <a:rPr lang="en-US" sz="1800" dirty="0"/>
              <a:t>2	Aintree Grand National Live	13-04-2024</a:t>
            </a:r>
          </a:p>
          <a:p>
            <a:pPr marL="0" indent="0">
              <a:buNone/>
            </a:pPr>
            <a:r>
              <a:rPr lang="en-US" sz="1800" dirty="0"/>
              <a:t>3	Coronation Street		01-04-2024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UCL: Man City v Real Madrid Live	</a:t>
            </a:r>
          </a:p>
          <a:p>
            <a:pPr marL="0" indent="0">
              <a:buNone/>
            </a:pPr>
            <a:r>
              <a:rPr lang="en-US" sz="1800" dirty="0"/>
              <a:t> 				17-04-2024</a:t>
            </a:r>
          </a:p>
          <a:p>
            <a:pPr marL="0" indent="0">
              <a:buNone/>
            </a:pPr>
            <a:r>
              <a:rPr lang="en-US" sz="1800" dirty="0"/>
              <a:t>5	Emmerdale	12-04-2024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5367" r="15367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C8F1D8-C7F1-71F3-A98C-ABF4358D1EC7}"/>
              </a:ext>
            </a:extLst>
          </p:cNvPr>
          <p:cNvSpPr txBox="1"/>
          <p:nvPr/>
        </p:nvSpPr>
        <p:spPr>
          <a:xfrm>
            <a:off x="6007894" y="5938635"/>
            <a:ext cx="61841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www.travelfeeder.com/europe/uk/guide-to-aintree-liverpoo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-nd/3.0/"/>
              </a:rPr>
              <a:t>CC BY-NC-ND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PL: MAN UNITED V LIVERPOOL	</a:t>
            </a:r>
          </a:p>
          <a:p>
            <a:pPr marL="0" indent="0">
              <a:buNone/>
            </a:pPr>
            <a:r>
              <a:rPr lang="en-US" sz="1800" dirty="0"/>
              <a:t>				07-04-2024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LIVE PL: EVERTON V LIVERPOOL	</a:t>
            </a:r>
          </a:p>
          <a:p>
            <a:pPr marL="0" indent="0">
              <a:buNone/>
            </a:pPr>
            <a:r>
              <a:rPr lang="en-US" sz="1800" dirty="0"/>
              <a:t>				24-04-2024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22-04-2024</a:t>
            </a:r>
          </a:p>
          <a:p>
            <a:pPr marL="0" indent="0">
              <a:buNone/>
            </a:pPr>
            <a:r>
              <a:rPr lang="en-US" sz="1800" dirty="0"/>
              <a:t>4     LIVE MASTERS FINAL ROUND	14-04-2024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LIVE PL: NOTT'M FOREST V MAN CITY	</a:t>
            </a:r>
          </a:p>
          <a:p>
            <a:pPr marL="0" indent="0">
              <a:buNone/>
            </a:pPr>
            <a:r>
              <a:rPr lang="en-US" sz="1800" dirty="0"/>
              <a:t>				28-04-2024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26-04-2024</a:t>
            </a:r>
          </a:p>
          <a:p>
            <a:pPr marL="0" indent="0">
              <a:buNone/>
            </a:pPr>
            <a:r>
              <a:rPr lang="en-US" sz="1800" dirty="0"/>
              <a:t>2	THE GREAT STAND UP TO CANCER BAKE OFF				14-04-2024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MARRIED AT FIRST SIGHT AUSTRALIA	</a:t>
            </a:r>
          </a:p>
          <a:p>
            <a:pPr marL="0" indent="0">
              <a:buNone/>
            </a:pPr>
            <a:r>
              <a:rPr lang="en-US" sz="1800" dirty="0"/>
              <a:t>				08-04-2024</a:t>
            </a:r>
          </a:p>
          <a:p>
            <a:pPr marL="0" indent="0">
              <a:buNone/>
            </a:pPr>
            <a:r>
              <a:rPr lang="en-US" sz="1800" dirty="0"/>
              <a:t>4        	THE PIANO		28-04-2024</a:t>
            </a:r>
          </a:p>
          <a:p>
            <a:pPr marL="0" indent="0">
              <a:buNone/>
            </a:pPr>
            <a:r>
              <a:rPr lang="en-US" sz="1800" dirty="0"/>
              <a:t>5	24 HOURS IN A&amp;E 		05-04-2024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5" r="20755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	BEN &amp; HOLLY'S LITTLE KINGDOM	</a:t>
            </a:r>
          </a:p>
          <a:p>
            <a:pPr marL="0" indent="0">
              <a:buNone/>
            </a:pPr>
            <a:r>
              <a:rPr lang="en-US" sz="1800" dirty="0"/>
              <a:t>				22-04-2024</a:t>
            </a:r>
          </a:p>
          <a:p>
            <a:pPr marL="0" indent="0">
              <a:buNone/>
            </a:pPr>
            <a:r>
              <a:rPr lang="en-US" sz="1800" dirty="0"/>
              <a:t>2	THE THUNDERMANS	19-04-2024</a:t>
            </a:r>
          </a:p>
          <a:p>
            <a:pPr marL="0" indent="0">
              <a:buNone/>
            </a:pPr>
            <a:r>
              <a:rPr lang="en-US" sz="1800" dirty="0"/>
              <a:t>3	FILM: POLICE ACADEMY 4: CITIZENS ON   	PATROL (1987)		06-04-2024</a:t>
            </a:r>
          </a:p>
          <a:p>
            <a:pPr marL="0" indent="0">
              <a:buNone/>
            </a:pPr>
            <a:r>
              <a:rPr lang="en-US" sz="1800" dirty="0"/>
              <a:t>4	FRIENDS	1		5-04-2024</a:t>
            </a:r>
          </a:p>
          <a:p>
            <a:pPr marL="0" indent="0">
              <a:buNone/>
            </a:pPr>
            <a:r>
              <a:rPr lang="en-US" sz="1800" dirty="0"/>
              <a:t>5	BLAZE AND THE MONSTER MACHINES	</a:t>
            </a:r>
          </a:p>
          <a:p>
            <a:pPr marL="0" indent="0">
              <a:buNone/>
            </a:pPr>
            <a:r>
              <a:rPr lang="en-US" sz="1800" dirty="0"/>
              <a:t>				05-04-2024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2023 - 2024	06-04-2024</a:t>
            </a:r>
          </a:p>
          <a:p>
            <a:pPr marL="0" indent="0">
              <a:buNone/>
            </a:pPr>
            <a:r>
              <a:rPr lang="en-GB" sz="1800" dirty="0"/>
              <a:t>2	Contractors 2		04-04-2024</a:t>
            </a:r>
          </a:p>
          <a:p>
            <a:pPr marL="0" indent="0">
              <a:buNone/>
            </a:pPr>
            <a:r>
              <a:rPr lang="en-GB" sz="1800" dirty="0"/>
              <a:t>3	</a:t>
            </a:r>
            <a:r>
              <a:rPr lang="en-GB" sz="1800" dirty="0" err="1"/>
              <a:t>Rugbaí</a:t>
            </a:r>
            <a:r>
              <a:rPr lang="en-GB" sz="1800" dirty="0"/>
              <a:t> Beo URC 2023- 2024	27-04-2024</a:t>
            </a:r>
          </a:p>
          <a:p>
            <a:pPr marL="0" indent="0">
              <a:buNone/>
            </a:pPr>
            <a:r>
              <a:rPr lang="en-GB" sz="1800" dirty="0"/>
              <a:t>4	</a:t>
            </a:r>
            <a:r>
              <a:rPr lang="en-GB" sz="1800" dirty="0" err="1"/>
              <a:t>Glór</a:t>
            </a:r>
            <a:r>
              <a:rPr lang="en-GB" sz="1800" dirty="0"/>
              <a:t> </a:t>
            </a:r>
            <a:r>
              <a:rPr lang="en-GB" sz="1800" dirty="0" err="1"/>
              <a:t>Tíre</a:t>
            </a:r>
            <a:r>
              <a:rPr lang="en-GB" sz="1800" dirty="0"/>
              <a:t> 20		23-04-2024</a:t>
            </a:r>
          </a:p>
          <a:p>
            <a:pPr marL="0" indent="0">
              <a:buNone/>
            </a:pPr>
            <a:r>
              <a:rPr lang="en-GB" sz="1800" dirty="0"/>
              <a:t>5	The </a:t>
            </a:r>
            <a:r>
              <a:rPr lang="en-GB" sz="1800" dirty="0" err="1"/>
              <a:t>BodyGuard</a:t>
            </a:r>
            <a:r>
              <a:rPr lang="en-GB" sz="1800" dirty="0"/>
              <a:t>  1992	06-04-2024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34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5373</TotalTime>
  <Words>788</Words>
  <Application>Microsoft Office PowerPoint</Application>
  <PresentationFormat>Widescreen</PresentationFormat>
  <Paragraphs>109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83</cp:revision>
  <dcterms:created xsi:type="dcterms:W3CDTF">2020-09-08T09:03:26Z</dcterms:created>
  <dcterms:modified xsi:type="dcterms:W3CDTF">2024-05-16T12:32:03Z</dcterms:modified>
</cp:coreProperties>
</file>