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862" r:id="rId2"/>
    <p:sldId id="863" r:id="rId3"/>
    <p:sldId id="864" r:id="rId4"/>
    <p:sldId id="342" r:id="rId5"/>
    <p:sldId id="857" r:id="rId6"/>
    <p:sldId id="858" r:id="rId7"/>
    <p:sldId id="859" r:id="rId8"/>
    <p:sldId id="861" r:id="rId9"/>
    <p:sldId id="8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58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EA10593B-6726-4A55-AF48-77A0EAD9D7BC}"/>
    <pc:docChg chg="delSld">
      <pc:chgData name="Eimear Keane" userId="eef31a02-fc57-41c7-a1dc-9c55ab6f1315" providerId="ADAL" clId="{EA10593B-6726-4A55-AF48-77A0EAD9D7BC}" dt="2024-06-12T13:06:50.935" v="1" actId="47"/>
      <pc:docMkLst>
        <pc:docMk/>
      </pc:docMkLst>
      <pc:sldChg chg="del">
        <pc:chgData name="Eimear Keane" userId="eef31a02-fc57-41c7-a1dc-9c55ab6f1315" providerId="ADAL" clId="{EA10593B-6726-4A55-AF48-77A0EAD9D7BC}" dt="2024-06-12T13:06:50.935" v="1" actId="47"/>
        <pc:sldMkLst>
          <pc:docMk/>
          <pc:sldMk cId="871123484" sldId="850"/>
        </pc:sldMkLst>
      </pc:sldChg>
      <pc:sldChg chg="del">
        <pc:chgData name="Eimear Keane" userId="eef31a02-fc57-41c7-a1dc-9c55ab6f1315" providerId="ADAL" clId="{EA10593B-6726-4A55-AF48-77A0EAD9D7BC}" dt="2024-06-12T13:06:49.516" v="0" actId="47"/>
        <pc:sldMkLst>
          <pc:docMk/>
          <pc:sldMk cId="2950368213" sldId="856"/>
        </pc:sldMkLst>
      </pc:sldChg>
      <pc:sldMasterChg chg="delSldLayout">
        <pc:chgData name="Eimear Keane" userId="eef31a02-fc57-41c7-a1dc-9c55ab6f1315" providerId="ADAL" clId="{EA10593B-6726-4A55-AF48-77A0EAD9D7BC}" dt="2024-06-12T13:06:49.516" v="0" actId="47"/>
        <pc:sldMasterMkLst>
          <pc:docMk/>
          <pc:sldMasterMk cId="102754929" sldId="2147483660"/>
        </pc:sldMasterMkLst>
        <pc:sldLayoutChg chg="del">
          <pc:chgData name="Eimear Keane" userId="eef31a02-fc57-41c7-a1dc-9c55ab6f1315" providerId="ADAL" clId="{EA10593B-6726-4A55-AF48-77A0EAD9D7BC}" dt="2024-06-12T13:06:49.516" v="0" actId="47"/>
          <pc:sldLayoutMkLst>
            <pc:docMk/>
            <pc:sldMasterMk cId="102754929" sldId="2147483660"/>
            <pc:sldLayoutMk cId="3524741549" sldId="2147483674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73.4% of Adults ABC1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May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*Individuals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75.599999999999994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45.3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*Children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52.6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*Hskprs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83.1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*Hskprs w/kids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74.099999999999994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73.400000000000006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68.8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Adults 55+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Sheet1!$L$2</c:f>
              <c:numCache>
                <c:formatCode>#,##0.0</c:formatCode>
                <c:ptCount val="1"/>
                <c:pt idx="0">
                  <c:v>91.4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F2F-99CE-AD4228DFABF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Grocery Shoppers w/kids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Sheet1!$M$2</c:f>
              <c:numCache>
                <c:formatCode>#,##0.0</c:formatCode>
                <c:ptCount val="1"/>
                <c:pt idx="0">
                  <c:v>73.5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1-4AB3-A9C8-A53DFE73B19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Unilever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Lidl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Reckitt Benckiser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Virgin Media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Ikea 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McDonalds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Bank of Ireland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AIB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Tesco Ireland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1810" custLinFactNeighborX="-100000" custLinFactNeighborY="-1966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5"/>
          <a:srcRect/>
          <a:stretch>
            <a:fillRect t="-4000" b="-4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>
          <a:blip xmlns:r="http://schemas.openxmlformats.org/officeDocument/2006/relationships" r:embed="rId6"/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>
          <a:blip xmlns:r="http://schemas.openxmlformats.org/officeDocument/2006/relationships" r:embed="rId8"/>
          <a:srcRect/>
          <a:stretch>
            <a:fillRect l="-2000" r="-2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 custLinFactNeighborY="-2110"/>
      <dgm:spPr>
        <a:blipFill>
          <a:blip xmlns:r="http://schemas.openxmlformats.org/officeDocument/2006/relationships" r:embed="rId9"/>
          <a:srcRect/>
          <a:stretch>
            <a:fillRect l="-12000" r="-12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Unilever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Lidl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Reckitt Benckiser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5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Virgin Media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6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Tesco Ireland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McDonalds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>
          <a:blip xmlns:r="http://schemas.openxmlformats.org/officeDocument/2006/relationships" r:embed="rId8"/>
          <a:srcRect/>
          <a:stretch>
            <a:fillRect l="-2000" r="-2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Bank of Ireland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44649"/>
          <a:ext cx="1945184" cy="1340232"/>
        </a:xfrm>
        <a:prstGeom prst="roundRect">
          <a:avLst/>
        </a:prstGeom>
        <a:blipFill>
          <a:blip xmlns:r="http://schemas.openxmlformats.org/officeDocument/2006/relationships" r:embed="rId9"/>
          <a:srcRect/>
          <a:stretch>
            <a:fillRect l="-12000" r="-12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AIB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Ikea 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12/06/2024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12/06/2024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543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12/06/2024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893"/>
            <a:ext cx="12192000" cy="71137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87" y="3922770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75" y="3922770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May 2024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698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172535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WEEKLY REACH: May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56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232272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May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96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Eurovision Song Contest 2024	</a:t>
            </a:r>
          </a:p>
          <a:p>
            <a:pPr marL="0" indent="0">
              <a:buNone/>
            </a:pPr>
            <a:r>
              <a:rPr lang="en-US" sz="1800" dirty="0"/>
              <a:t>				11-05-2024</a:t>
            </a:r>
          </a:p>
          <a:p>
            <a:pPr marL="0" indent="0">
              <a:buNone/>
            </a:pPr>
            <a:r>
              <a:rPr lang="en-US" sz="1800" dirty="0"/>
              <a:t>2     The Sunday Game Live - MSHC - Limerick v 	</a:t>
            </a:r>
            <a:r>
              <a:rPr lang="en-US" sz="1800" dirty="0" err="1"/>
              <a:t>Waterford:Live</a:t>
            </a:r>
            <a:r>
              <a:rPr lang="en-US" sz="1800" dirty="0"/>
              <a:t>		26-05-2024</a:t>
            </a:r>
          </a:p>
          <a:p>
            <a:pPr marL="0" indent="0">
              <a:buNone/>
            </a:pPr>
            <a:r>
              <a:rPr lang="en-US" sz="1800" dirty="0"/>
              <a:t>3     The Sunday Game Live - MSHC - Tipperary v 	</a:t>
            </a:r>
            <a:r>
              <a:rPr lang="en-US" sz="1800" dirty="0" err="1"/>
              <a:t>Cork:Live</a:t>
            </a:r>
            <a:r>
              <a:rPr lang="en-US" sz="1800" dirty="0"/>
              <a:t>			19-05-2024</a:t>
            </a:r>
          </a:p>
          <a:p>
            <a:pPr marL="0" indent="0">
              <a:buNone/>
            </a:pPr>
            <a:r>
              <a:rPr lang="en-US" sz="1800" dirty="0"/>
              <a:t>4     The Late </a:t>
            </a:r>
            <a:r>
              <a:rPr lang="en-US" sz="1800" dirty="0" err="1"/>
              <a:t>Late</a:t>
            </a:r>
            <a:r>
              <a:rPr lang="en-US" sz="1800" dirty="0"/>
              <a:t> Show		03-05-2024</a:t>
            </a:r>
          </a:p>
          <a:p>
            <a:pPr marL="0" indent="0">
              <a:buNone/>
            </a:pPr>
            <a:r>
              <a:rPr lang="en-US" sz="1800" dirty="0"/>
              <a:t>5      RTÉ News: Nine </a:t>
            </a:r>
            <a:r>
              <a:rPr lang="en-US" sz="1800" dirty="0" err="1"/>
              <a:t>O'Clock</a:t>
            </a:r>
            <a:r>
              <a:rPr lang="en-US" sz="1800" dirty="0"/>
              <a:t>		26-05-2024</a:t>
            </a:r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May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251934" y="511184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A595816-96D5-422A-A19E-FDAC76F422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4" r="15354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UEL Final: Trophy Lift Live	</a:t>
            </a:r>
          </a:p>
          <a:p>
            <a:pPr marL="0" indent="0">
              <a:buNone/>
            </a:pPr>
            <a:r>
              <a:rPr lang="en-US" sz="1800" dirty="0"/>
              <a:t>				22-05-2024</a:t>
            </a:r>
          </a:p>
          <a:p>
            <a:pPr marL="342900" indent="-342900">
              <a:buAutoNum type="arabicPlain" startAt="2"/>
            </a:pPr>
            <a:r>
              <a:rPr lang="en-US" sz="1800" dirty="0"/>
              <a:t>UEL Final: Atalanta v Leverkusen Live	</a:t>
            </a:r>
          </a:p>
          <a:p>
            <a:pPr marL="0" indent="0">
              <a:buNone/>
            </a:pPr>
            <a:r>
              <a:rPr lang="en-US" sz="1800" dirty="0"/>
              <a:t>				22-05-2024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UCL: Real Madrid v Bayern Munich Live	</a:t>
            </a:r>
          </a:p>
          <a:p>
            <a:pPr marL="0" indent="0">
              <a:buNone/>
            </a:pPr>
            <a:r>
              <a:rPr lang="en-US" sz="1800" dirty="0"/>
              <a:t>				08-05-2024</a:t>
            </a:r>
          </a:p>
          <a:p>
            <a:pPr marL="0" indent="0">
              <a:buNone/>
            </a:pPr>
            <a:r>
              <a:rPr lang="en-US" sz="1800" dirty="0"/>
              <a:t>4    Coronation Street		24-05-2024</a:t>
            </a:r>
          </a:p>
          <a:p>
            <a:pPr marL="0" indent="0">
              <a:buNone/>
            </a:pPr>
            <a:r>
              <a:rPr lang="en-US" sz="1800" dirty="0"/>
              <a:t>5    Emmerdale			16-05-2024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May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75022" y="523508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7B4F629-E615-4EB2-862B-8AC5E3B8A0A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7" r="19677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lain"/>
            </a:pPr>
            <a:r>
              <a:rPr lang="en-US" sz="1800" dirty="0"/>
              <a:t>LIVE PL: TOTTENHAM V MAN CITY	</a:t>
            </a:r>
          </a:p>
          <a:p>
            <a:pPr marL="0" indent="0">
              <a:buNone/>
            </a:pPr>
            <a:r>
              <a:rPr lang="en-US" sz="1800" dirty="0"/>
              <a:t>				14-05-2024</a:t>
            </a:r>
          </a:p>
          <a:p>
            <a:pPr marL="342900" indent="-342900">
              <a:buAutoNum type="arabicPlain" startAt="2"/>
            </a:pPr>
            <a:r>
              <a:rPr lang="en-US" sz="1800" dirty="0"/>
              <a:t>LIVE MNF: ASTON VILLA V LIVERPOOL	</a:t>
            </a:r>
          </a:p>
          <a:p>
            <a:pPr marL="0" indent="0">
              <a:buNone/>
            </a:pPr>
            <a:r>
              <a:rPr lang="en-US" sz="1800" dirty="0"/>
              <a:t>				13-05-2024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LIVE PL: MAN UNITED V NEWCASTLE	</a:t>
            </a:r>
          </a:p>
          <a:p>
            <a:pPr marL="0" indent="0">
              <a:buNone/>
            </a:pPr>
            <a:r>
              <a:rPr lang="en-US" sz="1800" dirty="0"/>
              <a:t>				15-05-2024</a:t>
            </a:r>
          </a:p>
          <a:p>
            <a:pPr marL="342900" indent="-342900">
              <a:buAutoNum type="arabicPlain" startAt="4"/>
            </a:pPr>
            <a:r>
              <a:rPr lang="en-US" sz="1800" dirty="0"/>
              <a:t>LIVE PL: MAN UNITED V ARSENAL	</a:t>
            </a:r>
          </a:p>
          <a:p>
            <a:pPr marL="0" indent="0">
              <a:buNone/>
            </a:pPr>
            <a:r>
              <a:rPr lang="en-US" sz="1800" dirty="0"/>
              <a:t>				12-05-2024</a:t>
            </a:r>
          </a:p>
          <a:p>
            <a:pPr marL="342900" indent="-342900">
              <a:buAutoNum type="arabicPlain" startAt="5"/>
            </a:pPr>
            <a:r>
              <a:rPr lang="en-US" sz="1800" dirty="0"/>
              <a:t>WHO WANTS TO BE A MILLIONAIRE CLASSIC	</a:t>
            </a:r>
          </a:p>
          <a:p>
            <a:pPr marL="0" indent="0">
              <a:buNone/>
            </a:pPr>
            <a:r>
              <a:rPr lang="en-US" sz="1800" dirty="0"/>
              <a:t>				31-05-2024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May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5A91F12-5DED-4F8B-AF80-EA309814CD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" r="3086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GOGGLEBOX		24-05-2024</a:t>
            </a:r>
          </a:p>
          <a:p>
            <a:pPr marL="0" indent="0">
              <a:buNone/>
            </a:pPr>
            <a:r>
              <a:rPr lang="en-US" sz="1800" dirty="0"/>
              <a:t>2	THE PIANO		05-05-2024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           LOCATION, LOCATION, LOCATION	</a:t>
            </a:r>
          </a:p>
          <a:p>
            <a:pPr marL="0" indent="0">
              <a:buNone/>
            </a:pPr>
            <a:r>
              <a:rPr lang="en-US" sz="1800" dirty="0"/>
              <a:t>				29-05-2024</a:t>
            </a:r>
          </a:p>
          <a:p>
            <a:pPr marL="0" indent="0">
              <a:buNone/>
            </a:pPr>
            <a:r>
              <a:rPr lang="en-US" sz="1800" dirty="0"/>
              <a:t>4	GOGGLEBOX		28-05-2024</a:t>
            </a:r>
          </a:p>
          <a:p>
            <a:pPr marL="0" indent="0">
              <a:buNone/>
            </a:pPr>
            <a:r>
              <a:rPr lang="en-US" sz="1800" dirty="0"/>
              <a:t>5	TASKMASTER		23-05-2024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May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0391930-8B4C-4CEA-B1B7-0CA8A51911C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5" r="20755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BEN &amp; HOLLY'S LITTLE KINGDOM	</a:t>
            </a:r>
          </a:p>
          <a:p>
            <a:pPr marL="0" indent="0">
              <a:buNone/>
            </a:pPr>
            <a:r>
              <a:rPr lang="en-US" sz="1800" dirty="0"/>
              <a:t>				24-05-2024</a:t>
            </a:r>
          </a:p>
          <a:p>
            <a:pPr marL="0" indent="0">
              <a:buNone/>
            </a:pPr>
            <a:r>
              <a:rPr lang="en-US" sz="1800" dirty="0"/>
              <a:t>2    FRIENDS			04-05-2024</a:t>
            </a:r>
          </a:p>
          <a:p>
            <a:pPr marL="0" indent="0">
              <a:buNone/>
            </a:pPr>
            <a:r>
              <a:rPr lang="en-US" sz="1800" dirty="0"/>
              <a:t>3    JERSEY SHORE FAMILY VACATION	02-05-2024</a:t>
            </a:r>
          </a:p>
          <a:p>
            <a:pPr marL="0" indent="0">
              <a:buNone/>
            </a:pPr>
            <a:r>
              <a:rPr lang="en-US" sz="1800" dirty="0"/>
              <a:t>4    PAW PATROL			12-05-2024</a:t>
            </a:r>
          </a:p>
          <a:p>
            <a:pPr marL="0" indent="0">
              <a:buNone/>
            </a:pPr>
            <a:r>
              <a:rPr lang="en-US" sz="1800" dirty="0"/>
              <a:t>5    RUBBLE &amp; CREW		18-05-2024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PARAMOUNT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May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 descr="A group of men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C4890160-0D20-45B2-B870-384A4DF089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9" r="157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1	</a:t>
            </a:r>
            <a:r>
              <a:rPr lang="en-GB" sz="1800" dirty="0" err="1"/>
              <a:t>Rugbaí</a:t>
            </a:r>
            <a:r>
              <a:rPr lang="en-GB" sz="1800" dirty="0"/>
              <a:t> Beo URC 2023- 2024	17-05-2024</a:t>
            </a:r>
          </a:p>
          <a:p>
            <a:pPr marL="0" indent="0">
              <a:buNone/>
            </a:pPr>
            <a:r>
              <a:rPr lang="en-GB" sz="1800" dirty="0"/>
              <a:t>2	GAA BEO 2023 - 2024	22-05-2024</a:t>
            </a:r>
          </a:p>
          <a:p>
            <a:pPr marL="0" indent="0">
              <a:buNone/>
            </a:pPr>
            <a:r>
              <a:rPr lang="en-GB" sz="1800" dirty="0"/>
              <a:t>3	Contractors 2		02-05-2024</a:t>
            </a:r>
          </a:p>
          <a:p>
            <a:pPr marL="0" indent="0">
              <a:buNone/>
            </a:pPr>
            <a:r>
              <a:rPr lang="en-GB" sz="1800" dirty="0"/>
              <a:t>4	Nathan Carter - Wagon Wheel Live from  	Letterkenny		21-05-2024</a:t>
            </a:r>
          </a:p>
          <a:p>
            <a:pPr marL="0" indent="0">
              <a:buNone/>
            </a:pPr>
            <a:r>
              <a:rPr lang="en-GB" sz="1800" dirty="0"/>
              <a:t>5	Viva Ceol </a:t>
            </a:r>
            <a:r>
              <a:rPr lang="en-GB" sz="1800" dirty="0" err="1"/>
              <a:t>Tíre</a:t>
            </a:r>
            <a:r>
              <a:rPr lang="en-GB" sz="1800" dirty="0"/>
              <a:t> 1		06-05-2024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May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A4BD7AF-CED6-42B5-84C2-811CE0232B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6" r="15346"/>
          <a:stretch/>
        </p:blipFill>
        <p:spPr/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5440</TotalTime>
  <Words>766</Words>
  <Application>Microsoft Office PowerPoint</Application>
  <PresentationFormat>Widescreen</PresentationFormat>
  <Paragraphs>110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84</cp:revision>
  <dcterms:created xsi:type="dcterms:W3CDTF">2020-09-08T09:03:26Z</dcterms:created>
  <dcterms:modified xsi:type="dcterms:W3CDTF">2024-06-12T13:06:52Z</dcterms:modified>
</cp:coreProperties>
</file>