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253BB40F-0F1F-465F-85D2-007BD87F74B6}"/>
    <pc:docChg chg="delSld modSld">
      <pc:chgData name="Eimear Keane" userId="eef31a02-fc57-41c7-a1dc-9c55ab6f1315" providerId="ADAL" clId="{253BB40F-0F1F-465F-85D2-007BD87F74B6}" dt="2024-08-15T11:24:19.842" v="3" actId="20577"/>
      <pc:docMkLst>
        <pc:docMk/>
      </pc:docMkLst>
      <pc:sldChg chg="del">
        <pc:chgData name="Eimear Keane" userId="eef31a02-fc57-41c7-a1dc-9c55ab6f1315" providerId="ADAL" clId="{253BB40F-0F1F-465F-85D2-007BD87F74B6}" dt="2024-08-15T11:24:09.980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253BB40F-0F1F-465F-85D2-007BD87F74B6}" dt="2024-08-15T11:24:08.974" v="0" actId="47"/>
        <pc:sldMkLst>
          <pc:docMk/>
          <pc:sldMk cId="2950368213" sldId="856"/>
        </pc:sldMkLst>
      </pc:sldChg>
      <pc:sldChg chg="modSp mod">
        <pc:chgData name="Eimear Keane" userId="eef31a02-fc57-41c7-a1dc-9c55ab6f1315" providerId="ADAL" clId="{253BB40F-0F1F-465F-85D2-007BD87F74B6}" dt="2024-08-15T11:24:19.842" v="3" actId="20577"/>
        <pc:sldMkLst>
          <pc:docMk/>
          <pc:sldMk cId="1876986867" sldId="862"/>
        </pc:sldMkLst>
        <pc:spChg chg="mod">
          <ac:chgData name="Eimear Keane" userId="eef31a02-fc57-41c7-a1dc-9c55ab6f1315" providerId="ADAL" clId="{253BB40F-0F1F-465F-85D2-007BD87F74B6}" dt="2024-08-15T11:24:19.842" v="3" actId="20577"/>
          <ac:spMkLst>
            <pc:docMk/>
            <pc:sldMk cId="1876986867" sldId="862"/>
            <ac:spMk id="16" creationId="{73EDEFA1-4E8A-410B-861C-BBA7618DA0BB}"/>
          </ac:spMkLst>
        </pc:spChg>
      </pc:sldChg>
      <pc:sldMasterChg chg="delSldLayout">
        <pc:chgData name="Eimear Keane" userId="eef31a02-fc57-41c7-a1dc-9c55ab6f1315" providerId="ADAL" clId="{253BB40F-0F1F-465F-85D2-007BD87F74B6}" dt="2024-08-15T11:24:08.974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253BB40F-0F1F-465F-85D2-007BD87F74B6}" dt="2024-08-15T11:24:08.974" v="0" actId="47"/>
          <pc:sldLayoutMkLst>
            <pc:docMk/>
            <pc:sldMasterMk cId="102754929" sldId="2147483660"/>
            <pc:sldLayoutMk cId="3524741549" sldId="214748367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75.1%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July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54.7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75.099999999999994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71.7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73.599999999999994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Tesco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Lidl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Reckitt Benckiser 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Virgin Media 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Aldi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Vodafone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PTSB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Mars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/>
          <a:srcRect/>
          <a:stretch>
            <a:fillRect t="-4000" b="-4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Unilever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Tesco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Lidl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Reckitt Benckiser 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Mars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Aldi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Vodafone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PTSB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Virgin Media 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15/08/2024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15/08/2024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15/08/2024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</a:t>
            </a:r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2024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70435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July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74573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July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The Sunday Game Live - SHCF - Clare v 	</a:t>
            </a:r>
            <a:r>
              <a:rPr lang="en-US" sz="1800" dirty="0" err="1"/>
              <a:t>Cork:Live</a:t>
            </a:r>
            <a:r>
              <a:rPr lang="en-US" sz="1800" dirty="0"/>
              <a:t>			21-07-2024</a:t>
            </a:r>
          </a:p>
          <a:p>
            <a:pPr marL="0" indent="0">
              <a:buNone/>
            </a:pPr>
            <a:r>
              <a:rPr lang="en-US" sz="1800" dirty="0"/>
              <a:t>2	UEFA Euro 2024 - Final - Spain v </a:t>
            </a:r>
            <a:r>
              <a:rPr lang="en-US" sz="1800" dirty="0" err="1"/>
              <a:t>England:Live</a:t>
            </a:r>
            <a:r>
              <a:rPr lang="en-US" sz="1800" dirty="0"/>
              <a:t>				14-07-2024</a:t>
            </a:r>
          </a:p>
          <a:p>
            <a:pPr marL="0" indent="0">
              <a:buNone/>
            </a:pPr>
            <a:r>
              <a:rPr lang="en-US" sz="1800" dirty="0"/>
              <a:t>3	The Sunday Game Live - SFCF - Armagh v 	</a:t>
            </a:r>
            <a:r>
              <a:rPr lang="en-US" sz="1800" dirty="0" err="1"/>
              <a:t>Galway:Live</a:t>
            </a:r>
            <a:r>
              <a:rPr lang="en-US" sz="1800" dirty="0"/>
              <a:t>		28-07-2024</a:t>
            </a:r>
          </a:p>
          <a:p>
            <a:pPr marL="0" indent="0">
              <a:buNone/>
            </a:pPr>
            <a:r>
              <a:rPr lang="en-US" sz="1800" dirty="0"/>
              <a:t>4	UEFA Euro 2024 - SF2 - Netherlands v 	</a:t>
            </a:r>
            <a:r>
              <a:rPr lang="en-US" sz="1800" dirty="0" err="1"/>
              <a:t>England:Live</a:t>
            </a:r>
            <a:r>
              <a:rPr lang="en-US" sz="1800" dirty="0"/>
              <a:t>		10-07-2024</a:t>
            </a:r>
          </a:p>
          <a:p>
            <a:pPr marL="0" indent="0">
              <a:buNone/>
            </a:pPr>
            <a:r>
              <a:rPr lang="en-US" sz="1800" dirty="0"/>
              <a:t>5	The Sunday Game Live - SHCF - Clare v 	</a:t>
            </a:r>
            <a:r>
              <a:rPr lang="en-US" sz="1800" dirty="0" err="1"/>
              <a:t>Cork:Post</a:t>
            </a:r>
            <a:r>
              <a:rPr lang="en-US" sz="1800" dirty="0"/>
              <a:t>			21-07-2024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7" r="14927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Emmerdale		24-07-2024</a:t>
            </a:r>
          </a:p>
          <a:p>
            <a:pPr marL="0" indent="0">
              <a:buNone/>
            </a:pPr>
            <a:r>
              <a:rPr lang="en-US" sz="1800" dirty="0"/>
              <a:t>2	Coronation Street		22-07-2024</a:t>
            </a:r>
          </a:p>
          <a:p>
            <a:pPr marL="0" indent="0">
              <a:buNone/>
            </a:pPr>
            <a:r>
              <a:rPr lang="en-US" sz="1800" dirty="0"/>
              <a:t>3	Love Island S11		04-07-2024</a:t>
            </a:r>
          </a:p>
          <a:p>
            <a:pPr marL="0" indent="0">
              <a:buNone/>
            </a:pPr>
            <a:r>
              <a:rPr lang="en-US" sz="1800" dirty="0"/>
              <a:t>4	News at 5:30		24-07-2024</a:t>
            </a:r>
          </a:p>
          <a:p>
            <a:pPr marL="0" indent="0">
              <a:buNone/>
            </a:pPr>
            <a:r>
              <a:rPr lang="en-US" sz="1800" dirty="0"/>
              <a:t>5	Celebrity Catchphrase 	05-07-2024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LIVE INT RUGBY: SA V IRE 2ND TEST	</a:t>
            </a:r>
          </a:p>
          <a:p>
            <a:pPr marL="0" indent="0">
              <a:buNone/>
            </a:pPr>
            <a:r>
              <a:rPr lang="en-US" sz="1800" dirty="0"/>
              <a:t>				13-07-2024</a:t>
            </a:r>
          </a:p>
          <a:p>
            <a:pPr marL="0" indent="0">
              <a:buNone/>
            </a:pPr>
            <a:r>
              <a:rPr lang="en-US" sz="1800" dirty="0"/>
              <a:t>2     LIVE BRITISH F1 GRAND PRIX	07-07-2024</a:t>
            </a:r>
          </a:p>
          <a:p>
            <a:pPr marL="0" indent="0">
              <a:buNone/>
            </a:pPr>
            <a:r>
              <a:rPr lang="en-US" sz="1800" dirty="0"/>
              <a:t>3     SKY NEWS			21-07-2024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LIVE OPEN CHAMPIONSHIP ROUND 3	</a:t>
            </a:r>
          </a:p>
          <a:p>
            <a:pPr marL="0" indent="0">
              <a:buNone/>
            </a:pPr>
            <a:r>
              <a:rPr lang="en-US" sz="1800" dirty="0"/>
              <a:t>				20-07-2024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LIVE INT RUGBY: AUS V WAL 1ST TEST	</a:t>
            </a:r>
          </a:p>
          <a:p>
            <a:pPr marL="0" indent="0">
              <a:buNone/>
            </a:pPr>
            <a:r>
              <a:rPr lang="en-US" sz="1800" dirty="0"/>
              <a:t>				06-07-2024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CELEBRITY GOGGLEBOX	12-07-2024</a:t>
            </a:r>
          </a:p>
          <a:p>
            <a:pPr marL="0" indent="0">
              <a:buNone/>
            </a:pPr>
            <a:r>
              <a:rPr lang="en-US" sz="1800" dirty="0"/>
              <a:t>2	SAUCY! SECRETS OF THE BRITISH SEX 	COMEDY			28-07-2024</a:t>
            </a:r>
          </a:p>
          <a:p>
            <a:pPr marL="0" indent="0">
              <a:buNone/>
            </a:pPr>
            <a:r>
              <a:rPr lang="en-US" sz="1800" dirty="0"/>
              <a:t>3	LIVE: F1 BRITISH GRAND PRIX	07-07-2024</a:t>
            </a:r>
          </a:p>
          <a:p>
            <a:pPr marL="342900" indent="-342900">
              <a:buAutoNum type="arabicPlain" startAt="4"/>
            </a:pPr>
            <a:r>
              <a:rPr lang="en-US" sz="1800" dirty="0"/>
              <a:t>           SURGEONS: LIFE IN THEIR HANDS	</a:t>
            </a:r>
          </a:p>
          <a:p>
            <a:pPr marL="0" indent="0">
              <a:buNone/>
            </a:pPr>
            <a:r>
              <a:rPr lang="en-US" sz="1800" dirty="0"/>
              <a:t>				28-07-2024</a:t>
            </a:r>
          </a:p>
          <a:p>
            <a:pPr marL="0" indent="0">
              <a:buNone/>
            </a:pPr>
            <a:r>
              <a:rPr lang="en-US" sz="1800" dirty="0"/>
              <a:t>5	GOGGLEBOX		19-07-2024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391930-8B4C-4CEA-B1B7-0CA8A5191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8" r="20738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THE PATRICK STAR SHOW	31-07-2024</a:t>
            </a:r>
          </a:p>
          <a:p>
            <a:pPr marL="0" indent="0">
              <a:buNone/>
            </a:pPr>
            <a:r>
              <a:rPr lang="en-US" sz="1800" dirty="0"/>
              <a:t>2	SPONGEBOB SQUAREPANTS	31-07-2024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 BEN &amp; HOLLY'S LITTLE KINGDOM	</a:t>
            </a:r>
          </a:p>
          <a:p>
            <a:pPr marL="0" indent="0">
              <a:buNone/>
            </a:pPr>
            <a:r>
              <a:rPr lang="en-US" sz="1800" dirty="0"/>
              <a:t>				02-07-2024</a:t>
            </a:r>
          </a:p>
          <a:p>
            <a:pPr marL="0" indent="0">
              <a:buNone/>
            </a:pPr>
            <a:r>
              <a:rPr lang="en-US" sz="1800" dirty="0"/>
              <a:t>4	PAW PATROL		07-07-2024</a:t>
            </a:r>
          </a:p>
          <a:p>
            <a:pPr marL="0" indent="0">
              <a:buNone/>
            </a:pPr>
            <a:r>
              <a:rPr lang="en-US" sz="1800" dirty="0"/>
              <a:t>5	THE SMURFS		03-07-2024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July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111716" y="4720573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r="15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Opry le Daniel 9		23-07-2024</a:t>
            </a:r>
          </a:p>
          <a:p>
            <a:pPr marL="0" indent="0">
              <a:buNone/>
            </a:pPr>
            <a:r>
              <a:rPr lang="en-GB" sz="1800" dirty="0"/>
              <a:t>2	</a:t>
            </a:r>
            <a:r>
              <a:rPr lang="en-GB" sz="1800" dirty="0" err="1"/>
              <a:t>Peil</a:t>
            </a:r>
            <a:r>
              <a:rPr lang="en-GB" sz="1800" dirty="0"/>
              <a:t> </a:t>
            </a:r>
            <a:r>
              <a:rPr lang="en-GB" sz="1800" dirty="0" err="1"/>
              <a:t>na</a:t>
            </a:r>
            <a:r>
              <a:rPr lang="en-GB" sz="1800" dirty="0"/>
              <a:t> </a:t>
            </a:r>
            <a:r>
              <a:rPr lang="en-GB" sz="1800" dirty="0" err="1"/>
              <a:t>mBan</a:t>
            </a:r>
            <a:r>
              <a:rPr lang="en-GB" sz="1800" dirty="0"/>
              <a:t> Beo 2024	20-07-2024</a:t>
            </a:r>
          </a:p>
          <a:p>
            <a:pPr marL="0" indent="0">
              <a:buNone/>
            </a:pPr>
            <a:r>
              <a:rPr lang="en-GB" sz="1800" dirty="0"/>
              <a:t>3	Hector: Ó </a:t>
            </a:r>
            <a:r>
              <a:rPr lang="en-GB" sz="1800" dirty="0" err="1"/>
              <a:t>na</a:t>
            </a:r>
            <a:r>
              <a:rPr lang="en-GB" sz="1800" dirty="0"/>
              <a:t> Philippines go </a:t>
            </a:r>
            <a:r>
              <a:rPr lang="en-GB" sz="1800" dirty="0" err="1"/>
              <a:t>dtí</a:t>
            </a:r>
            <a:r>
              <a:rPr lang="en-GB" sz="1800" dirty="0"/>
              <a:t> </a:t>
            </a:r>
            <a:r>
              <a:rPr lang="en-GB" sz="1800" dirty="0" err="1"/>
              <a:t>na</a:t>
            </a:r>
            <a:r>
              <a:rPr lang="en-GB" sz="1800" dirty="0"/>
              <a:t> Solomons				11-07-2024</a:t>
            </a:r>
          </a:p>
          <a:p>
            <a:pPr marL="0" indent="0">
              <a:buNone/>
            </a:pPr>
            <a:r>
              <a:rPr lang="en-GB" sz="1800" dirty="0"/>
              <a:t>4	The Professionals 1966	26-07-2024</a:t>
            </a:r>
          </a:p>
          <a:p>
            <a:pPr marL="0" indent="0">
              <a:buNone/>
            </a:pPr>
            <a:r>
              <a:rPr lang="en-GB" sz="1800" dirty="0"/>
              <a:t>5	Opry le Daniel 10		30-07-2024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July 2024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6" r="15346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5725</TotalTime>
  <Words>787</Words>
  <Application>Microsoft Office PowerPoint</Application>
  <PresentationFormat>Widescreen</PresentationFormat>
  <Paragraphs>104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86</cp:revision>
  <dcterms:created xsi:type="dcterms:W3CDTF">2020-09-08T09:03:26Z</dcterms:created>
  <dcterms:modified xsi:type="dcterms:W3CDTF">2024-08-15T11:24:27Z</dcterms:modified>
</cp:coreProperties>
</file>