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56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6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43A315C1-FF93-4A66-AF55-E1E12E8DA96D}"/>
    <pc:docChg chg="delSld">
      <pc:chgData name="Eimear Keane" userId="eef31a02-fc57-41c7-a1dc-9c55ab6f1315" providerId="ADAL" clId="{43A315C1-FF93-4A66-AF55-E1E12E8DA96D}" dt="2025-01-10T09:56:13.407" v="1" actId="47"/>
      <pc:docMkLst>
        <pc:docMk/>
      </pc:docMkLst>
      <pc:sldChg chg="del">
        <pc:chgData name="Eimear Keane" userId="eef31a02-fc57-41c7-a1dc-9c55ab6f1315" providerId="ADAL" clId="{43A315C1-FF93-4A66-AF55-E1E12E8DA96D}" dt="2025-01-10T09:56:05.966" v="0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43A315C1-FF93-4A66-AF55-E1E12E8DA96D}" dt="2025-01-10T09:56:13.407" v="1" actId="47"/>
        <pc:sldMkLst>
          <pc:docMk/>
          <pc:sldMk cId="3329969672" sldId="86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76.9%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December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75.099999999999994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76.900000000000006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75.099999999999994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*Individuals</c:v>
                </c:pt>
                <c:pt idx="1">
                  <c:v>Adults 15+</c:v>
                </c:pt>
                <c:pt idx="2">
                  <c:v>Adults 15-34</c:v>
                </c:pt>
                <c:pt idx="3">
                  <c:v>Adults 25-44</c:v>
                </c:pt>
                <c:pt idx="4">
                  <c:v>*Children</c:v>
                </c:pt>
                <c:pt idx="5">
                  <c:v>*Hskprs w/kids</c:v>
                </c:pt>
                <c:pt idx="6">
                  <c:v>*Hskprs</c:v>
                </c:pt>
                <c:pt idx="7">
                  <c:v>Adults ABC1</c:v>
                </c:pt>
                <c:pt idx="8">
                  <c:v>Adults C2DE</c:v>
                </c:pt>
                <c:pt idx="9">
                  <c:v>Grocery Shoppers 15+</c:v>
                </c:pt>
                <c:pt idx="10">
                  <c:v>Grocery Shoppers w/kids</c:v>
                </c:pt>
                <c:pt idx="11">
                  <c:v>Men 15+</c:v>
                </c:pt>
                <c:pt idx="12">
                  <c:v>Women 15+</c:v>
                </c:pt>
                <c:pt idx="13">
                  <c:v>Adults 45+</c:v>
                </c:pt>
              </c:strCache>
            </c:strRef>
          </c:cat>
          <c:val>
            <c:numRef>
              <c:f>Sheet1!$B$2:$B$15</c:f>
              <c:numCache>
                <c:formatCode>0</c:formatCode>
                <c:ptCount val="14"/>
                <c:pt idx="0">
                  <c:v>116</c:v>
                </c:pt>
                <c:pt idx="1">
                  <c:v>133</c:v>
                </c:pt>
                <c:pt idx="2">
                  <c:v>43</c:v>
                </c:pt>
                <c:pt idx="3">
                  <c:v>63</c:v>
                </c:pt>
                <c:pt idx="4">
                  <c:v>31</c:v>
                </c:pt>
                <c:pt idx="5">
                  <c:v>77</c:v>
                </c:pt>
                <c:pt idx="6">
                  <c:v>170</c:v>
                </c:pt>
                <c:pt idx="7">
                  <c:v>85</c:v>
                </c:pt>
                <c:pt idx="8">
                  <c:v>178</c:v>
                </c:pt>
                <c:pt idx="9">
                  <c:v>148</c:v>
                </c:pt>
                <c:pt idx="10">
                  <c:v>70</c:v>
                </c:pt>
                <c:pt idx="11">
                  <c:v>131</c:v>
                </c:pt>
                <c:pt idx="12">
                  <c:v>135</c:v>
                </c:pt>
                <c:pt idx="13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*Individuals</c:v>
                </c:pt>
                <c:pt idx="1">
                  <c:v>Adults 15+</c:v>
                </c:pt>
                <c:pt idx="2">
                  <c:v>Adults 15-34</c:v>
                </c:pt>
                <c:pt idx="3">
                  <c:v>Adults 25-44</c:v>
                </c:pt>
                <c:pt idx="4">
                  <c:v>*Children</c:v>
                </c:pt>
                <c:pt idx="5">
                  <c:v>*Hskprs w/kids</c:v>
                </c:pt>
                <c:pt idx="6">
                  <c:v>*Hskprs</c:v>
                </c:pt>
                <c:pt idx="7">
                  <c:v>Adults ABC1</c:v>
                </c:pt>
                <c:pt idx="8">
                  <c:v>Adults C2DE</c:v>
                </c:pt>
                <c:pt idx="9">
                  <c:v>Grocery Shoppers 15+</c:v>
                </c:pt>
                <c:pt idx="10">
                  <c:v>Grocery Shoppers w/kids</c:v>
                </c:pt>
                <c:pt idx="11">
                  <c:v>Men 15+</c:v>
                </c:pt>
                <c:pt idx="12">
                  <c:v>Women 15+</c:v>
                </c:pt>
                <c:pt idx="13">
                  <c:v>Adults 45+</c:v>
                </c:pt>
              </c:strCache>
            </c:strRef>
          </c:cat>
          <c:val>
            <c:numRef>
              <c:f>Sheet1!$C$2:$C$15</c:f>
              <c:numCache>
                <c:formatCode>0</c:formatCode>
                <c:ptCount val="14"/>
                <c:pt idx="0">
                  <c:v>25</c:v>
                </c:pt>
                <c:pt idx="1">
                  <c:v>27</c:v>
                </c:pt>
                <c:pt idx="2">
                  <c:v>14</c:v>
                </c:pt>
                <c:pt idx="3">
                  <c:v>24</c:v>
                </c:pt>
                <c:pt idx="4">
                  <c:v>14</c:v>
                </c:pt>
                <c:pt idx="5">
                  <c:v>26</c:v>
                </c:pt>
                <c:pt idx="6">
                  <c:v>33</c:v>
                </c:pt>
                <c:pt idx="7">
                  <c:v>26</c:v>
                </c:pt>
                <c:pt idx="8">
                  <c:v>30</c:v>
                </c:pt>
                <c:pt idx="9">
                  <c:v>30</c:v>
                </c:pt>
                <c:pt idx="10">
                  <c:v>24</c:v>
                </c:pt>
                <c:pt idx="11">
                  <c:v>26</c:v>
                </c:pt>
                <c:pt idx="12">
                  <c:v>29</c:v>
                </c:pt>
                <c:pt idx="1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 dirty="0">
                    <a:solidFill>
                      <a:schemeClr val="bg2"/>
                    </a:solidFill>
                  </a:rPr>
                  <a:t>Daily Minutes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10/01/2025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31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4741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10/01/2025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bethfishreads.com/2018/09/weekend-cooking-catching-up-on-3-food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tenahomer.blogspot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rge crow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December 2024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7144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 WEEKLY REACH: December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001775"/>
              </p:ext>
            </p:extLst>
          </p:nvPr>
        </p:nvGraphicFramePr>
        <p:xfrm>
          <a:off x="838200" y="1825625"/>
          <a:ext cx="1008770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5313" y="6538912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Ireland / Av mins </a:t>
            </a:r>
            <a:r>
              <a:rPr lang="en-IE" i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pn</a:t>
            </a: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28286-6B2A-449E-9CF3-2E67122338D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DAILY MINUTES: December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6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The Late </a:t>
            </a:r>
            <a:r>
              <a:rPr lang="en-US" sz="1800" b="1" dirty="0" err="1">
                <a:solidFill>
                  <a:schemeClr val="tx2"/>
                </a:solidFill>
              </a:rPr>
              <a:t>Late</a:t>
            </a:r>
            <a:r>
              <a:rPr lang="en-US" sz="1800" b="1" dirty="0">
                <a:solidFill>
                  <a:schemeClr val="tx2"/>
                </a:solidFill>
              </a:rPr>
              <a:t> Toy Show	06-12-2024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	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06-12-2024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New Year's Eve Live	31-12-2024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RTÉ News: Six One		01-12-2024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	</a:t>
            </a:r>
            <a:r>
              <a:rPr lang="en-US" sz="1800" b="1" dirty="0" err="1">
                <a:solidFill>
                  <a:schemeClr val="tx2"/>
                </a:solidFill>
              </a:rPr>
              <a:t>Mrs</a:t>
            </a:r>
            <a:r>
              <a:rPr lang="en-US" sz="1800" b="1" dirty="0">
                <a:solidFill>
                  <a:schemeClr val="tx2"/>
                </a:solidFill>
              </a:rPr>
              <a:t> Brown's Boys		31-12-2024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December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I'm a Celebrity... Get Me Out Of Here! 2024				08-12-2024</a:t>
            </a:r>
          </a:p>
          <a:p>
            <a:pPr marL="0" indent="0">
              <a:buNone/>
            </a:pPr>
            <a:r>
              <a:rPr lang="en-US" sz="1800" dirty="0"/>
              <a:t>2	Coronation Street		16-12-2024</a:t>
            </a:r>
          </a:p>
          <a:p>
            <a:pPr marL="0" indent="0">
              <a:buNone/>
            </a:pPr>
            <a:r>
              <a:rPr lang="en-US" sz="1800" dirty="0"/>
              <a:t>3	Emmerdale		16-12-2024</a:t>
            </a:r>
          </a:p>
          <a:p>
            <a:pPr marL="0" indent="0">
              <a:buNone/>
            </a:pPr>
            <a:r>
              <a:rPr lang="en-US" sz="1800" dirty="0"/>
              <a:t>4	News at 5:30		05-12-2024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 I'm A Celebrity... Get Me Out Of Here!                	Coming Out		16-12-2024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Dec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6" r="20786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PL: LIVERPOOL V MAN CITY	</a:t>
            </a:r>
          </a:p>
          <a:p>
            <a:pPr marL="0" indent="0">
              <a:buNone/>
            </a:pPr>
            <a:r>
              <a:rPr lang="en-US" sz="1800" dirty="0"/>
              <a:t>				01-12-2024</a:t>
            </a:r>
          </a:p>
          <a:p>
            <a:pPr marL="0" indent="0">
              <a:buNone/>
            </a:pPr>
            <a:r>
              <a:rPr lang="en-US" sz="1800" dirty="0"/>
              <a:t>2    PREMIER LEAGUE 2024/25	26-12-2024</a:t>
            </a:r>
          </a:p>
          <a:p>
            <a:pPr marL="0" indent="0">
              <a:buNone/>
            </a:pPr>
            <a:r>
              <a:rPr lang="en-US" sz="1800" dirty="0"/>
              <a:t>3    LIVE PL: MAN CITY V MAN UNITED	15-12-2024</a:t>
            </a:r>
          </a:p>
          <a:p>
            <a:pPr marL="0" indent="0">
              <a:buNone/>
            </a:pPr>
            <a:r>
              <a:rPr lang="en-US" sz="1800" dirty="0"/>
              <a:t>4    LIVE PL: TOTTENHAM V CHELSEA	08-12-2024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LIVE EFL CUP: TOTTENHAM V MAN UTD	</a:t>
            </a:r>
          </a:p>
          <a:p>
            <a:pPr marL="0" indent="0">
              <a:buNone/>
            </a:pPr>
            <a:r>
              <a:rPr lang="en-US" sz="1800" dirty="0"/>
              <a:t>				19-12-2024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Dec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512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13-12-2024</a:t>
            </a:r>
          </a:p>
          <a:p>
            <a:pPr marL="0" indent="0">
              <a:buNone/>
            </a:pPr>
            <a:r>
              <a:rPr lang="en-US" sz="1800" dirty="0"/>
              <a:t>2	THE GREAT BRITISH BAKE OFF CHRISTMAS  	SPECIAL			24-12-2024</a:t>
            </a:r>
          </a:p>
          <a:p>
            <a:pPr marL="0" indent="0">
              <a:buNone/>
            </a:pPr>
            <a:r>
              <a:rPr lang="en-US" sz="1800" dirty="0"/>
              <a:t>3	CELEBRITY GOGGLEBOX	20-12-2024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BIG FAT QUIZ OF THE YEAR 2024	</a:t>
            </a:r>
          </a:p>
          <a:p>
            <a:pPr marL="0" indent="0">
              <a:buNone/>
            </a:pPr>
            <a:r>
              <a:rPr lang="en-US" sz="1800" dirty="0"/>
              <a:t>				27-12-2024</a:t>
            </a:r>
          </a:p>
          <a:p>
            <a:pPr marL="0" indent="0">
              <a:buNone/>
            </a:pPr>
            <a:r>
              <a:rPr lang="en-US" sz="1800" dirty="0"/>
              <a:t>5	GOGGLEBOX	23-12-2024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Oct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014" r="11014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5853D5-6309-5C9B-30D3-582A397F61C6}"/>
              </a:ext>
            </a:extLst>
          </p:cNvPr>
          <p:cNvSpPr txBox="1"/>
          <p:nvPr/>
        </p:nvSpPr>
        <p:spPr>
          <a:xfrm>
            <a:off x="6007894" y="5938635"/>
            <a:ext cx="61841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www.bethfishreads.com/2018/09/weekend-cooking-catching-up-on-3-food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-nd/3.0/"/>
              </a:rPr>
              <a:t>CC BY-NC-ND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MR. BEAN		31-12-2024</a:t>
            </a:r>
          </a:p>
          <a:p>
            <a:pPr marL="0" indent="0">
              <a:buNone/>
            </a:pPr>
            <a:r>
              <a:rPr lang="en-US" sz="1800" dirty="0"/>
              <a:t>2	THE BEST OF MR BEAN	31-12-2024</a:t>
            </a:r>
          </a:p>
          <a:p>
            <a:pPr marL="0" indent="0">
              <a:buNone/>
            </a:pPr>
            <a:r>
              <a:rPr lang="en-US" sz="1800" dirty="0"/>
              <a:t>3	FRIENDS			22-12-2024</a:t>
            </a:r>
          </a:p>
          <a:p>
            <a:pPr marL="0" indent="0">
              <a:buNone/>
            </a:pPr>
            <a:r>
              <a:rPr lang="en-US" sz="1800" dirty="0"/>
              <a:t>4	MICHAEL MCINTYRE: HAPPY &amp; GLORIOUS				25-12-2024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 FILM: WE'RE THE MILLERS (2013)	</a:t>
            </a:r>
          </a:p>
          <a:p>
            <a:pPr marL="0" indent="0">
              <a:buNone/>
            </a:pPr>
            <a:r>
              <a:rPr lang="en-US" sz="1800" dirty="0"/>
              <a:t>				8-12-2024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Dec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892" r="13892"/>
          <a:stretch/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</a:t>
            </a:r>
            <a:r>
              <a:rPr lang="en-GB" sz="1800" dirty="0" err="1"/>
              <a:t>Rugbaí</a:t>
            </a:r>
            <a:r>
              <a:rPr lang="en-GB" sz="1800" dirty="0"/>
              <a:t> Beo URC 2024- 2025	27-12-2024</a:t>
            </a:r>
          </a:p>
          <a:p>
            <a:pPr marL="0" indent="0">
              <a:buNone/>
            </a:pPr>
            <a:r>
              <a:rPr lang="en-GB" sz="1800" dirty="0"/>
              <a:t>2	GAA BEO 2023 - 2024	15-12-2024</a:t>
            </a:r>
          </a:p>
          <a:p>
            <a:pPr marL="0" indent="0">
              <a:buNone/>
            </a:pPr>
            <a:r>
              <a:rPr lang="en-GB" sz="1800" dirty="0"/>
              <a:t>3	An </a:t>
            </a:r>
            <a:r>
              <a:rPr lang="en-GB" sz="1800" dirty="0" err="1"/>
              <a:t>Cailín</a:t>
            </a:r>
            <a:r>
              <a:rPr lang="en-GB" sz="1800" dirty="0"/>
              <a:t> </a:t>
            </a:r>
            <a:r>
              <a:rPr lang="en-GB" sz="1800" dirty="0" err="1"/>
              <a:t>Ciúin</a:t>
            </a:r>
            <a:r>
              <a:rPr lang="en-GB" sz="1800" dirty="0"/>
              <a:t>		25-12-2024</a:t>
            </a:r>
          </a:p>
          <a:p>
            <a:pPr marL="0" indent="0">
              <a:buNone/>
            </a:pPr>
            <a:r>
              <a:rPr lang="en-GB" sz="1800" dirty="0"/>
              <a:t>4	Mrs. Doubtfire		31-12-2024</a:t>
            </a:r>
          </a:p>
          <a:p>
            <a:pPr marL="342900" indent="-342900">
              <a:buAutoNum type="arabicPlain" startAt="5"/>
            </a:pPr>
            <a:r>
              <a:rPr lang="en-GB" sz="1800" dirty="0"/>
              <a:t>          The Foster &amp; Allen Request Show	</a:t>
            </a:r>
          </a:p>
          <a:p>
            <a:pPr marL="0" indent="0">
              <a:buNone/>
            </a:pPr>
            <a:r>
              <a:rPr lang="en-GB" sz="1800"/>
              <a:t>				26-12-2024</a:t>
            </a: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34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7038</TotalTime>
  <Words>734</Words>
  <Application>Microsoft Office PowerPoint</Application>
  <PresentationFormat>Widescreen</PresentationFormat>
  <Paragraphs>98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90</cp:revision>
  <dcterms:created xsi:type="dcterms:W3CDTF">2020-09-08T09:03:26Z</dcterms:created>
  <dcterms:modified xsi:type="dcterms:W3CDTF">2025-01-10T09:56:14Z</dcterms:modified>
</cp:coreProperties>
</file>