
<file path=[Content_Types].xml><?xml version="1.0" encoding="utf-8"?>
<Types xmlns="http://schemas.openxmlformats.org/package/2006/content-types">
  <Default Extension="1" ContentType="image/jpeg"/>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xml" ContentType="application/vnd.openxmlformats-officedocument.presentationml.tags+xml"/>
  <Override PartName="/ppt/notesSlides/notesSlide1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xml" ContentType="application/vnd.openxmlformats-officedocument.presentationml.tags+xml"/>
  <Override PartName="/ppt/notesSlides/notesSlide1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handoutMasterIdLst>
    <p:handoutMasterId r:id="rId19"/>
  </p:handoutMasterIdLst>
  <p:sldIdLst>
    <p:sldId id="2144445295" r:id="rId2"/>
    <p:sldId id="2144445282" r:id="rId3"/>
    <p:sldId id="2144445281" r:id="rId4"/>
    <p:sldId id="2144445283" r:id="rId5"/>
    <p:sldId id="2144445284" r:id="rId6"/>
    <p:sldId id="2144445286" r:id="rId7"/>
    <p:sldId id="2144445287" r:id="rId8"/>
    <p:sldId id="2144445288" r:id="rId9"/>
    <p:sldId id="2144445289" r:id="rId10"/>
    <p:sldId id="2144445279" r:id="rId11"/>
    <p:sldId id="2144445291" r:id="rId12"/>
    <p:sldId id="2144445292" r:id="rId13"/>
    <p:sldId id="2144445294" r:id="rId14"/>
    <p:sldId id="2144445296" r:id="rId15"/>
    <p:sldId id="2144445297" r:id="rId16"/>
    <p:sldId id="214444526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B42A"/>
    <a:srgbClr val="2E5495"/>
    <a:srgbClr val="8191A0"/>
    <a:srgbClr val="0C2A3E"/>
    <a:srgbClr val="A3A3A3"/>
    <a:srgbClr val="ED7D31"/>
    <a:srgbClr val="FBC301"/>
    <a:srgbClr val="A14506"/>
    <a:srgbClr val="E97C30"/>
    <a:srgbClr val="4458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34C9D9-2B81-4007-A358-190DAB3521D9}" v="728" dt="2025-01-21T13:17:43.8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4" autoAdjust="0"/>
    <p:restoredTop sz="83886" autoAdjust="0"/>
  </p:normalViewPr>
  <p:slideViewPr>
    <p:cSldViewPr snapToGrid="0">
      <p:cViewPr varScale="1">
        <p:scale>
          <a:sx n="91" d="100"/>
          <a:sy n="91" d="100"/>
        </p:scale>
        <p:origin x="1266" y="66"/>
      </p:cViewPr>
      <p:guideLst/>
    </p:cSldViewPr>
  </p:slideViewPr>
  <p:notesTextViewPr>
    <p:cViewPr>
      <p:scale>
        <a:sx n="1" d="1"/>
        <a:sy n="1" d="1"/>
      </p:scale>
      <p:origin x="0" y="0"/>
    </p:cViewPr>
  </p:notesTextViewPr>
  <p:notesViewPr>
    <p:cSldViewPr snapToGrid="0">
      <p:cViewPr varScale="1">
        <p:scale>
          <a:sx n="83" d="100"/>
          <a:sy n="83" d="100"/>
        </p:scale>
        <p:origin x="2994"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imear Keane" userId="eef31a02-fc57-41c7-a1dc-9c55ab6f1315" providerId="ADAL" clId="{8534C9D9-2B81-4007-A358-190DAB3521D9}"/>
    <pc:docChg chg="undo custSel addSld delSld modSld sldOrd modMainMaster">
      <pc:chgData name="Eimear Keane" userId="eef31a02-fc57-41c7-a1dc-9c55ab6f1315" providerId="ADAL" clId="{8534C9D9-2B81-4007-A358-190DAB3521D9}" dt="2025-01-21T13:19:03.006" v="4352" actId="20577"/>
      <pc:docMkLst>
        <pc:docMk/>
      </pc:docMkLst>
      <pc:sldChg chg="del">
        <pc:chgData name="Eimear Keane" userId="eef31a02-fc57-41c7-a1dc-9c55ab6f1315" providerId="ADAL" clId="{8534C9D9-2B81-4007-A358-190DAB3521D9}" dt="2025-01-13T09:53:55.478" v="9" actId="47"/>
        <pc:sldMkLst>
          <pc:docMk/>
          <pc:sldMk cId="2962912498" sldId="262"/>
        </pc:sldMkLst>
      </pc:sldChg>
      <pc:sldChg chg="addSp delSp modSp del mod ord">
        <pc:chgData name="Eimear Keane" userId="eef31a02-fc57-41c7-a1dc-9c55ab6f1315" providerId="ADAL" clId="{8534C9D9-2B81-4007-A358-190DAB3521D9}" dt="2025-01-14T16:17:09.041" v="1260" actId="47"/>
        <pc:sldMkLst>
          <pc:docMk/>
          <pc:sldMk cId="3002356667" sldId="263"/>
        </pc:sldMkLst>
      </pc:sldChg>
      <pc:sldChg chg="del">
        <pc:chgData name="Eimear Keane" userId="eef31a02-fc57-41c7-a1dc-9c55ab6f1315" providerId="ADAL" clId="{8534C9D9-2B81-4007-A358-190DAB3521D9}" dt="2025-01-13T14:37:56.421" v="512" actId="47"/>
        <pc:sldMkLst>
          <pc:docMk/>
          <pc:sldMk cId="4113508508" sldId="264"/>
        </pc:sldMkLst>
      </pc:sldChg>
      <pc:sldChg chg="del">
        <pc:chgData name="Eimear Keane" userId="eef31a02-fc57-41c7-a1dc-9c55ab6f1315" providerId="ADAL" clId="{8534C9D9-2B81-4007-A358-190DAB3521D9}" dt="2025-01-13T14:37:56.421" v="512" actId="47"/>
        <pc:sldMkLst>
          <pc:docMk/>
          <pc:sldMk cId="3904482275" sldId="266"/>
        </pc:sldMkLst>
      </pc:sldChg>
      <pc:sldChg chg="del">
        <pc:chgData name="Eimear Keane" userId="eef31a02-fc57-41c7-a1dc-9c55ab6f1315" providerId="ADAL" clId="{8534C9D9-2B81-4007-A358-190DAB3521D9}" dt="2025-01-13T14:37:56.421" v="512" actId="47"/>
        <pc:sldMkLst>
          <pc:docMk/>
          <pc:sldMk cId="484358684" sldId="268"/>
        </pc:sldMkLst>
      </pc:sldChg>
      <pc:sldChg chg="del">
        <pc:chgData name="Eimear Keane" userId="eef31a02-fc57-41c7-a1dc-9c55ab6f1315" providerId="ADAL" clId="{8534C9D9-2B81-4007-A358-190DAB3521D9}" dt="2025-01-13T14:37:56.421" v="512" actId="47"/>
        <pc:sldMkLst>
          <pc:docMk/>
          <pc:sldMk cId="1339727864" sldId="269"/>
        </pc:sldMkLst>
      </pc:sldChg>
      <pc:sldChg chg="del">
        <pc:chgData name="Eimear Keane" userId="eef31a02-fc57-41c7-a1dc-9c55ab6f1315" providerId="ADAL" clId="{8534C9D9-2B81-4007-A358-190DAB3521D9}" dt="2025-01-13T14:37:56.421" v="512" actId="47"/>
        <pc:sldMkLst>
          <pc:docMk/>
          <pc:sldMk cId="808632155" sldId="288"/>
        </pc:sldMkLst>
      </pc:sldChg>
      <pc:sldChg chg="del">
        <pc:chgData name="Eimear Keane" userId="eef31a02-fc57-41c7-a1dc-9c55ab6f1315" providerId="ADAL" clId="{8534C9D9-2B81-4007-A358-190DAB3521D9}" dt="2025-01-13T14:37:56.421" v="512" actId="47"/>
        <pc:sldMkLst>
          <pc:docMk/>
          <pc:sldMk cId="4286498620" sldId="289"/>
        </pc:sldMkLst>
      </pc:sldChg>
      <pc:sldChg chg="del">
        <pc:chgData name="Eimear Keane" userId="eef31a02-fc57-41c7-a1dc-9c55ab6f1315" providerId="ADAL" clId="{8534C9D9-2B81-4007-A358-190DAB3521D9}" dt="2025-01-14T12:58:56.338" v="946" actId="47"/>
        <pc:sldMkLst>
          <pc:docMk/>
          <pc:sldMk cId="1039621693" sldId="290"/>
        </pc:sldMkLst>
      </pc:sldChg>
      <pc:sldChg chg="del">
        <pc:chgData name="Eimear Keane" userId="eef31a02-fc57-41c7-a1dc-9c55ab6f1315" providerId="ADAL" clId="{8534C9D9-2B81-4007-A358-190DAB3521D9}" dt="2025-01-13T14:37:56.421" v="512" actId="47"/>
        <pc:sldMkLst>
          <pc:docMk/>
          <pc:sldMk cId="666302756" sldId="292"/>
        </pc:sldMkLst>
      </pc:sldChg>
      <pc:sldChg chg="del">
        <pc:chgData name="Eimear Keane" userId="eef31a02-fc57-41c7-a1dc-9c55ab6f1315" providerId="ADAL" clId="{8534C9D9-2B81-4007-A358-190DAB3521D9}" dt="2025-01-13T14:37:56.421" v="512" actId="47"/>
        <pc:sldMkLst>
          <pc:docMk/>
          <pc:sldMk cId="3315777884" sldId="293"/>
        </pc:sldMkLst>
      </pc:sldChg>
      <pc:sldChg chg="del">
        <pc:chgData name="Eimear Keane" userId="eef31a02-fc57-41c7-a1dc-9c55ab6f1315" providerId="ADAL" clId="{8534C9D9-2B81-4007-A358-190DAB3521D9}" dt="2025-01-13T14:37:56.421" v="512" actId="47"/>
        <pc:sldMkLst>
          <pc:docMk/>
          <pc:sldMk cId="2699009744" sldId="297"/>
        </pc:sldMkLst>
      </pc:sldChg>
      <pc:sldChg chg="del">
        <pc:chgData name="Eimear Keane" userId="eef31a02-fc57-41c7-a1dc-9c55ab6f1315" providerId="ADAL" clId="{8534C9D9-2B81-4007-A358-190DAB3521D9}" dt="2025-01-13T14:37:56.421" v="512" actId="47"/>
        <pc:sldMkLst>
          <pc:docMk/>
          <pc:sldMk cId="3491199729" sldId="298"/>
        </pc:sldMkLst>
      </pc:sldChg>
      <pc:sldChg chg="del">
        <pc:chgData name="Eimear Keane" userId="eef31a02-fc57-41c7-a1dc-9c55ab6f1315" providerId="ADAL" clId="{8534C9D9-2B81-4007-A358-190DAB3521D9}" dt="2025-01-13T14:37:56.421" v="512" actId="47"/>
        <pc:sldMkLst>
          <pc:docMk/>
          <pc:sldMk cId="2916776016" sldId="299"/>
        </pc:sldMkLst>
      </pc:sldChg>
      <pc:sldChg chg="del">
        <pc:chgData name="Eimear Keane" userId="eef31a02-fc57-41c7-a1dc-9c55ab6f1315" providerId="ADAL" clId="{8534C9D9-2B81-4007-A358-190DAB3521D9}" dt="2025-01-13T14:37:56.421" v="512" actId="47"/>
        <pc:sldMkLst>
          <pc:docMk/>
          <pc:sldMk cId="1357480588" sldId="300"/>
        </pc:sldMkLst>
      </pc:sldChg>
      <pc:sldChg chg="del">
        <pc:chgData name="Eimear Keane" userId="eef31a02-fc57-41c7-a1dc-9c55ab6f1315" providerId="ADAL" clId="{8534C9D9-2B81-4007-A358-190DAB3521D9}" dt="2025-01-13T14:37:56.421" v="512" actId="47"/>
        <pc:sldMkLst>
          <pc:docMk/>
          <pc:sldMk cId="1140355970" sldId="302"/>
        </pc:sldMkLst>
      </pc:sldChg>
      <pc:sldChg chg="del">
        <pc:chgData name="Eimear Keane" userId="eef31a02-fc57-41c7-a1dc-9c55ab6f1315" providerId="ADAL" clId="{8534C9D9-2B81-4007-A358-190DAB3521D9}" dt="2025-01-13T14:37:56.421" v="512" actId="47"/>
        <pc:sldMkLst>
          <pc:docMk/>
          <pc:sldMk cId="1064062796" sldId="304"/>
        </pc:sldMkLst>
      </pc:sldChg>
      <pc:sldChg chg="del">
        <pc:chgData name="Eimear Keane" userId="eef31a02-fc57-41c7-a1dc-9c55ab6f1315" providerId="ADAL" clId="{8534C9D9-2B81-4007-A358-190DAB3521D9}" dt="2025-01-13T14:37:56.421" v="512" actId="47"/>
        <pc:sldMkLst>
          <pc:docMk/>
          <pc:sldMk cId="2520120178" sldId="306"/>
        </pc:sldMkLst>
      </pc:sldChg>
      <pc:sldChg chg="del">
        <pc:chgData name="Eimear Keane" userId="eef31a02-fc57-41c7-a1dc-9c55ab6f1315" providerId="ADAL" clId="{8534C9D9-2B81-4007-A358-190DAB3521D9}" dt="2025-01-13T14:37:56.421" v="512" actId="47"/>
        <pc:sldMkLst>
          <pc:docMk/>
          <pc:sldMk cId="2921908376" sldId="309"/>
        </pc:sldMkLst>
      </pc:sldChg>
      <pc:sldChg chg="del">
        <pc:chgData name="Eimear Keane" userId="eef31a02-fc57-41c7-a1dc-9c55ab6f1315" providerId="ADAL" clId="{8534C9D9-2B81-4007-A358-190DAB3521D9}" dt="2025-01-13T14:37:56.421" v="512" actId="47"/>
        <pc:sldMkLst>
          <pc:docMk/>
          <pc:sldMk cId="1096365900" sldId="310"/>
        </pc:sldMkLst>
      </pc:sldChg>
      <pc:sldChg chg="del">
        <pc:chgData name="Eimear Keane" userId="eef31a02-fc57-41c7-a1dc-9c55ab6f1315" providerId="ADAL" clId="{8534C9D9-2B81-4007-A358-190DAB3521D9}" dt="2025-01-13T14:37:56.421" v="512" actId="47"/>
        <pc:sldMkLst>
          <pc:docMk/>
          <pc:sldMk cId="1989367835" sldId="311"/>
        </pc:sldMkLst>
      </pc:sldChg>
      <pc:sldChg chg="del">
        <pc:chgData name="Eimear Keane" userId="eef31a02-fc57-41c7-a1dc-9c55ab6f1315" providerId="ADAL" clId="{8534C9D9-2B81-4007-A358-190DAB3521D9}" dt="2025-01-13T14:37:56.421" v="512" actId="47"/>
        <pc:sldMkLst>
          <pc:docMk/>
          <pc:sldMk cId="2931871281" sldId="312"/>
        </pc:sldMkLst>
      </pc:sldChg>
      <pc:sldChg chg="del">
        <pc:chgData name="Eimear Keane" userId="eef31a02-fc57-41c7-a1dc-9c55ab6f1315" providerId="ADAL" clId="{8534C9D9-2B81-4007-A358-190DAB3521D9}" dt="2025-01-13T14:37:56.421" v="512" actId="47"/>
        <pc:sldMkLst>
          <pc:docMk/>
          <pc:sldMk cId="2372766720" sldId="315"/>
        </pc:sldMkLst>
      </pc:sldChg>
      <pc:sldChg chg="del">
        <pc:chgData name="Eimear Keane" userId="eef31a02-fc57-41c7-a1dc-9c55ab6f1315" providerId="ADAL" clId="{8534C9D9-2B81-4007-A358-190DAB3521D9}" dt="2025-01-13T14:37:56.421" v="512" actId="47"/>
        <pc:sldMkLst>
          <pc:docMk/>
          <pc:sldMk cId="4096995957" sldId="316"/>
        </pc:sldMkLst>
      </pc:sldChg>
      <pc:sldChg chg="del">
        <pc:chgData name="Eimear Keane" userId="eef31a02-fc57-41c7-a1dc-9c55ab6f1315" providerId="ADAL" clId="{8534C9D9-2B81-4007-A358-190DAB3521D9}" dt="2025-01-13T14:37:56.421" v="512" actId="47"/>
        <pc:sldMkLst>
          <pc:docMk/>
          <pc:sldMk cId="1122921954" sldId="318"/>
        </pc:sldMkLst>
      </pc:sldChg>
      <pc:sldChg chg="del">
        <pc:chgData name="Eimear Keane" userId="eef31a02-fc57-41c7-a1dc-9c55ab6f1315" providerId="ADAL" clId="{8534C9D9-2B81-4007-A358-190DAB3521D9}" dt="2025-01-13T14:37:56.421" v="512" actId="47"/>
        <pc:sldMkLst>
          <pc:docMk/>
          <pc:sldMk cId="3522752805" sldId="319"/>
        </pc:sldMkLst>
      </pc:sldChg>
      <pc:sldChg chg="del">
        <pc:chgData name="Eimear Keane" userId="eef31a02-fc57-41c7-a1dc-9c55ab6f1315" providerId="ADAL" clId="{8534C9D9-2B81-4007-A358-190DAB3521D9}" dt="2025-01-13T14:37:56.421" v="512" actId="47"/>
        <pc:sldMkLst>
          <pc:docMk/>
          <pc:sldMk cId="2215916301" sldId="320"/>
        </pc:sldMkLst>
      </pc:sldChg>
      <pc:sldChg chg="del">
        <pc:chgData name="Eimear Keane" userId="eef31a02-fc57-41c7-a1dc-9c55ab6f1315" providerId="ADAL" clId="{8534C9D9-2B81-4007-A358-190DAB3521D9}" dt="2025-01-13T14:37:56.421" v="512" actId="47"/>
        <pc:sldMkLst>
          <pc:docMk/>
          <pc:sldMk cId="1571559399" sldId="323"/>
        </pc:sldMkLst>
      </pc:sldChg>
      <pc:sldChg chg="del">
        <pc:chgData name="Eimear Keane" userId="eef31a02-fc57-41c7-a1dc-9c55ab6f1315" providerId="ADAL" clId="{8534C9D9-2B81-4007-A358-190DAB3521D9}" dt="2025-01-13T14:37:56.421" v="512" actId="47"/>
        <pc:sldMkLst>
          <pc:docMk/>
          <pc:sldMk cId="1250282134" sldId="324"/>
        </pc:sldMkLst>
      </pc:sldChg>
      <pc:sldChg chg="del">
        <pc:chgData name="Eimear Keane" userId="eef31a02-fc57-41c7-a1dc-9c55ab6f1315" providerId="ADAL" clId="{8534C9D9-2B81-4007-A358-190DAB3521D9}" dt="2025-01-13T09:53:52.299" v="8" actId="47"/>
        <pc:sldMkLst>
          <pc:docMk/>
          <pc:sldMk cId="1178609699" sldId="325"/>
        </pc:sldMkLst>
      </pc:sldChg>
      <pc:sldChg chg="delSp modSp del mod ord">
        <pc:chgData name="Eimear Keane" userId="eef31a02-fc57-41c7-a1dc-9c55ab6f1315" providerId="ADAL" clId="{8534C9D9-2B81-4007-A358-190DAB3521D9}" dt="2025-01-14T16:38:56.600" v="1544" actId="47"/>
        <pc:sldMkLst>
          <pc:docMk/>
          <pc:sldMk cId="3148184388" sldId="326"/>
        </pc:sldMkLst>
      </pc:sldChg>
      <pc:sldChg chg="del">
        <pc:chgData name="Eimear Keane" userId="eef31a02-fc57-41c7-a1dc-9c55ab6f1315" providerId="ADAL" clId="{8534C9D9-2B81-4007-A358-190DAB3521D9}" dt="2025-01-13T14:37:56.421" v="512" actId="47"/>
        <pc:sldMkLst>
          <pc:docMk/>
          <pc:sldMk cId="2139637791" sldId="327"/>
        </pc:sldMkLst>
      </pc:sldChg>
      <pc:sldChg chg="del">
        <pc:chgData name="Eimear Keane" userId="eef31a02-fc57-41c7-a1dc-9c55ab6f1315" providerId="ADAL" clId="{8534C9D9-2B81-4007-A358-190DAB3521D9}" dt="2025-01-13T14:37:56.421" v="512" actId="47"/>
        <pc:sldMkLst>
          <pc:docMk/>
          <pc:sldMk cId="1780867261" sldId="328"/>
        </pc:sldMkLst>
      </pc:sldChg>
      <pc:sldChg chg="del">
        <pc:chgData name="Eimear Keane" userId="eef31a02-fc57-41c7-a1dc-9c55ab6f1315" providerId="ADAL" clId="{8534C9D9-2B81-4007-A358-190DAB3521D9}" dt="2025-01-13T14:37:56.421" v="512" actId="47"/>
        <pc:sldMkLst>
          <pc:docMk/>
          <pc:sldMk cId="643041737" sldId="329"/>
        </pc:sldMkLst>
      </pc:sldChg>
      <pc:sldChg chg="del">
        <pc:chgData name="Eimear Keane" userId="eef31a02-fc57-41c7-a1dc-9c55ab6f1315" providerId="ADAL" clId="{8534C9D9-2B81-4007-A358-190DAB3521D9}" dt="2025-01-13T14:37:56.421" v="512" actId="47"/>
        <pc:sldMkLst>
          <pc:docMk/>
          <pc:sldMk cId="4069439114" sldId="330"/>
        </pc:sldMkLst>
      </pc:sldChg>
      <pc:sldChg chg="modSp del mod">
        <pc:chgData name="Eimear Keane" userId="eef31a02-fc57-41c7-a1dc-9c55ab6f1315" providerId="ADAL" clId="{8534C9D9-2B81-4007-A358-190DAB3521D9}" dt="2025-01-14T20:49:26.658" v="3145" actId="47"/>
        <pc:sldMkLst>
          <pc:docMk/>
          <pc:sldMk cId="3592941970" sldId="582"/>
        </pc:sldMkLst>
      </pc:sldChg>
      <pc:sldChg chg="del">
        <pc:chgData name="Eimear Keane" userId="eef31a02-fc57-41c7-a1dc-9c55ab6f1315" providerId="ADAL" clId="{8534C9D9-2B81-4007-A358-190DAB3521D9}" dt="2025-01-13T14:37:38.115" v="511" actId="47"/>
        <pc:sldMkLst>
          <pc:docMk/>
          <pc:sldMk cId="2098004404" sldId="589"/>
        </pc:sldMkLst>
      </pc:sldChg>
      <pc:sldChg chg="del">
        <pc:chgData name="Eimear Keane" userId="eef31a02-fc57-41c7-a1dc-9c55ab6f1315" providerId="ADAL" clId="{8534C9D9-2B81-4007-A358-190DAB3521D9}" dt="2025-01-14T20:03:48.935" v="2867" actId="47"/>
        <pc:sldMkLst>
          <pc:docMk/>
          <pc:sldMk cId="266913888" sldId="595"/>
        </pc:sldMkLst>
      </pc:sldChg>
      <pc:sldChg chg="del">
        <pc:chgData name="Eimear Keane" userId="eef31a02-fc57-41c7-a1dc-9c55ab6f1315" providerId="ADAL" clId="{8534C9D9-2B81-4007-A358-190DAB3521D9}" dt="2025-01-14T17:09:03.796" v="1857" actId="47"/>
        <pc:sldMkLst>
          <pc:docMk/>
          <pc:sldMk cId="2812340908" sldId="4699"/>
        </pc:sldMkLst>
      </pc:sldChg>
      <pc:sldChg chg="del mod">
        <pc:chgData name="Eimear Keane" userId="eef31a02-fc57-41c7-a1dc-9c55ab6f1315" providerId="ADAL" clId="{8534C9D9-2B81-4007-A358-190DAB3521D9}" dt="2025-01-14T20:49:33.680" v="3146" actId="47"/>
        <pc:sldMkLst>
          <pc:docMk/>
          <pc:sldMk cId="404374304" sldId="4708"/>
        </pc:sldMkLst>
      </pc:sldChg>
      <pc:sldChg chg="addSp delSp modSp add del mod modNotesTx">
        <pc:chgData name="Eimear Keane" userId="eef31a02-fc57-41c7-a1dc-9c55ab6f1315" providerId="ADAL" clId="{8534C9D9-2B81-4007-A358-190DAB3521D9}" dt="2025-01-14T19:16:16.427" v="2207" actId="47"/>
        <pc:sldMkLst>
          <pc:docMk/>
          <pc:sldMk cId="1723865321" sldId="4719"/>
        </pc:sldMkLst>
      </pc:sldChg>
      <pc:sldChg chg="addSp delSp modSp del mod modNotesTx">
        <pc:chgData name="Eimear Keane" userId="eef31a02-fc57-41c7-a1dc-9c55ab6f1315" providerId="ADAL" clId="{8534C9D9-2B81-4007-A358-190DAB3521D9}" dt="2025-01-14T20:35:29.734" v="2979" actId="47"/>
        <pc:sldMkLst>
          <pc:docMk/>
          <pc:sldMk cId="3606088298" sldId="4720"/>
        </pc:sldMkLst>
      </pc:sldChg>
      <pc:sldChg chg="delSp modSp del mod ord">
        <pc:chgData name="Eimear Keane" userId="eef31a02-fc57-41c7-a1dc-9c55ab6f1315" providerId="ADAL" clId="{8534C9D9-2B81-4007-A358-190DAB3521D9}" dt="2025-01-14T16:29:43.859" v="1409" actId="47"/>
        <pc:sldMkLst>
          <pc:docMk/>
          <pc:sldMk cId="1772032023" sldId="2144445248"/>
        </pc:sldMkLst>
      </pc:sldChg>
      <pc:sldChg chg="del">
        <pc:chgData name="Eimear Keane" userId="eef31a02-fc57-41c7-a1dc-9c55ab6f1315" providerId="ADAL" clId="{8534C9D9-2B81-4007-A358-190DAB3521D9}" dt="2025-01-13T14:37:33.662" v="510" actId="47"/>
        <pc:sldMkLst>
          <pc:docMk/>
          <pc:sldMk cId="101700532" sldId="2144445260"/>
        </pc:sldMkLst>
      </pc:sldChg>
      <pc:sldChg chg="addSp delSp modSp mod">
        <pc:chgData name="Eimear Keane" userId="eef31a02-fc57-41c7-a1dc-9c55ab6f1315" providerId="ADAL" clId="{8534C9D9-2B81-4007-A358-190DAB3521D9}" dt="2025-01-21T13:19:03.006" v="4352" actId="20577"/>
        <pc:sldMkLst>
          <pc:docMk/>
          <pc:sldMk cId="1229217343" sldId="2144445261"/>
        </pc:sldMkLst>
        <pc:spChg chg="add mod">
          <ac:chgData name="Eimear Keane" userId="eef31a02-fc57-41c7-a1dc-9c55ab6f1315" providerId="ADAL" clId="{8534C9D9-2B81-4007-A358-190DAB3521D9}" dt="2025-01-21T13:19:03.006" v="4352" actId="20577"/>
          <ac:spMkLst>
            <pc:docMk/>
            <pc:sldMk cId="1229217343" sldId="2144445261"/>
            <ac:spMk id="2" creationId="{B53FCF8F-790C-9D4D-DF24-E61C67B22318}"/>
          </ac:spMkLst>
        </pc:spChg>
        <pc:spChg chg="add mod ord">
          <ac:chgData name="Eimear Keane" userId="eef31a02-fc57-41c7-a1dc-9c55ab6f1315" providerId="ADAL" clId="{8534C9D9-2B81-4007-A358-190DAB3521D9}" dt="2025-01-14T21:00:31.577" v="3221" actId="167"/>
          <ac:spMkLst>
            <pc:docMk/>
            <pc:sldMk cId="1229217343" sldId="2144445261"/>
            <ac:spMk id="7" creationId="{3AAA2D07-57F0-DBBB-CE75-CB7C184189EE}"/>
          </ac:spMkLst>
        </pc:spChg>
        <pc:spChg chg="add mod">
          <ac:chgData name="Eimear Keane" userId="eef31a02-fc57-41c7-a1dc-9c55ab6f1315" providerId="ADAL" clId="{8534C9D9-2B81-4007-A358-190DAB3521D9}" dt="2025-01-14T21:28:24.021" v="3578" actId="20577"/>
          <ac:spMkLst>
            <pc:docMk/>
            <pc:sldMk cId="1229217343" sldId="2144445261"/>
            <ac:spMk id="8" creationId="{9104C034-52FF-D7E2-D7C9-9F6B6B3E37AA}"/>
          </ac:spMkLst>
        </pc:spChg>
        <pc:picChg chg="add del mod ord modCrop">
          <ac:chgData name="Eimear Keane" userId="eef31a02-fc57-41c7-a1dc-9c55ab6f1315" providerId="ADAL" clId="{8534C9D9-2B81-4007-A358-190DAB3521D9}" dt="2025-01-14T21:20:39.263" v="3514" actId="478"/>
          <ac:picMkLst>
            <pc:docMk/>
            <pc:sldMk cId="1229217343" sldId="2144445261"/>
            <ac:picMk id="5" creationId="{C4448C48-ABF7-316A-251C-9D6C3F04C8E7}"/>
          </ac:picMkLst>
        </pc:picChg>
      </pc:sldChg>
      <pc:sldChg chg="del">
        <pc:chgData name="Eimear Keane" userId="eef31a02-fc57-41c7-a1dc-9c55ab6f1315" providerId="ADAL" clId="{8534C9D9-2B81-4007-A358-190DAB3521D9}" dt="2025-01-14T20:49:34.996" v="3147" actId="47"/>
        <pc:sldMkLst>
          <pc:docMk/>
          <pc:sldMk cId="3718932499" sldId="2144445263"/>
        </pc:sldMkLst>
      </pc:sldChg>
      <pc:sldChg chg="add del">
        <pc:chgData name="Eimear Keane" userId="eef31a02-fc57-41c7-a1dc-9c55ab6f1315" providerId="ADAL" clId="{8534C9D9-2B81-4007-A358-190DAB3521D9}" dt="2025-01-13T19:07:07.615" v="828" actId="47"/>
        <pc:sldMkLst>
          <pc:docMk/>
          <pc:sldMk cId="3996612842" sldId="2144445264"/>
        </pc:sldMkLst>
      </pc:sldChg>
      <pc:sldChg chg="del">
        <pc:chgData name="Eimear Keane" userId="eef31a02-fc57-41c7-a1dc-9c55ab6f1315" providerId="ADAL" clId="{8534C9D9-2B81-4007-A358-190DAB3521D9}" dt="2025-01-14T20:35:32.594" v="2980" actId="47"/>
        <pc:sldMkLst>
          <pc:docMk/>
          <pc:sldMk cId="618215537" sldId="2144445273"/>
        </pc:sldMkLst>
      </pc:sldChg>
      <pc:sldChg chg="del">
        <pc:chgData name="Eimear Keane" userId="eef31a02-fc57-41c7-a1dc-9c55ab6f1315" providerId="ADAL" clId="{8534C9D9-2B81-4007-A358-190DAB3521D9}" dt="2025-01-13T19:12:10.885" v="830" actId="47"/>
        <pc:sldMkLst>
          <pc:docMk/>
          <pc:sldMk cId="3297431907" sldId="2144445275"/>
        </pc:sldMkLst>
      </pc:sldChg>
      <pc:sldChg chg="modSp add del mod setBg">
        <pc:chgData name="Eimear Keane" userId="eef31a02-fc57-41c7-a1dc-9c55ab6f1315" providerId="ADAL" clId="{8534C9D9-2B81-4007-A358-190DAB3521D9}" dt="2025-01-14T20:35:27.902" v="2978" actId="47"/>
        <pc:sldMkLst>
          <pc:docMk/>
          <pc:sldMk cId="101610340" sldId="2144445276"/>
        </pc:sldMkLst>
      </pc:sldChg>
      <pc:sldChg chg="addSp modSp add del mod">
        <pc:chgData name="Eimear Keane" userId="eef31a02-fc57-41c7-a1dc-9c55ab6f1315" providerId="ADAL" clId="{8534C9D9-2B81-4007-A358-190DAB3521D9}" dt="2025-01-14T20:35:25.522" v="2977" actId="47"/>
        <pc:sldMkLst>
          <pc:docMk/>
          <pc:sldMk cId="1016824441" sldId="2144445277"/>
        </pc:sldMkLst>
      </pc:sldChg>
      <pc:sldChg chg="modSp add del mod modNotesTx">
        <pc:chgData name="Eimear Keane" userId="eef31a02-fc57-41c7-a1dc-9c55ab6f1315" providerId="ADAL" clId="{8534C9D9-2B81-4007-A358-190DAB3521D9}" dt="2025-01-14T20:49:23.454" v="3144" actId="47"/>
        <pc:sldMkLst>
          <pc:docMk/>
          <pc:sldMk cId="3449967142" sldId="2144445278"/>
        </pc:sldMkLst>
      </pc:sldChg>
      <pc:sldChg chg="addSp delSp modSp add mod modNotesTx">
        <pc:chgData name="Eimear Keane" userId="eef31a02-fc57-41c7-a1dc-9c55ab6f1315" providerId="ADAL" clId="{8534C9D9-2B81-4007-A358-190DAB3521D9}" dt="2025-01-21T12:53:09.587" v="4262"/>
        <pc:sldMkLst>
          <pc:docMk/>
          <pc:sldMk cId="1682559376" sldId="2144445279"/>
        </pc:sldMkLst>
        <pc:spChg chg="add del mod">
          <ac:chgData name="Eimear Keane" userId="eef31a02-fc57-41c7-a1dc-9c55ab6f1315" providerId="ADAL" clId="{8534C9D9-2B81-4007-A358-190DAB3521D9}" dt="2025-01-21T12:53:09.106" v="4261" actId="478"/>
          <ac:spMkLst>
            <pc:docMk/>
            <pc:sldMk cId="1682559376" sldId="2144445279"/>
            <ac:spMk id="2" creationId="{A8DE8F9A-68FB-BED9-B581-9AF4D97D9A9A}"/>
          </ac:spMkLst>
        </pc:spChg>
        <pc:spChg chg="add mod">
          <ac:chgData name="Eimear Keane" userId="eef31a02-fc57-41c7-a1dc-9c55ab6f1315" providerId="ADAL" clId="{8534C9D9-2B81-4007-A358-190DAB3521D9}" dt="2025-01-21T12:53:09.587" v="4262"/>
          <ac:spMkLst>
            <pc:docMk/>
            <pc:sldMk cId="1682559376" sldId="2144445279"/>
            <ac:spMk id="3" creationId="{89203080-B00A-2FCD-2B25-48917BC9BEB3}"/>
          </ac:spMkLst>
        </pc:spChg>
        <pc:spChg chg="mod">
          <ac:chgData name="Eimear Keane" userId="eef31a02-fc57-41c7-a1dc-9c55ab6f1315" providerId="ADAL" clId="{8534C9D9-2B81-4007-A358-190DAB3521D9}" dt="2025-01-14T19:57:08.440" v="2676" actId="14100"/>
          <ac:spMkLst>
            <pc:docMk/>
            <pc:sldMk cId="1682559376" sldId="2144445279"/>
            <ac:spMk id="55" creationId="{6167A057-343F-DB1E-8F8D-E986A1C73C0D}"/>
          </ac:spMkLst>
        </pc:spChg>
        <pc:picChg chg="add mod">
          <ac:chgData name="Eimear Keane" userId="eef31a02-fc57-41c7-a1dc-9c55ab6f1315" providerId="ADAL" clId="{8534C9D9-2B81-4007-A358-190DAB3521D9}" dt="2025-01-14T19:57:27.957" v="2679" actId="1076"/>
          <ac:picMkLst>
            <pc:docMk/>
            <pc:sldMk cId="1682559376" sldId="2144445279"/>
            <ac:picMk id="4" creationId="{49D78BEA-16EA-40F3-EDC6-217ACFA3F219}"/>
          </ac:picMkLst>
        </pc:picChg>
      </pc:sldChg>
      <pc:sldChg chg="addSp delSp modSp new del mod setBg">
        <pc:chgData name="Eimear Keane" userId="eef31a02-fc57-41c7-a1dc-9c55ab6f1315" providerId="ADAL" clId="{8534C9D9-2B81-4007-A358-190DAB3521D9}" dt="2025-01-14T21:28:07.199" v="3575" actId="47"/>
        <pc:sldMkLst>
          <pc:docMk/>
          <pc:sldMk cId="2242135713" sldId="2144445280"/>
        </pc:sldMkLst>
      </pc:sldChg>
      <pc:sldChg chg="addSp delSp modSp mod modNotesTx">
        <pc:chgData name="Eimear Keane" userId="eef31a02-fc57-41c7-a1dc-9c55ab6f1315" providerId="ADAL" clId="{8534C9D9-2B81-4007-A358-190DAB3521D9}" dt="2025-01-14T16:15:44.035" v="1246" actId="14100"/>
        <pc:sldMkLst>
          <pc:docMk/>
          <pc:sldMk cId="1743613443" sldId="2144445281"/>
        </pc:sldMkLst>
        <pc:spChg chg="mod">
          <ac:chgData name="Eimear Keane" userId="eef31a02-fc57-41c7-a1dc-9c55ab6f1315" providerId="ADAL" clId="{8534C9D9-2B81-4007-A358-190DAB3521D9}" dt="2025-01-14T16:15:44.035" v="1246" actId="14100"/>
          <ac:spMkLst>
            <pc:docMk/>
            <pc:sldMk cId="1743613443" sldId="2144445281"/>
            <ac:spMk id="55" creationId="{BD872E7C-8E21-A897-7655-50495E3216A7}"/>
          </ac:spMkLst>
        </pc:spChg>
        <pc:picChg chg="add mod">
          <ac:chgData name="Eimear Keane" userId="eef31a02-fc57-41c7-a1dc-9c55ab6f1315" providerId="ADAL" clId="{8534C9D9-2B81-4007-A358-190DAB3521D9}" dt="2025-01-14T15:53:28.142" v="1068" actId="1076"/>
          <ac:picMkLst>
            <pc:docMk/>
            <pc:sldMk cId="1743613443" sldId="2144445281"/>
            <ac:picMk id="4" creationId="{B82107C4-4609-123E-1543-9ABD3033DDF5}"/>
          </ac:picMkLst>
        </pc:picChg>
      </pc:sldChg>
      <pc:sldChg chg="addSp delSp modSp add mod modNotesTx">
        <pc:chgData name="Eimear Keane" userId="eef31a02-fc57-41c7-a1dc-9c55ab6f1315" providerId="ADAL" clId="{8534C9D9-2B81-4007-A358-190DAB3521D9}" dt="2025-01-21T11:25:11.007" v="4205" actId="403"/>
        <pc:sldMkLst>
          <pc:docMk/>
          <pc:sldMk cId="657098129" sldId="2144445282"/>
        </pc:sldMkLst>
        <pc:spChg chg="add mod">
          <ac:chgData name="Eimear Keane" userId="eef31a02-fc57-41c7-a1dc-9c55ab6f1315" providerId="ADAL" clId="{8534C9D9-2B81-4007-A358-190DAB3521D9}" dt="2025-01-21T11:25:11.007" v="4205" actId="403"/>
          <ac:spMkLst>
            <pc:docMk/>
            <pc:sldMk cId="657098129" sldId="2144445282"/>
            <ac:spMk id="5" creationId="{84B6DA02-6629-DE08-38B9-9941908D86F4}"/>
          </ac:spMkLst>
        </pc:spChg>
        <pc:picChg chg="add mod ord modCrop">
          <ac:chgData name="Eimear Keane" userId="eef31a02-fc57-41c7-a1dc-9c55ab6f1315" providerId="ADAL" clId="{8534C9D9-2B81-4007-A358-190DAB3521D9}" dt="2025-01-14T15:52:07.025" v="1055" actId="166"/>
          <ac:picMkLst>
            <pc:docMk/>
            <pc:sldMk cId="657098129" sldId="2144445282"/>
            <ac:picMk id="3" creationId="{7DE77F24-684D-2138-E4A9-333542640539}"/>
          </ac:picMkLst>
        </pc:picChg>
      </pc:sldChg>
      <pc:sldChg chg="addSp delSp modSp new mod modClrScheme chgLayout">
        <pc:chgData name="Eimear Keane" userId="eef31a02-fc57-41c7-a1dc-9c55ab6f1315" providerId="ADAL" clId="{8534C9D9-2B81-4007-A358-190DAB3521D9}" dt="2025-01-21T12:48:27.418" v="4207" actId="20577"/>
        <pc:sldMkLst>
          <pc:docMk/>
          <pc:sldMk cId="1798677854" sldId="2144445283"/>
        </pc:sldMkLst>
        <pc:spChg chg="add mod">
          <ac:chgData name="Eimear Keane" userId="eef31a02-fc57-41c7-a1dc-9c55ab6f1315" providerId="ADAL" clId="{8534C9D9-2B81-4007-A358-190DAB3521D9}" dt="2025-01-14T16:16:40.552" v="1259" actId="20577"/>
          <ac:spMkLst>
            <pc:docMk/>
            <pc:sldMk cId="1798677854" sldId="2144445283"/>
            <ac:spMk id="3" creationId="{8C2A005C-CC19-C7B3-1E59-93FE701AD365}"/>
          </ac:spMkLst>
        </pc:spChg>
        <pc:graphicFrameChg chg="add mod modGraphic">
          <ac:chgData name="Eimear Keane" userId="eef31a02-fc57-41c7-a1dc-9c55ab6f1315" providerId="ADAL" clId="{8534C9D9-2B81-4007-A358-190DAB3521D9}" dt="2025-01-21T12:48:27.418" v="4207" actId="20577"/>
          <ac:graphicFrameMkLst>
            <pc:docMk/>
            <pc:sldMk cId="1798677854" sldId="2144445283"/>
            <ac:graphicFrameMk id="11" creationId="{F4C93AD6-615B-D051-66D0-7E46CBCC7A8E}"/>
          </ac:graphicFrameMkLst>
        </pc:graphicFrameChg>
      </pc:sldChg>
      <pc:sldChg chg="addSp delSp modSp add mod modNotesTx">
        <pc:chgData name="Eimear Keane" userId="eef31a02-fc57-41c7-a1dc-9c55ab6f1315" providerId="ADAL" clId="{8534C9D9-2B81-4007-A358-190DAB3521D9}" dt="2025-01-21T12:51:28.583" v="4214" actId="732"/>
        <pc:sldMkLst>
          <pc:docMk/>
          <pc:sldMk cId="2850539494" sldId="2144445284"/>
        </pc:sldMkLst>
        <pc:spChg chg="mod">
          <ac:chgData name="Eimear Keane" userId="eef31a02-fc57-41c7-a1dc-9c55ab6f1315" providerId="ADAL" clId="{8534C9D9-2B81-4007-A358-190DAB3521D9}" dt="2025-01-14T16:31:43.940" v="1415"/>
          <ac:spMkLst>
            <pc:docMk/>
            <pc:sldMk cId="2850539494" sldId="2144445284"/>
            <ac:spMk id="7" creationId="{A72B3DEE-E3D6-0D87-FDDA-5B25862A00D2}"/>
          </ac:spMkLst>
        </pc:spChg>
        <pc:spChg chg="mod">
          <ac:chgData name="Eimear Keane" userId="eef31a02-fc57-41c7-a1dc-9c55ab6f1315" providerId="ADAL" clId="{8534C9D9-2B81-4007-A358-190DAB3521D9}" dt="2025-01-14T16:33:52.983" v="1470" actId="20577"/>
          <ac:spMkLst>
            <pc:docMk/>
            <pc:sldMk cId="2850539494" sldId="2144445284"/>
            <ac:spMk id="8" creationId="{E50538E0-506F-8190-6463-B55896A4F369}"/>
          </ac:spMkLst>
        </pc:spChg>
        <pc:spChg chg="mod">
          <ac:chgData name="Eimear Keane" userId="eef31a02-fc57-41c7-a1dc-9c55ab6f1315" providerId="ADAL" clId="{8534C9D9-2B81-4007-A358-190DAB3521D9}" dt="2025-01-14T16:34:10.406" v="1475"/>
          <ac:spMkLst>
            <pc:docMk/>
            <pc:sldMk cId="2850539494" sldId="2144445284"/>
            <ac:spMk id="13" creationId="{5A1B258D-E926-F670-44C7-E59FC1A9B5DD}"/>
          </ac:spMkLst>
        </pc:spChg>
        <pc:spChg chg="mod">
          <ac:chgData name="Eimear Keane" userId="eef31a02-fc57-41c7-a1dc-9c55ab6f1315" providerId="ADAL" clId="{8534C9D9-2B81-4007-A358-190DAB3521D9}" dt="2025-01-14T16:34:43.950" v="1506" actId="1076"/>
          <ac:spMkLst>
            <pc:docMk/>
            <pc:sldMk cId="2850539494" sldId="2144445284"/>
            <ac:spMk id="14" creationId="{80969624-9C30-5352-13CD-8CAE74CFF37E}"/>
          </ac:spMkLst>
        </pc:spChg>
        <pc:grpChg chg="add mod">
          <ac:chgData name="Eimear Keane" userId="eef31a02-fc57-41c7-a1dc-9c55ab6f1315" providerId="ADAL" clId="{8534C9D9-2B81-4007-A358-190DAB3521D9}" dt="2025-01-14T16:33:49.975" v="1469" actId="14100"/>
          <ac:grpSpMkLst>
            <pc:docMk/>
            <pc:sldMk cId="2850539494" sldId="2144445284"/>
            <ac:grpSpMk id="6" creationId="{3E7A7BAF-A815-9A29-A3AE-BF4966C0D34F}"/>
          </ac:grpSpMkLst>
        </pc:grpChg>
        <pc:grpChg chg="add mod">
          <ac:chgData name="Eimear Keane" userId="eef31a02-fc57-41c7-a1dc-9c55ab6f1315" providerId="ADAL" clId="{8534C9D9-2B81-4007-A358-190DAB3521D9}" dt="2025-01-14T16:34:15.985" v="1476" actId="1076"/>
          <ac:grpSpMkLst>
            <pc:docMk/>
            <pc:sldMk cId="2850539494" sldId="2144445284"/>
            <ac:grpSpMk id="12" creationId="{F54E92DB-7DD9-E017-A467-51D98A604AAD}"/>
          </ac:grpSpMkLst>
        </pc:grpChg>
        <pc:picChg chg="add mod modCrop">
          <ac:chgData name="Eimear Keane" userId="eef31a02-fc57-41c7-a1dc-9c55ab6f1315" providerId="ADAL" clId="{8534C9D9-2B81-4007-A358-190DAB3521D9}" dt="2025-01-21T12:51:28.583" v="4214" actId="732"/>
          <ac:picMkLst>
            <pc:docMk/>
            <pc:sldMk cId="2850539494" sldId="2144445284"/>
            <ac:picMk id="4" creationId="{650B5A80-CEB0-6CAA-3060-43FD3D849533}"/>
          </ac:picMkLst>
        </pc:picChg>
        <pc:picChg chg="add mod">
          <ac:chgData name="Eimear Keane" userId="eef31a02-fc57-41c7-a1dc-9c55ab6f1315" providerId="ADAL" clId="{8534C9D9-2B81-4007-A358-190DAB3521D9}" dt="2025-01-14T16:34:06.992" v="1474" actId="14100"/>
          <ac:picMkLst>
            <pc:docMk/>
            <pc:sldMk cId="2850539494" sldId="2144445284"/>
            <ac:picMk id="10" creationId="{147FE802-A810-2030-98DC-F0599FFB2F50}"/>
          </ac:picMkLst>
        </pc:picChg>
        <pc:picChg chg="add del mod">
          <ac:chgData name="Eimear Keane" userId="eef31a02-fc57-41c7-a1dc-9c55ab6f1315" providerId="ADAL" clId="{8534C9D9-2B81-4007-A358-190DAB3521D9}" dt="2025-01-21T12:50:57.557" v="4208" actId="478"/>
          <ac:picMkLst>
            <pc:docMk/>
            <pc:sldMk cId="2850539494" sldId="2144445284"/>
            <ac:picMk id="16" creationId="{994E840F-ADE6-2144-4893-E9F30C431740}"/>
          </ac:picMkLst>
        </pc:picChg>
      </pc:sldChg>
      <pc:sldChg chg="new del">
        <pc:chgData name="Eimear Keane" userId="eef31a02-fc57-41c7-a1dc-9c55ab6f1315" providerId="ADAL" clId="{8534C9D9-2B81-4007-A358-190DAB3521D9}" dt="2025-01-14T16:37:33.001" v="1527" actId="2696"/>
        <pc:sldMkLst>
          <pc:docMk/>
          <pc:sldMk cId="1620030998" sldId="2144445285"/>
        </pc:sldMkLst>
      </pc:sldChg>
      <pc:sldChg chg="modSp add mod ord modNotesTx">
        <pc:chgData name="Eimear Keane" userId="eef31a02-fc57-41c7-a1dc-9c55ab6f1315" providerId="ADAL" clId="{8534C9D9-2B81-4007-A358-190DAB3521D9}" dt="2025-01-14T16:38:53.800" v="1543" actId="20577"/>
        <pc:sldMkLst>
          <pc:docMk/>
          <pc:sldMk cId="1447857665" sldId="2144445286"/>
        </pc:sldMkLst>
        <pc:spChg chg="mod">
          <ac:chgData name="Eimear Keane" userId="eef31a02-fc57-41c7-a1dc-9c55ab6f1315" providerId="ADAL" clId="{8534C9D9-2B81-4007-A358-190DAB3521D9}" dt="2025-01-14T16:38:53.800" v="1543" actId="20577"/>
          <ac:spMkLst>
            <pc:docMk/>
            <pc:sldMk cId="1447857665" sldId="2144445286"/>
            <ac:spMk id="5" creationId="{B6D4200D-EEBB-1CE9-01CF-9B52994DE7B1}"/>
          </ac:spMkLst>
        </pc:spChg>
        <pc:picChg chg="mod">
          <ac:chgData name="Eimear Keane" userId="eef31a02-fc57-41c7-a1dc-9c55ab6f1315" providerId="ADAL" clId="{8534C9D9-2B81-4007-A358-190DAB3521D9}" dt="2025-01-14T16:38:47.269" v="1531" actId="14826"/>
          <ac:picMkLst>
            <pc:docMk/>
            <pc:sldMk cId="1447857665" sldId="2144445286"/>
            <ac:picMk id="3" creationId="{2EBA44EF-F120-EA47-27B6-97B7BA354238}"/>
          </ac:picMkLst>
        </pc:picChg>
      </pc:sldChg>
      <pc:sldChg chg="addSp delSp modSp add mod modNotesTx">
        <pc:chgData name="Eimear Keane" userId="eef31a02-fc57-41c7-a1dc-9c55ab6f1315" providerId="ADAL" clId="{8534C9D9-2B81-4007-A358-190DAB3521D9}" dt="2025-01-21T12:52:05.081" v="4216" actId="29295"/>
        <pc:sldMkLst>
          <pc:docMk/>
          <pc:sldMk cId="2577381043" sldId="2144445287"/>
        </pc:sldMkLst>
        <pc:spChg chg="add mod">
          <ac:chgData name="Eimear Keane" userId="eef31a02-fc57-41c7-a1dc-9c55ab6f1315" providerId="ADAL" clId="{8534C9D9-2B81-4007-A358-190DAB3521D9}" dt="2025-01-14T17:03:25.079" v="1827" actId="20577"/>
          <ac:spMkLst>
            <pc:docMk/>
            <pc:sldMk cId="2577381043" sldId="2144445287"/>
            <ac:spMk id="7" creationId="{60AC4E71-1FD2-DC96-8B09-3776D4808712}"/>
          </ac:spMkLst>
        </pc:spChg>
        <pc:spChg chg="add mod">
          <ac:chgData name="Eimear Keane" userId="eef31a02-fc57-41c7-a1dc-9c55ab6f1315" providerId="ADAL" clId="{8534C9D9-2B81-4007-A358-190DAB3521D9}" dt="2025-01-14T19:29:12.820" v="2260" actId="20577"/>
          <ac:spMkLst>
            <pc:docMk/>
            <pc:sldMk cId="2577381043" sldId="2144445287"/>
            <ac:spMk id="8" creationId="{EFBA3DB1-EBC9-7051-5716-7803A560B390}"/>
          </ac:spMkLst>
        </pc:spChg>
        <pc:spChg chg="mod">
          <ac:chgData name="Eimear Keane" userId="eef31a02-fc57-41c7-a1dc-9c55ab6f1315" providerId="ADAL" clId="{8534C9D9-2B81-4007-A358-190DAB3521D9}" dt="2025-01-14T16:47:01.115" v="1558" actId="20577"/>
          <ac:spMkLst>
            <pc:docMk/>
            <pc:sldMk cId="2577381043" sldId="2144445287"/>
            <ac:spMk id="55" creationId="{55D5E6B9-10E4-A976-185B-35D523ADB99C}"/>
          </ac:spMkLst>
        </pc:spChg>
        <pc:picChg chg="add mod modCrop">
          <ac:chgData name="Eimear Keane" userId="eef31a02-fc57-41c7-a1dc-9c55ab6f1315" providerId="ADAL" clId="{8534C9D9-2B81-4007-A358-190DAB3521D9}" dt="2025-01-21T12:52:05.081" v="4216" actId="29295"/>
          <ac:picMkLst>
            <pc:docMk/>
            <pc:sldMk cId="2577381043" sldId="2144445287"/>
            <ac:picMk id="4" creationId="{8540DF9F-E63F-6046-7F02-65981CE94E33}"/>
          </ac:picMkLst>
        </pc:picChg>
        <pc:picChg chg="add mod modCrop">
          <ac:chgData name="Eimear Keane" userId="eef31a02-fc57-41c7-a1dc-9c55ab6f1315" providerId="ADAL" clId="{8534C9D9-2B81-4007-A358-190DAB3521D9}" dt="2025-01-21T12:51:56.886" v="4215" actId="29295"/>
          <ac:picMkLst>
            <pc:docMk/>
            <pc:sldMk cId="2577381043" sldId="2144445287"/>
            <ac:picMk id="6" creationId="{A155576A-5303-7067-70D7-4543D56CC9EB}"/>
          </ac:picMkLst>
        </pc:picChg>
      </pc:sldChg>
      <pc:sldChg chg="addSp delSp modSp new mod modAnim modNotesTx">
        <pc:chgData name="Eimear Keane" userId="eef31a02-fc57-41c7-a1dc-9c55ab6f1315" providerId="ADAL" clId="{8534C9D9-2B81-4007-A358-190DAB3521D9}" dt="2025-01-21T12:52:49.537" v="4258" actId="313"/>
        <pc:sldMkLst>
          <pc:docMk/>
          <pc:sldMk cId="1457583723" sldId="2144445288"/>
        </pc:sldMkLst>
        <pc:spChg chg="add mod">
          <ac:chgData name="Eimear Keane" userId="eef31a02-fc57-41c7-a1dc-9c55ab6f1315" providerId="ADAL" clId="{8534C9D9-2B81-4007-A358-190DAB3521D9}" dt="2025-01-14T17:11:09.628" v="1894" actId="14100"/>
          <ac:spMkLst>
            <pc:docMk/>
            <pc:sldMk cId="1457583723" sldId="2144445288"/>
            <ac:spMk id="4" creationId="{F1BBC056-AB7D-8D04-86C7-ECCC6C700B55}"/>
          </ac:spMkLst>
        </pc:spChg>
        <pc:spChg chg="add mod">
          <ac:chgData name="Eimear Keane" userId="eef31a02-fc57-41c7-a1dc-9c55ab6f1315" providerId="ADAL" clId="{8534C9D9-2B81-4007-A358-190DAB3521D9}" dt="2025-01-21T12:52:49.537" v="4258" actId="313"/>
          <ac:spMkLst>
            <pc:docMk/>
            <pc:sldMk cId="1457583723" sldId="2144445288"/>
            <ac:spMk id="5" creationId="{387262A0-D3D2-AD7F-9A97-6702156E7789}"/>
          </ac:spMkLst>
        </pc:spChg>
        <pc:spChg chg="add mod">
          <ac:chgData name="Eimear Keane" userId="eef31a02-fc57-41c7-a1dc-9c55ab6f1315" providerId="ADAL" clId="{8534C9D9-2B81-4007-A358-190DAB3521D9}" dt="2025-01-14T19:15:15.799" v="2196" actId="404"/>
          <ac:spMkLst>
            <pc:docMk/>
            <pc:sldMk cId="1457583723" sldId="2144445288"/>
            <ac:spMk id="8" creationId="{67C2EDDA-4929-CABD-BCFE-2E560AA10091}"/>
          </ac:spMkLst>
        </pc:spChg>
        <pc:graphicFrameChg chg="add mod">
          <ac:chgData name="Eimear Keane" userId="eef31a02-fc57-41c7-a1dc-9c55ab6f1315" providerId="ADAL" clId="{8534C9D9-2B81-4007-A358-190DAB3521D9}" dt="2025-01-14T19:15:30.358" v="2199" actId="404"/>
          <ac:graphicFrameMkLst>
            <pc:docMk/>
            <pc:sldMk cId="1457583723" sldId="2144445288"/>
            <ac:graphicFrameMk id="3" creationId="{66EE9CC4-F9AE-FDA2-D20A-0BBBC5571CDF}"/>
          </ac:graphicFrameMkLst>
        </pc:graphicFrameChg>
      </pc:sldChg>
      <pc:sldChg chg="addSp delSp modSp add mod modNotesTx">
        <pc:chgData name="Eimear Keane" userId="eef31a02-fc57-41c7-a1dc-9c55ab6f1315" providerId="ADAL" clId="{8534C9D9-2B81-4007-A358-190DAB3521D9}" dt="2025-01-21T12:57:19.267" v="4305" actId="207"/>
        <pc:sldMkLst>
          <pc:docMk/>
          <pc:sldMk cId="1664265860" sldId="2144445289"/>
        </pc:sldMkLst>
        <pc:spChg chg="add mod">
          <ac:chgData name="Eimear Keane" userId="eef31a02-fc57-41c7-a1dc-9c55ab6f1315" providerId="ADAL" clId="{8534C9D9-2B81-4007-A358-190DAB3521D9}" dt="2025-01-21T12:57:19.267" v="4305" actId="207"/>
          <ac:spMkLst>
            <pc:docMk/>
            <pc:sldMk cId="1664265860" sldId="2144445289"/>
            <ac:spMk id="2" creationId="{FABBD417-BDB9-8560-FD9F-BDEA03DB14E3}"/>
          </ac:spMkLst>
        </pc:spChg>
        <pc:spChg chg="mod">
          <ac:chgData name="Eimear Keane" userId="eef31a02-fc57-41c7-a1dc-9c55ab6f1315" providerId="ADAL" clId="{8534C9D9-2B81-4007-A358-190DAB3521D9}" dt="2025-01-14T19:45:33.973" v="2647" actId="313"/>
          <ac:spMkLst>
            <pc:docMk/>
            <pc:sldMk cId="1664265860" sldId="2144445289"/>
            <ac:spMk id="4" creationId="{EFD4A052-4479-A998-88ED-1E738483308D}"/>
          </ac:spMkLst>
        </pc:spChg>
        <pc:spChg chg="del">
          <ac:chgData name="Eimear Keane" userId="eef31a02-fc57-41c7-a1dc-9c55ab6f1315" providerId="ADAL" clId="{8534C9D9-2B81-4007-A358-190DAB3521D9}" dt="2025-01-21T12:52:55.897" v="4259" actId="478"/>
          <ac:spMkLst>
            <pc:docMk/>
            <pc:sldMk cId="1664265860" sldId="2144445289"/>
            <ac:spMk id="5" creationId="{7F1CB6B6-0172-256D-460C-665AFC66D460}"/>
          </ac:spMkLst>
        </pc:spChg>
        <pc:graphicFrameChg chg="mod">
          <ac:chgData name="Eimear Keane" userId="eef31a02-fc57-41c7-a1dc-9c55ab6f1315" providerId="ADAL" clId="{8534C9D9-2B81-4007-A358-190DAB3521D9}" dt="2025-01-14T19:29:42.668" v="2276" actId="20577"/>
          <ac:graphicFrameMkLst>
            <pc:docMk/>
            <pc:sldMk cId="1664265860" sldId="2144445289"/>
            <ac:graphicFrameMk id="3" creationId="{AC37F381-36BF-5A7C-400B-7BCB438D7C08}"/>
          </ac:graphicFrameMkLst>
        </pc:graphicFrameChg>
      </pc:sldChg>
      <pc:sldChg chg="modSp add del mod">
        <pc:chgData name="Eimear Keane" userId="eef31a02-fc57-41c7-a1dc-9c55ab6f1315" providerId="ADAL" clId="{8534C9D9-2B81-4007-A358-190DAB3521D9}" dt="2025-01-14T20:35:02.793" v="2976" actId="47"/>
        <pc:sldMkLst>
          <pc:docMk/>
          <pc:sldMk cId="1304000293" sldId="2144445290"/>
        </pc:sldMkLst>
      </pc:sldChg>
      <pc:sldChg chg="addSp delSp modSp mod modAnim modNotesTx">
        <pc:chgData name="Eimear Keane" userId="eef31a02-fc57-41c7-a1dc-9c55ab6f1315" providerId="ADAL" clId="{8534C9D9-2B81-4007-A358-190DAB3521D9}" dt="2025-01-21T12:56:56.820" v="4304"/>
        <pc:sldMkLst>
          <pc:docMk/>
          <pc:sldMk cId="958363" sldId="2144445291"/>
        </pc:sldMkLst>
        <pc:spChg chg="mod">
          <ac:chgData name="Eimear Keane" userId="eef31a02-fc57-41c7-a1dc-9c55ab6f1315" providerId="ADAL" clId="{8534C9D9-2B81-4007-A358-190DAB3521D9}" dt="2025-01-21T12:55:51.710" v="4302" actId="20577"/>
          <ac:spMkLst>
            <pc:docMk/>
            <pc:sldMk cId="958363" sldId="2144445291"/>
            <ac:spMk id="2" creationId="{F836CCD8-941A-EEE5-3D91-8EBB3EBF2FD6}"/>
          </ac:spMkLst>
        </pc:spChg>
        <pc:spChg chg="add mod">
          <ac:chgData name="Eimear Keane" userId="eef31a02-fc57-41c7-a1dc-9c55ab6f1315" providerId="ADAL" clId="{8534C9D9-2B81-4007-A358-190DAB3521D9}" dt="2025-01-15T13:56:55.732" v="4057" actId="14100"/>
          <ac:spMkLst>
            <pc:docMk/>
            <pc:sldMk cId="958363" sldId="2144445291"/>
            <ac:spMk id="4" creationId="{8F55D195-5B19-C4EB-C701-715B05DC1C59}"/>
          </ac:spMkLst>
        </pc:spChg>
        <pc:spChg chg="add mod">
          <ac:chgData name="Eimear Keane" userId="eef31a02-fc57-41c7-a1dc-9c55ab6f1315" providerId="ADAL" clId="{8534C9D9-2B81-4007-A358-190DAB3521D9}" dt="2025-01-21T12:55:01.273" v="4263"/>
          <ac:spMkLst>
            <pc:docMk/>
            <pc:sldMk cId="958363" sldId="2144445291"/>
            <ac:spMk id="5" creationId="{E4980E6D-D5EF-BE37-EDC7-9B05FC43FE9C}"/>
          </ac:spMkLst>
        </pc:spChg>
        <pc:spChg chg="mod">
          <ac:chgData name="Eimear Keane" userId="eef31a02-fc57-41c7-a1dc-9c55ab6f1315" providerId="ADAL" clId="{8534C9D9-2B81-4007-A358-190DAB3521D9}" dt="2025-01-14T20:05:43.925" v="2873"/>
          <ac:spMkLst>
            <pc:docMk/>
            <pc:sldMk cId="958363" sldId="2144445291"/>
            <ac:spMk id="55" creationId="{A129B1E3-D3FB-6710-BBFF-1146425867AB}"/>
          </ac:spMkLst>
        </pc:spChg>
        <pc:graphicFrameChg chg="add mod">
          <ac:chgData name="Eimear Keane" userId="eef31a02-fc57-41c7-a1dc-9c55ab6f1315" providerId="ADAL" clId="{8534C9D9-2B81-4007-A358-190DAB3521D9}" dt="2025-01-14T20:09:13.968" v="2951" actId="20577"/>
          <ac:graphicFrameMkLst>
            <pc:docMk/>
            <pc:sldMk cId="958363" sldId="2144445291"/>
            <ac:graphicFrameMk id="3" creationId="{F562554C-D88C-3D0A-E87E-435FB29F4E91}"/>
          </ac:graphicFrameMkLst>
        </pc:graphicFrameChg>
      </pc:sldChg>
      <pc:sldChg chg="addSp delSp modSp add mod modAnim modShow modNotesTx">
        <pc:chgData name="Eimear Keane" userId="eef31a02-fc57-41c7-a1dc-9c55ab6f1315" providerId="ADAL" clId="{8534C9D9-2B81-4007-A358-190DAB3521D9}" dt="2025-01-15T13:00:57.081" v="4048" actId="729"/>
        <pc:sldMkLst>
          <pc:docMk/>
          <pc:sldMk cId="895227354" sldId="2144445292"/>
        </pc:sldMkLst>
        <pc:spChg chg="add mod">
          <ac:chgData name="Eimear Keane" userId="eef31a02-fc57-41c7-a1dc-9c55ab6f1315" providerId="ADAL" clId="{8534C9D9-2B81-4007-A358-190DAB3521D9}" dt="2025-01-14T20:46:02.737" v="3082" actId="1076"/>
          <ac:spMkLst>
            <pc:docMk/>
            <pc:sldMk cId="895227354" sldId="2144445292"/>
            <ac:spMk id="4" creationId="{20501302-5975-7918-68F4-AC0502668EFD}"/>
          </ac:spMkLst>
        </pc:spChg>
        <pc:spChg chg="add mod">
          <ac:chgData name="Eimear Keane" userId="eef31a02-fc57-41c7-a1dc-9c55ab6f1315" providerId="ADAL" clId="{8534C9D9-2B81-4007-A358-190DAB3521D9}" dt="2025-01-14T20:47:24.310" v="3121" actId="20577"/>
          <ac:spMkLst>
            <pc:docMk/>
            <pc:sldMk cId="895227354" sldId="2144445292"/>
            <ac:spMk id="6" creationId="{B0AF1A76-8B72-8C3E-DDBD-8AA6E06CD7D5}"/>
          </ac:spMkLst>
        </pc:spChg>
        <pc:spChg chg="add mod">
          <ac:chgData name="Eimear Keane" userId="eef31a02-fc57-41c7-a1dc-9c55ab6f1315" providerId="ADAL" clId="{8534C9D9-2B81-4007-A358-190DAB3521D9}" dt="2025-01-14T20:48:52.458" v="3142" actId="1076"/>
          <ac:spMkLst>
            <pc:docMk/>
            <pc:sldMk cId="895227354" sldId="2144445292"/>
            <ac:spMk id="11" creationId="{4125FC83-0A22-1ACE-9C2F-FB22DDEB94F4}"/>
          </ac:spMkLst>
        </pc:spChg>
        <pc:spChg chg="mod">
          <ac:chgData name="Eimear Keane" userId="eef31a02-fc57-41c7-a1dc-9c55ab6f1315" providerId="ADAL" clId="{8534C9D9-2B81-4007-A358-190DAB3521D9}" dt="2025-01-14T20:46:17.640" v="3111" actId="20577"/>
          <ac:spMkLst>
            <pc:docMk/>
            <pc:sldMk cId="895227354" sldId="2144445292"/>
            <ac:spMk id="55" creationId="{D1428E65-0DB1-A3BB-6C80-E4632E8EF97C}"/>
          </ac:spMkLst>
        </pc:spChg>
        <pc:graphicFrameChg chg="add mod">
          <ac:chgData name="Eimear Keane" userId="eef31a02-fc57-41c7-a1dc-9c55ab6f1315" providerId="ADAL" clId="{8534C9D9-2B81-4007-A358-190DAB3521D9}" dt="2025-01-14T20:49:02.628" v="3143" actId="207"/>
          <ac:graphicFrameMkLst>
            <pc:docMk/>
            <pc:sldMk cId="895227354" sldId="2144445292"/>
            <ac:graphicFrameMk id="2" creationId="{CE3DF946-345F-204A-7086-9E7A9FA1AFBD}"/>
          </ac:graphicFrameMkLst>
        </pc:graphicFrameChg>
        <pc:graphicFrameChg chg="add mod modGraphic">
          <ac:chgData name="Eimear Keane" userId="eef31a02-fc57-41c7-a1dc-9c55ab6f1315" providerId="ADAL" clId="{8534C9D9-2B81-4007-A358-190DAB3521D9}" dt="2025-01-14T20:45:57.712" v="3081" actId="1076"/>
          <ac:graphicFrameMkLst>
            <pc:docMk/>
            <pc:sldMk cId="895227354" sldId="2144445292"/>
            <ac:graphicFrameMk id="5" creationId="{8E191B35-CF68-13EC-3D49-AE2EFF627DB4}"/>
          </ac:graphicFrameMkLst>
        </pc:graphicFrameChg>
      </pc:sldChg>
      <pc:sldChg chg="modSp add del mod">
        <pc:chgData name="Eimear Keane" userId="eef31a02-fc57-41c7-a1dc-9c55ab6f1315" providerId="ADAL" clId="{8534C9D9-2B81-4007-A358-190DAB3521D9}" dt="2025-01-14T21:22:56.070" v="3525" actId="47"/>
        <pc:sldMkLst>
          <pc:docMk/>
          <pc:sldMk cId="1991718988" sldId="2144445293"/>
        </pc:sldMkLst>
      </pc:sldChg>
      <pc:sldChg chg="addSp delSp modSp add mod modAnim modNotesTx">
        <pc:chgData name="Eimear Keane" userId="eef31a02-fc57-41c7-a1dc-9c55ab6f1315" providerId="ADAL" clId="{8534C9D9-2B81-4007-A358-190DAB3521D9}" dt="2025-01-15T13:56:20.066" v="4053" actId="1582"/>
        <pc:sldMkLst>
          <pc:docMk/>
          <pc:sldMk cId="549934259" sldId="2144445294"/>
        </pc:sldMkLst>
        <pc:spChg chg="add mod">
          <ac:chgData name="Eimear Keane" userId="eef31a02-fc57-41c7-a1dc-9c55ab6f1315" providerId="ADAL" clId="{8534C9D9-2B81-4007-A358-190DAB3521D9}" dt="2025-01-15T13:56:20.066" v="4053" actId="1582"/>
          <ac:spMkLst>
            <pc:docMk/>
            <pc:sldMk cId="549934259" sldId="2144445294"/>
            <ac:spMk id="3" creationId="{D3B7F43D-91E0-78D5-763C-5632BA35C293}"/>
          </ac:spMkLst>
        </pc:spChg>
        <pc:spChg chg="mod">
          <ac:chgData name="Eimear Keane" userId="eef31a02-fc57-41c7-a1dc-9c55ab6f1315" providerId="ADAL" clId="{8534C9D9-2B81-4007-A358-190DAB3521D9}" dt="2025-01-14T21:03:30.482" v="3237" actId="20577"/>
          <ac:spMkLst>
            <pc:docMk/>
            <pc:sldMk cId="549934259" sldId="2144445294"/>
            <ac:spMk id="55" creationId="{16DD0D0E-0F2C-9F26-3255-0CD17D9379E1}"/>
          </ac:spMkLst>
        </pc:spChg>
        <pc:graphicFrameChg chg="mod">
          <ac:chgData name="Eimear Keane" userId="eef31a02-fc57-41c7-a1dc-9c55ab6f1315" providerId="ADAL" clId="{8534C9D9-2B81-4007-A358-190DAB3521D9}" dt="2025-01-14T21:13:00.155" v="3441" actId="207"/>
          <ac:graphicFrameMkLst>
            <pc:docMk/>
            <pc:sldMk cId="549934259" sldId="2144445294"/>
            <ac:graphicFrameMk id="2" creationId="{FF1BDAB5-1922-2CB9-5B4C-63CABDA1FDFA}"/>
          </ac:graphicFrameMkLst>
        </pc:graphicFrameChg>
        <pc:graphicFrameChg chg="modGraphic">
          <ac:chgData name="Eimear Keane" userId="eef31a02-fc57-41c7-a1dc-9c55ab6f1315" providerId="ADAL" clId="{8534C9D9-2B81-4007-A358-190DAB3521D9}" dt="2025-01-14T21:12:42.006" v="3440" actId="20577"/>
          <ac:graphicFrameMkLst>
            <pc:docMk/>
            <pc:sldMk cId="549934259" sldId="2144445294"/>
            <ac:graphicFrameMk id="5" creationId="{27C5E286-069A-4F99-6918-1455B730B9C4}"/>
          </ac:graphicFrameMkLst>
        </pc:graphicFrameChg>
      </pc:sldChg>
      <pc:sldChg chg="addSp delSp modSp mod">
        <pc:chgData name="Eimear Keane" userId="eef31a02-fc57-41c7-a1dc-9c55ab6f1315" providerId="ADAL" clId="{8534C9D9-2B81-4007-A358-190DAB3521D9}" dt="2025-01-21T11:24:24.011" v="4196" actId="403"/>
        <pc:sldMkLst>
          <pc:docMk/>
          <pc:sldMk cId="1828121186" sldId="2144445295"/>
        </pc:sldMkLst>
        <pc:spChg chg="add del">
          <ac:chgData name="Eimear Keane" userId="eef31a02-fc57-41c7-a1dc-9c55ab6f1315" providerId="ADAL" clId="{8534C9D9-2B81-4007-A358-190DAB3521D9}" dt="2025-01-14T21:26:30.408" v="3552" actId="478"/>
          <ac:spMkLst>
            <pc:docMk/>
            <pc:sldMk cId="1828121186" sldId="2144445295"/>
            <ac:spMk id="7" creationId="{C408094B-5123-F7CA-97C8-89917FED6BE4}"/>
          </ac:spMkLst>
        </pc:spChg>
        <pc:spChg chg="mod">
          <ac:chgData name="Eimear Keane" userId="eef31a02-fc57-41c7-a1dc-9c55ab6f1315" providerId="ADAL" clId="{8534C9D9-2B81-4007-A358-190DAB3521D9}" dt="2025-01-21T11:24:24.011" v="4196" actId="403"/>
          <ac:spMkLst>
            <pc:docMk/>
            <pc:sldMk cId="1828121186" sldId="2144445295"/>
            <ac:spMk id="8" creationId="{5AA346F6-B731-44E4-A486-DA922DD57FBD}"/>
          </ac:spMkLst>
        </pc:spChg>
        <pc:picChg chg="add del mod ord">
          <ac:chgData name="Eimear Keane" userId="eef31a02-fc57-41c7-a1dc-9c55ab6f1315" providerId="ADAL" clId="{8534C9D9-2B81-4007-A358-190DAB3521D9}" dt="2025-01-21T11:23:18.277" v="4145" actId="1076"/>
          <ac:picMkLst>
            <pc:docMk/>
            <pc:sldMk cId="1828121186" sldId="2144445295"/>
            <ac:picMk id="5" creationId="{5AFB7C88-E2A9-5999-AAD8-694453B2F0F9}"/>
          </ac:picMkLst>
        </pc:picChg>
        <pc:picChg chg="add mod">
          <ac:chgData name="Eimear Keane" userId="eef31a02-fc57-41c7-a1dc-9c55ab6f1315" providerId="ADAL" clId="{8534C9D9-2B81-4007-A358-190DAB3521D9}" dt="2025-01-14T22:18:23.102" v="4046" actId="1076"/>
          <ac:picMkLst>
            <pc:docMk/>
            <pc:sldMk cId="1828121186" sldId="2144445295"/>
            <ac:picMk id="6" creationId="{3F5CEADA-9AEA-F704-4773-96AFE00CD6F7}"/>
          </ac:picMkLst>
        </pc:picChg>
      </pc:sldChg>
      <pc:sldChg chg="modSp mod modNotesTx">
        <pc:chgData name="Eimear Keane" userId="eef31a02-fc57-41c7-a1dc-9c55ab6f1315" providerId="ADAL" clId="{8534C9D9-2B81-4007-A358-190DAB3521D9}" dt="2025-01-21T12:57:58.884" v="4339" actId="113"/>
        <pc:sldMkLst>
          <pc:docMk/>
          <pc:sldMk cId="155063613" sldId="2144445296"/>
        </pc:sldMkLst>
        <pc:spChg chg="mod">
          <ac:chgData name="Eimear Keane" userId="eef31a02-fc57-41c7-a1dc-9c55ab6f1315" providerId="ADAL" clId="{8534C9D9-2B81-4007-A358-190DAB3521D9}" dt="2025-01-14T22:09:47.687" v="3753"/>
          <ac:spMkLst>
            <pc:docMk/>
            <pc:sldMk cId="155063613" sldId="2144445296"/>
            <ac:spMk id="4" creationId="{BDEC227B-9881-BA45-6BC4-422A2E546439}"/>
          </ac:spMkLst>
        </pc:spChg>
        <pc:spChg chg="mod">
          <ac:chgData name="Eimear Keane" userId="eef31a02-fc57-41c7-a1dc-9c55ab6f1315" providerId="ADAL" clId="{8534C9D9-2B81-4007-A358-190DAB3521D9}" dt="2025-01-21T12:57:53.206" v="4338" actId="207"/>
          <ac:spMkLst>
            <pc:docMk/>
            <pc:sldMk cId="155063613" sldId="2144445296"/>
            <ac:spMk id="5" creationId="{DA3ED790-6849-DF5A-3531-D8BF42CF59FF}"/>
          </ac:spMkLst>
        </pc:spChg>
        <pc:graphicFrameChg chg="mod">
          <ac:chgData name="Eimear Keane" userId="eef31a02-fc57-41c7-a1dc-9c55ab6f1315" providerId="ADAL" clId="{8534C9D9-2B81-4007-A358-190DAB3521D9}" dt="2025-01-14T21:54:27.855" v="3706" actId="20577"/>
          <ac:graphicFrameMkLst>
            <pc:docMk/>
            <pc:sldMk cId="155063613" sldId="2144445296"/>
            <ac:graphicFrameMk id="3" creationId="{E5AF9638-3AAE-380B-901C-9BEC2A767143}"/>
          </ac:graphicFrameMkLst>
        </pc:graphicFrameChg>
      </pc:sldChg>
      <pc:sldChg chg="addSp delSp modSp add mod modNotesTx">
        <pc:chgData name="Eimear Keane" userId="eef31a02-fc57-41c7-a1dc-9c55ab6f1315" providerId="ADAL" clId="{8534C9D9-2B81-4007-A358-190DAB3521D9}" dt="2025-01-21T12:58:18.903" v="4341"/>
        <pc:sldMkLst>
          <pc:docMk/>
          <pc:sldMk cId="465229812" sldId="2144445297"/>
        </pc:sldMkLst>
        <pc:spChg chg="add mod">
          <ac:chgData name="Eimear Keane" userId="eef31a02-fc57-41c7-a1dc-9c55ab6f1315" providerId="ADAL" clId="{8534C9D9-2B81-4007-A358-190DAB3521D9}" dt="2025-01-21T12:58:18.903" v="4341"/>
          <ac:spMkLst>
            <pc:docMk/>
            <pc:sldMk cId="465229812" sldId="2144445297"/>
            <ac:spMk id="2" creationId="{58705CEE-6109-B4DA-E7B4-9D1194B67EAF}"/>
          </ac:spMkLst>
        </pc:spChg>
        <pc:spChg chg="mod">
          <ac:chgData name="Eimear Keane" userId="eef31a02-fc57-41c7-a1dc-9c55ab6f1315" providerId="ADAL" clId="{8534C9D9-2B81-4007-A358-190DAB3521D9}" dt="2025-01-14T22:10:18.398" v="3795" actId="20577"/>
          <ac:spMkLst>
            <pc:docMk/>
            <pc:sldMk cId="465229812" sldId="2144445297"/>
            <ac:spMk id="4" creationId="{01D95149-F7A3-5B8F-AA7B-F9CEEF6FFA6B}"/>
          </ac:spMkLst>
        </pc:spChg>
        <pc:spChg chg="del">
          <ac:chgData name="Eimear Keane" userId="eef31a02-fc57-41c7-a1dc-9c55ab6f1315" providerId="ADAL" clId="{8534C9D9-2B81-4007-A358-190DAB3521D9}" dt="2025-01-21T12:58:15.672" v="4340" actId="478"/>
          <ac:spMkLst>
            <pc:docMk/>
            <pc:sldMk cId="465229812" sldId="2144445297"/>
            <ac:spMk id="5" creationId="{2A205751-8947-4755-FCDF-18A71D5DFD32}"/>
          </ac:spMkLst>
        </pc:spChg>
        <pc:graphicFrameChg chg="mod">
          <ac:chgData name="Eimear Keane" userId="eef31a02-fc57-41c7-a1dc-9c55ab6f1315" providerId="ADAL" clId="{8534C9D9-2B81-4007-A358-190DAB3521D9}" dt="2025-01-14T21:58:19.752" v="3738" actId="20577"/>
          <ac:graphicFrameMkLst>
            <pc:docMk/>
            <pc:sldMk cId="465229812" sldId="2144445297"/>
            <ac:graphicFrameMk id="3" creationId="{608BD4F4-22BF-40B4-130B-8559AC5E8203}"/>
          </ac:graphicFrameMkLst>
        </pc:graphicFrameChg>
      </pc:sldChg>
      <pc:sldMasterChg chg="delSldLayout modSldLayout">
        <pc:chgData name="Eimear Keane" userId="eef31a02-fc57-41c7-a1dc-9c55ab6f1315" providerId="ADAL" clId="{8534C9D9-2B81-4007-A358-190DAB3521D9}" dt="2025-01-14T21:00:08.231" v="3214" actId="478"/>
        <pc:sldMasterMkLst>
          <pc:docMk/>
          <pc:sldMasterMk cId="12914517" sldId="2147483660"/>
        </pc:sldMasterMkLst>
        <pc:sldLayoutChg chg="delSp mod">
          <pc:chgData name="Eimear Keane" userId="eef31a02-fc57-41c7-a1dc-9c55ab6f1315" providerId="ADAL" clId="{8534C9D9-2B81-4007-A358-190DAB3521D9}" dt="2025-01-14T12:55:35.597" v="880" actId="478"/>
          <pc:sldLayoutMkLst>
            <pc:docMk/>
            <pc:sldMasterMk cId="12914517" sldId="2147483660"/>
            <pc:sldLayoutMk cId="3795095098" sldId="2147483662"/>
          </pc:sldLayoutMkLst>
        </pc:sldLayoutChg>
        <pc:sldLayoutChg chg="addSp delSp mod">
          <pc:chgData name="Eimear Keane" userId="eef31a02-fc57-41c7-a1dc-9c55ab6f1315" providerId="ADAL" clId="{8534C9D9-2B81-4007-A358-190DAB3521D9}" dt="2025-01-14T21:00:08.231" v="3214" actId="478"/>
          <pc:sldLayoutMkLst>
            <pc:docMk/>
            <pc:sldMasterMk cId="12914517" sldId="2147483660"/>
            <pc:sldLayoutMk cId="3713438415" sldId="2147483667"/>
          </pc:sldLayoutMkLst>
          <pc:spChg chg="add del">
            <ac:chgData name="Eimear Keane" userId="eef31a02-fc57-41c7-a1dc-9c55ab6f1315" providerId="ADAL" clId="{8534C9D9-2B81-4007-A358-190DAB3521D9}" dt="2025-01-14T21:00:05.799" v="3211" actId="478"/>
            <ac:spMkLst>
              <pc:docMk/>
              <pc:sldMasterMk cId="12914517" sldId="2147483660"/>
              <pc:sldLayoutMk cId="3713438415" sldId="2147483667"/>
              <ac:spMk id="3" creationId="{613428B2-641B-4C73-BC7C-9D0A4FD76DC6}"/>
            </ac:spMkLst>
          </pc:spChg>
          <pc:spChg chg="add del">
            <ac:chgData name="Eimear Keane" userId="eef31a02-fc57-41c7-a1dc-9c55ab6f1315" providerId="ADAL" clId="{8534C9D9-2B81-4007-A358-190DAB3521D9}" dt="2025-01-14T21:00:07.159" v="3212" actId="478"/>
            <ac:spMkLst>
              <pc:docMk/>
              <pc:sldMasterMk cId="12914517" sldId="2147483660"/>
              <pc:sldLayoutMk cId="3713438415" sldId="2147483667"/>
              <ac:spMk id="10" creationId="{A17A2525-C4ED-4EDC-A0EC-8F19C1F04826}"/>
            </ac:spMkLst>
          </pc:spChg>
          <pc:grpChg chg="add del">
            <ac:chgData name="Eimear Keane" userId="eef31a02-fc57-41c7-a1dc-9c55ab6f1315" providerId="ADAL" clId="{8534C9D9-2B81-4007-A358-190DAB3521D9}" dt="2025-01-14T21:00:07.682" v="3213" actId="478"/>
            <ac:grpSpMkLst>
              <pc:docMk/>
              <pc:sldMasterMk cId="12914517" sldId="2147483660"/>
              <pc:sldLayoutMk cId="3713438415" sldId="2147483667"/>
              <ac:grpSpMk id="5" creationId="{B9E634CD-EE26-41FF-9E8C-8FD828CA9077}"/>
            </ac:grpSpMkLst>
          </pc:grpChg>
          <pc:cxnChg chg="add del">
            <ac:chgData name="Eimear Keane" userId="eef31a02-fc57-41c7-a1dc-9c55ab6f1315" providerId="ADAL" clId="{8534C9D9-2B81-4007-A358-190DAB3521D9}" dt="2025-01-14T21:00:08.231" v="3214" actId="478"/>
            <ac:cxnSpMkLst>
              <pc:docMk/>
              <pc:sldMasterMk cId="12914517" sldId="2147483660"/>
              <pc:sldLayoutMk cId="3713438415" sldId="2147483667"/>
              <ac:cxnSpMk id="6" creationId="{98CF81E1-3F14-4521-BDD6-B02A7BF33A88}"/>
            </ac:cxnSpMkLst>
          </pc:cxnChg>
        </pc:sldLayoutChg>
        <pc:sldLayoutChg chg="del">
          <pc:chgData name="Eimear Keane" userId="eef31a02-fc57-41c7-a1dc-9c55ab6f1315" providerId="ADAL" clId="{8534C9D9-2B81-4007-A358-190DAB3521D9}" dt="2025-01-13T14:37:56.421" v="512" actId="47"/>
          <pc:sldLayoutMkLst>
            <pc:docMk/>
            <pc:sldMasterMk cId="12914517" sldId="2147483660"/>
            <pc:sldLayoutMk cId="1815305025" sldId="2147483673"/>
          </pc:sldLayoutMkLst>
        </pc:sldLayoutChg>
        <pc:sldLayoutChg chg="del">
          <pc:chgData name="Eimear Keane" userId="eef31a02-fc57-41c7-a1dc-9c55ab6f1315" providerId="ADAL" clId="{8534C9D9-2B81-4007-A358-190DAB3521D9}" dt="2025-01-14T16:29:43.859" v="1409" actId="47"/>
          <pc:sldLayoutMkLst>
            <pc:docMk/>
            <pc:sldMasterMk cId="12914517" sldId="2147483660"/>
            <pc:sldLayoutMk cId="400938063" sldId="2147483679"/>
          </pc:sldLayoutMkLst>
        </pc:sldLayoutChg>
        <pc:sldLayoutChg chg="del">
          <pc:chgData name="Eimear Keane" userId="eef31a02-fc57-41c7-a1dc-9c55ab6f1315" providerId="ADAL" clId="{8534C9D9-2B81-4007-A358-190DAB3521D9}" dt="2025-01-13T14:37:33.662" v="510" actId="47"/>
          <pc:sldLayoutMkLst>
            <pc:docMk/>
            <pc:sldMasterMk cId="12914517" sldId="2147483660"/>
            <pc:sldLayoutMk cId="2955169701" sldId="2147483680"/>
          </pc:sldLayoutMkLst>
        </pc:sldLayoutChg>
        <pc:sldLayoutChg chg="del">
          <pc:chgData name="Eimear Keane" userId="eef31a02-fc57-41c7-a1dc-9c55ab6f1315" providerId="ADAL" clId="{8534C9D9-2B81-4007-A358-190DAB3521D9}" dt="2025-01-14T20:49:26.658" v="3145" actId="47"/>
          <pc:sldLayoutMkLst>
            <pc:docMk/>
            <pc:sldMasterMk cId="12914517" sldId="2147483660"/>
            <pc:sldLayoutMk cId="306354964" sldId="2147483681"/>
          </pc:sldLayoutMkLst>
        </pc:sldLayoutChg>
        <pc:sldLayoutChg chg="del">
          <pc:chgData name="Eimear Keane" userId="eef31a02-fc57-41c7-a1dc-9c55ab6f1315" providerId="ADAL" clId="{8534C9D9-2B81-4007-A358-190DAB3521D9}" dt="2025-01-14T20:49:33.680" v="3146" actId="47"/>
          <pc:sldLayoutMkLst>
            <pc:docMk/>
            <pc:sldMasterMk cId="12914517" sldId="2147483660"/>
            <pc:sldLayoutMk cId="2462005369" sldId="2147483682"/>
          </pc:sldLayoutMkLst>
        </pc:sldLayoutChg>
        <pc:sldLayoutChg chg="del">
          <pc:chgData name="Eimear Keane" userId="eef31a02-fc57-41c7-a1dc-9c55ab6f1315" providerId="ADAL" clId="{8534C9D9-2B81-4007-A358-190DAB3521D9}" dt="2025-01-14T20:35:32.594" v="2980" actId="47"/>
          <pc:sldLayoutMkLst>
            <pc:docMk/>
            <pc:sldMasterMk cId="12914517" sldId="2147483660"/>
            <pc:sldLayoutMk cId="1194615473" sldId="2147483683"/>
          </pc:sldLayoutMkLst>
        </pc:sldLayoutChg>
        <pc:sldLayoutChg chg="del">
          <pc:chgData name="Eimear Keane" userId="eef31a02-fc57-41c7-a1dc-9c55ab6f1315" providerId="ADAL" clId="{8534C9D9-2B81-4007-A358-190DAB3521D9}" dt="2025-01-14T20:49:34.996" v="3147" actId="47"/>
          <pc:sldLayoutMkLst>
            <pc:docMk/>
            <pc:sldMasterMk cId="12914517" sldId="2147483660"/>
            <pc:sldLayoutMk cId="2535673271" sldId="2147483684"/>
          </pc:sldLayoutMkLst>
        </pc:sldLayoutChg>
        <pc:sldLayoutChg chg="del">
          <pc:chgData name="Eimear Keane" userId="eef31a02-fc57-41c7-a1dc-9c55ab6f1315" providerId="ADAL" clId="{8534C9D9-2B81-4007-A358-190DAB3521D9}" dt="2025-01-14T20:03:48.935" v="2867" actId="47"/>
          <pc:sldLayoutMkLst>
            <pc:docMk/>
            <pc:sldMasterMk cId="12914517" sldId="2147483660"/>
            <pc:sldLayoutMk cId="3087691845" sldId="2147483685"/>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r>
              <a:rPr lang="en-IE" sz="1050" dirty="0">
                <a:solidFill>
                  <a:schemeClr val="bg1"/>
                </a:solidFill>
                <a:latin typeface="Montserrat" panose="00000500000000000000" pitchFamily="2" charset="0"/>
              </a:rPr>
              <a:t>Fitness Signals</a:t>
            </a:r>
          </a:p>
        </c:rich>
      </c:tx>
      <c:overlay val="0"/>
      <c:spPr>
        <a:noFill/>
        <a:ln>
          <a:noFill/>
        </a:ln>
        <a:effectLst/>
      </c:spPr>
      <c:txPr>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endParaRPr lang="en-US"/>
        </a:p>
      </c:txPr>
    </c:title>
    <c:autoTitleDeleted val="0"/>
    <c:plotArea>
      <c:layout/>
      <c:barChart>
        <c:barDir val="col"/>
        <c:grouping val="clustered"/>
        <c:varyColors val="0"/>
        <c:ser>
          <c:idx val="2"/>
          <c:order val="0"/>
          <c:tx>
            <c:strRef>
              <c:f>Sheet1!$A$2</c:f>
              <c:strCache>
                <c:ptCount val="1"/>
                <c:pt idx="0">
                  <c:v>TV</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Sheet1!$B$2:$E$2</c:f>
              <c:numCache>
                <c:formatCode>0%</c:formatCode>
                <c:ptCount val="4"/>
                <c:pt idx="0">
                  <c:v>0.52</c:v>
                </c:pt>
                <c:pt idx="1">
                  <c:v>0.62</c:v>
                </c:pt>
                <c:pt idx="2">
                  <c:v>0.5</c:v>
                </c:pt>
                <c:pt idx="3">
                  <c:v>0.43</c:v>
                </c:pt>
              </c:numCache>
            </c:numRef>
          </c:val>
          <c:extLst>
            <c:ext xmlns:c16="http://schemas.microsoft.com/office/drawing/2014/chart" uri="{C3380CC4-5D6E-409C-BE32-E72D297353CC}">
              <c16:uniqueId val="{00000000-494E-4A63-A6A0-D7D0E3C25375}"/>
            </c:ext>
          </c:extLst>
        </c:ser>
        <c:ser>
          <c:idx val="3"/>
          <c:order val="1"/>
          <c:tx>
            <c:strRef>
              <c:f>Sheet1!$A$3</c:f>
              <c:strCache>
                <c:ptCount val="1"/>
                <c:pt idx="0">
                  <c:v>Radio</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Sheet1!$B$3:$E$3</c:f>
              <c:numCache>
                <c:formatCode>0%</c:formatCode>
                <c:ptCount val="4"/>
                <c:pt idx="0">
                  <c:v>0.34</c:v>
                </c:pt>
                <c:pt idx="1">
                  <c:v>0.47</c:v>
                </c:pt>
                <c:pt idx="2">
                  <c:v>0.27</c:v>
                </c:pt>
                <c:pt idx="3">
                  <c:v>0.28999999999999998</c:v>
                </c:pt>
              </c:numCache>
            </c:numRef>
          </c:val>
          <c:extLst>
            <c:ext xmlns:c16="http://schemas.microsoft.com/office/drawing/2014/chart" uri="{C3380CC4-5D6E-409C-BE32-E72D297353CC}">
              <c16:uniqueId val="{00000001-494E-4A63-A6A0-D7D0E3C25375}"/>
            </c:ext>
          </c:extLst>
        </c:ser>
        <c:ser>
          <c:idx val="0"/>
          <c:order val="2"/>
          <c:tx>
            <c:strRef>
              <c:f>Sheet1!$A$4</c:f>
              <c:strCache>
                <c:ptCount val="1"/>
                <c:pt idx="0">
                  <c:v>Cinema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Sheet1!$B$4:$E$4</c:f>
              <c:numCache>
                <c:formatCode>0%</c:formatCode>
                <c:ptCount val="4"/>
                <c:pt idx="0">
                  <c:v>0.38</c:v>
                </c:pt>
                <c:pt idx="1">
                  <c:v>0.47</c:v>
                </c:pt>
                <c:pt idx="2">
                  <c:v>0.34</c:v>
                </c:pt>
                <c:pt idx="3">
                  <c:v>0.33</c:v>
                </c:pt>
              </c:numCache>
            </c:numRef>
          </c:val>
          <c:extLst>
            <c:ext xmlns:c16="http://schemas.microsoft.com/office/drawing/2014/chart" uri="{C3380CC4-5D6E-409C-BE32-E72D297353CC}">
              <c16:uniqueId val="{00000002-494E-4A63-A6A0-D7D0E3C25375}"/>
            </c:ext>
          </c:extLst>
        </c:ser>
        <c:ser>
          <c:idx val="1"/>
          <c:order val="3"/>
          <c:tx>
            <c:strRef>
              <c:f>Sheet1!$A$5</c:f>
              <c:strCache>
                <c:ptCount val="1"/>
                <c:pt idx="0">
                  <c:v>Newspapers/Magazines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Sheet1!$B$5:$E$5</c:f>
              <c:numCache>
                <c:formatCode>0%</c:formatCode>
                <c:ptCount val="4"/>
                <c:pt idx="0">
                  <c:v>0.36</c:v>
                </c:pt>
                <c:pt idx="1">
                  <c:v>0.42</c:v>
                </c:pt>
                <c:pt idx="2">
                  <c:v>0.33</c:v>
                </c:pt>
                <c:pt idx="3">
                  <c:v>0.34</c:v>
                </c:pt>
              </c:numCache>
            </c:numRef>
          </c:val>
          <c:extLst>
            <c:ext xmlns:c16="http://schemas.microsoft.com/office/drawing/2014/chart" uri="{C3380CC4-5D6E-409C-BE32-E72D297353CC}">
              <c16:uniqueId val="{00000003-494E-4A63-A6A0-D7D0E3C25375}"/>
            </c:ext>
          </c:extLst>
        </c:ser>
        <c:ser>
          <c:idx val="4"/>
          <c:order val="4"/>
          <c:tx>
            <c:strRef>
              <c:f>Sheet1!$A$6</c:f>
              <c:strCache>
                <c:ptCount val="1"/>
                <c:pt idx="0">
                  <c:v>Content Creators/Influences</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Sheet1!$B$6:$E$6</c:f>
              <c:numCache>
                <c:formatCode>0%</c:formatCode>
                <c:ptCount val="4"/>
                <c:pt idx="0">
                  <c:v>0.34</c:v>
                </c:pt>
                <c:pt idx="1">
                  <c:v>0.43</c:v>
                </c:pt>
                <c:pt idx="2">
                  <c:v>0.32</c:v>
                </c:pt>
                <c:pt idx="3">
                  <c:v>0.27</c:v>
                </c:pt>
              </c:numCache>
            </c:numRef>
          </c:val>
          <c:extLst>
            <c:ext xmlns:c16="http://schemas.microsoft.com/office/drawing/2014/chart" uri="{C3380CC4-5D6E-409C-BE32-E72D297353CC}">
              <c16:uniqueId val="{00000004-494E-4A63-A6A0-D7D0E3C25375}"/>
            </c:ext>
          </c:extLst>
        </c:ser>
        <c:ser>
          <c:idx val="5"/>
          <c:order val="5"/>
          <c:tx>
            <c:strRef>
              <c:f>Sheet1!$A$7</c:f>
              <c:strCache>
                <c:ptCount val="1"/>
                <c:pt idx="0">
                  <c:v>Podcasts</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Sheet1!$B$7:$E$7</c:f>
              <c:numCache>
                <c:formatCode>0%</c:formatCode>
                <c:ptCount val="4"/>
                <c:pt idx="0">
                  <c:v>0.3</c:v>
                </c:pt>
                <c:pt idx="1">
                  <c:v>0.41</c:v>
                </c:pt>
                <c:pt idx="2">
                  <c:v>0.24</c:v>
                </c:pt>
                <c:pt idx="3">
                  <c:v>0.24</c:v>
                </c:pt>
              </c:numCache>
            </c:numRef>
          </c:val>
          <c:extLst>
            <c:ext xmlns:c16="http://schemas.microsoft.com/office/drawing/2014/chart" uri="{C3380CC4-5D6E-409C-BE32-E72D297353CC}">
              <c16:uniqueId val="{00000005-494E-4A63-A6A0-D7D0E3C25375}"/>
            </c:ext>
          </c:extLst>
        </c:ser>
        <c:ser>
          <c:idx val="6"/>
          <c:order val="6"/>
          <c:tx>
            <c:strRef>
              <c:f>Sheet1!$A$8</c:f>
              <c:strCache>
                <c:ptCount val="1"/>
                <c:pt idx="0">
                  <c:v>Social Media</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Sheet1!$B$8:$E$8</c:f>
              <c:numCache>
                <c:formatCode>0%</c:formatCode>
                <c:ptCount val="4"/>
                <c:pt idx="0">
                  <c:v>0.3</c:v>
                </c:pt>
                <c:pt idx="1">
                  <c:v>0.4</c:v>
                </c:pt>
                <c:pt idx="2">
                  <c:v>0.25</c:v>
                </c:pt>
                <c:pt idx="3">
                  <c:v>0.26</c:v>
                </c:pt>
              </c:numCache>
            </c:numRef>
          </c:val>
          <c:extLst>
            <c:ext xmlns:c16="http://schemas.microsoft.com/office/drawing/2014/chart" uri="{C3380CC4-5D6E-409C-BE32-E72D297353CC}">
              <c16:uniqueId val="{00000006-494E-4A63-A6A0-D7D0E3C25375}"/>
            </c:ext>
          </c:extLst>
        </c:ser>
        <c:ser>
          <c:idx val="7"/>
          <c:order val="7"/>
          <c:tx>
            <c:strRef>
              <c:f>Sheet1!$A$9</c:f>
              <c:strCache>
                <c:ptCount val="1"/>
                <c:pt idx="0">
                  <c:v>Video Sharing Sites</c:v>
                </c:pt>
              </c:strCache>
            </c:strRef>
          </c:tx>
          <c:spPr>
            <a:solidFill>
              <a:schemeClr val="accent2">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Sheet1!$B$9:$E$9</c:f>
              <c:numCache>
                <c:formatCode>0%</c:formatCode>
                <c:ptCount val="4"/>
                <c:pt idx="0">
                  <c:v>0.34</c:v>
                </c:pt>
                <c:pt idx="1">
                  <c:v>0.45</c:v>
                </c:pt>
                <c:pt idx="2">
                  <c:v>0.28000000000000003</c:v>
                </c:pt>
                <c:pt idx="3">
                  <c:v>0.28999999999999998</c:v>
                </c:pt>
              </c:numCache>
            </c:numRef>
          </c:val>
          <c:extLst>
            <c:ext xmlns:c16="http://schemas.microsoft.com/office/drawing/2014/chart" uri="{C3380CC4-5D6E-409C-BE32-E72D297353CC}">
              <c16:uniqueId val="{00000007-494E-4A63-A6A0-D7D0E3C25375}"/>
            </c:ext>
          </c:extLst>
        </c:ser>
        <c:ser>
          <c:idx val="8"/>
          <c:order val="8"/>
          <c:tx>
            <c:strRef>
              <c:f>Sheet1!$A$10</c:f>
              <c:strCache>
                <c:ptCount val="1"/>
                <c:pt idx="0">
                  <c:v>Outdoor</c:v>
                </c:pt>
              </c:strCache>
            </c:strRef>
          </c:tx>
          <c:spPr>
            <a:solidFill>
              <a:schemeClr val="accent3">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Sheet1!$B$10:$E$10</c:f>
              <c:numCache>
                <c:formatCode>0%</c:formatCode>
                <c:ptCount val="4"/>
                <c:pt idx="0">
                  <c:v>0.34</c:v>
                </c:pt>
                <c:pt idx="1">
                  <c:v>0.45</c:v>
                </c:pt>
                <c:pt idx="2">
                  <c:v>0.27</c:v>
                </c:pt>
                <c:pt idx="3">
                  <c:v>0.28999999999999998</c:v>
                </c:pt>
              </c:numCache>
            </c:numRef>
          </c:val>
          <c:extLst>
            <c:ext xmlns:c16="http://schemas.microsoft.com/office/drawing/2014/chart" uri="{C3380CC4-5D6E-409C-BE32-E72D297353CC}">
              <c16:uniqueId val="{00000008-494E-4A63-A6A0-D7D0E3C25375}"/>
            </c:ext>
          </c:extLst>
        </c:ser>
        <c:dLbls>
          <c:dLblPos val="outEnd"/>
          <c:showLegendKey val="0"/>
          <c:showVal val="1"/>
          <c:showCatName val="0"/>
          <c:showSerName val="0"/>
          <c:showPercent val="0"/>
          <c:showBubbleSize val="0"/>
        </c:dLbls>
        <c:gapWidth val="150"/>
        <c:axId val="251027176"/>
        <c:axId val="251024880"/>
      </c:barChart>
      <c:catAx>
        <c:axId val="25102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4880"/>
        <c:crosses val="autoZero"/>
        <c:auto val="1"/>
        <c:lblAlgn val="ctr"/>
        <c:lblOffset val="100"/>
        <c:noMultiLvlLbl val="0"/>
      </c:catAx>
      <c:valAx>
        <c:axId val="251024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717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r>
              <a:rPr lang="en-IE" sz="1050" dirty="0">
                <a:solidFill>
                  <a:schemeClr val="bg1"/>
                </a:solidFill>
                <a:latin typeface="Montserrat" panose="00000500000000000000" pitchFamily="2" charset="0"/>
              </a:rPr>
              <a:t>Social</a:t>
            </a:r>
            <a:r>
              <a:rPr lang="en-IE" sz="1050" baseline="0" dirty="0">
                <a:solidFill>
                  <a:schemeClr val="bg1"/>
                </a:solidFill>
                <a:latin typeface="Montserrat" panose="00000500000000000000" pitchFamily="2" charset="0"/>
              </a:rPr>
              <a:t> </a:t>
            </a:r>
            <a:r>
              <a:rPr lang="en-IE" sz="1050" dirty="0">
                <a:solidFill>
                  <a:schemeClr val="bg1"/>
                </a:solidFill>
                <a:latin typeface="Montserrat" panose="00000500000000000000" pitchFamily="2" charset="0"/>
              </a:rPr>
              <a:t>Signals</a:t>
            </a:r>
          </a:p>
        </c:rich>
      </c:tx>
      <c:overlay val="0"/>
      <c:spPr>
        <a:noFill/>
        <a:ln>
          <a:noFill/>
        </a:ln>
        <a:effectLst/>
      </c:spPr>
      <c:txPr>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endParaRPr lang="en-US"/>
        </a:p>
      </c:txPr>
    </c:title>
    <c:autoTitleDeleted val="0"/>
    <c:plotArea>
      <c:layout/>
      <c:barChart>
        <c:barDir val="col"/>
        <c:grouping val="clustered"/>
        <c:varyColors val="0"/>
        <c:ser>
          <c:idx val="2"/>
          <c:order val="0"/>
          <c:tx>
            <c:strRef>
              <c:f>Sheet1!$A$2</c:f>
              <c:strCache>
                <c:ptCount val="1"/>
                <c:pt idx="0">
                  <c:v>TV</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Sheet1!$B$2:$E$2</c:f>
              <c:numCache>
                <c:formatCode>0%</c:formatCode>
                <c:ptCount val="4"/>
                <c:pt idx="0">
                  <c:v>0.27333333333333337</c:v>
                </c:pt>
                <c:pt idx="1">
                  <c:v>0.27</c:v>
                </c:pt>
                <c:pt idx="2">
                  <c:v>0.23</c:v>
                </c:pt>
                <c:pt idx="3">
                  <c:v>0.32</c:v>
                </c:pt>
              </c:numCache>
            </c:numRef>
          </c:val>
          <c:extLst>
            <c:ext xmlns:c16="http://schemas.microsoft.com/office/drawing/2014/chart" uri="{C3380CC4-5D6E-409C-BE32-E72D297353CC}">
              <c16:uniqueId val="{00000000-494E-4A63-A6A0-D7D0E3C25375}"/>
            </c:ext>
          </c:extLst>
        </c:ser>
        <c:ser>
          <c:idx val="3"/>
          <c:order val="1"/>
          <c:tx>
            <c:strRef>
              <c:f>Sheet1!$A$3</c:f>
              <c:strCache>
                <c:ptCount val="1"/>
                <c:pt idx="0">
                  <c:v>Radio</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Sheet1!$B$3:$E$3</c:f>
              <c:numCache>
                <c:formatCode>0%</c:formatCode>
                <c:ptCount val="4"/>
                <c:pt idx="0">
                  <c:v>0.22666666666666666</c:v>
                </c:pt>
                <c:pt idx="1">
                  <c:v>0.21</c:v>
                </c:pt>
                <c:pt idx="2">
                  <c:v>0.18</c:v>
                </c:pt>
                <c:pt idx="3">
                  <c:v>0.28999999999999998</c:v>
                </c:pt>
              </c:numCache>
            </c:numRef>
          </c:val>
          <c:extLst>
            <c:ext xmlns:c16="http://schemas.microsoft.com/office/drawing/2014/chart" uri="{C3380CC4-5D6E-409C-BE32-E72D297353CC}">
              <c16:uniqueId val="{00000001-494E-4A63-A6A0-D7D0E3C25375}"/>
            </c:ext>
          </c:extLst>
        </c:ser>
        <c:ser>
          <c:idx val="0"/>
          <c:order val="2"/>
          <c:tx>
            <c:strRef>
              <c:f>Sheet1!$A$4</c:f>
              <c:strCache>
                <c:ptCount val="1"/>
                <c:pt idx="0">
                  <c:v>Cinema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Sheet1!$B$4:$E$4</c:f>
              <c:numCache>
                <c:formatCode>0%</c:formatCode>
                <c:ptCount val="4"/>
                <c:pt idx="0">
                  <c:v>0.23</c:v>
                </c:pt>
                <c:pt idx="1">
                  <c:v>0.21</c:v>
                </c:pt>
                <c:pt idx="2">
                  <c:v>0.2</c:v>
                </c:pt>
                <c:pt idx="3">
                  <c:v>0.28000000000000003</c:v>
                </c:pt>
              </c:numCache>
            </c:numRef>
          </c:val>
          <c:extLst>
            <c:ext xmlns:c16="http://schemas.microsoft.com/office/drawing/2014/chart" uri="{C3380CC4-5D6E-409C-BE32-E72D297353CC}">
              <c16:uniqueId val="{00000002-494E-4A63-A6A0-D7D0E3C25375}"/>
            </c:ext>
          </c:extLst>
        </c:ser>
        <c:ser>
          <c:idx val="1"/>
          <c:order val="3"/>
          <c:tx>
            <c:strRef>
              <c:f>Sheet1!$A$5</c:f>
              <c:strCache>
                <c:ptCount val="1"/>
                <c:pt idx="0">
                  <c:v>Newspapers/Magazines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Sheet1!$B$5:$E$5</c:f>
              <c:numCache>
                <c:formatCode>0%</c:formatCode>
                <c:ptCount val="4"/>
                <c:pt idx="0">
                  <c:v>0.22666666666666666</c:v>
                </c:pt>
                <c:pt idx="1">
                  <c:v>0.22</c:v>
                </c:pt>
                <c:pt idx="2">
                  <c:v>0.16</c:v>
                </c:pt>
                <c:pt idx="3">
                  <c:v>0.3</c:v>
                </c:pt>
              </c:numCache>
            </c:numRef>
          </c:val>
          <c:extLst>
            <c:ext xmlns:c16="http://schemas.microsoft.com/office/drawing/2014/chart" uri="{C3380CC4-5D6E-409C-BE32-E72D297353CC}">
              <c16:uniqueId val="{00000003-494E-4A63-A6A0-D7D0E3C25375}"/>
            </c:ext>
          </c:extLst>
        </c:ser>
        <c:ser>
          <c:idx val="4"/>
          <c:order val="4"/>
          <c:tx>
            <c:strRef>
              <c:f>Sheet1!$A$6</c:f>
              <c:strCache>
                <c:ptCount val="1"/>
                <c:pt idx="0">
                  <c:v>Content Creators/Influences</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Sheet1!$B$6:$E$6</c:f>
              <c:numCache>
                <c:formatCode>0%</c:formatCode>
                <c:ptCount val="4"/>
                <c:pt idx="0">
                  <c:v>0.24333333333333332</c:v>
                </c:pt>
                <c:pt idx="1">
                  <c:v>0.24</c:v>
                </c:pt>
                <c:pt idx="2">
                  <c:v>0.19</c:v>
                </c:pt>
                <c:pt idx="3">
                  <c:v>0.3</c:v>
                </c:pt>
              </c:numCache>
            </c:numRef>
          </c:val>
          <c:extLst>
            <c:ext xmlns:c16="http://schemas.microsoft.com/office/drawing/2014/chart" uri="{C3380CC4-5D6E-409C-BE32-E72D297353CC}">
              <c16:uniqueId val="{00000004-494E-4A63-A6A0-D7D0E3C25375}"/>
            </c:ext>
          </c:extLst>
        </c:ser>
        <c:ser>
          <c:idx val="5"/>
          <c:order val="5"/>
          <c:tx>
            <c:strRef>
              <c:f>Sheet1!$A$7</c:f>
              <c:strCache>
                <c:ptCount val="1"/>
                <c:pt idx="0">
                  <c:v>Podcasts</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Sheet1!$B$7:$E$7</c:f>
              <c:numCache>
                <c:formatCode>0%</c:formatCode>
                <c:ptCount val="4"/>
                <c:pt idx="0">
                  <c:v>0.22999999999999998</c:v>
                </c:pt>
                <c:pt idx="1">
                  <c:v>0.24</c:v>
                </c:pt>
                <c:pt idx="2">
                  <c:v>0.18</c:v>
                </c:pt>
                <c:pt idx="3">
                  <c:v>0.27</c:v>
                </c:pt>
              </c:numCache>
            </c:numRef>
          </c:val>
          <c:extLst>
            <c:ext xmlns:c16="http://schemas.microsoft.com/office/drawing/2014/chart" uri="{C3380CC4-5D6E-409C-BE32-E72D297353CC}">
              <c16:uniqueId val="{00000005-494E-4A63-A6A0-D7D0E3C25375}"/>
            </c:ext>
          </c:extLst>
        </c:ser>
        <c:ser>
          <c:idx val="6"/>
          <c:order val="6"/>
          <c:tx>
            <c:strRef>
              <c:f>Sheet1!$A$8</c:f>
              <c:strCache>
                <c:ptCount val="1"/>
                <c:pt idx="0">
                  <c:v>Social Media</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Sheet1!$B$8:$E$8</c:f>
              <c:numCache>
                <c:formatCode>0%</c:formatCode>
                <c:ptCount val="4"/>
                <c:pt idx="0">
                  <c:v>0.20666666666666669</c:v>
                </c:pt>
                <c:pt idx="1">
                  <c:v>0.19</c:v>
                </c:pt>
                <c:pt idx="2">
                  <c:v>0.15</c:v>
                </c:pt>
                <c:pt idx="3">
                  <c:v>0.28000000000000003</c:v>
                </c:pt>
              </c:numCache>
            </c:numRef>
          </c:val>
          <c:extLst>
            <c:ext xmlns:c16="http://schemas.microsoft.com/office/drawing/2014/chart" uri="{C3380CC4-5D6E-409C-BE32-E72D297353CC}">
              <c16:uniqueId val="{00000006-494E-4A63-A6A0-D7D0E3C25375}"/>
            </c:ext>
          </c:extLst>
        </c:ser>
        <c:ser>
          <c:idx val="7"/>
          <c:order val="7"/>
          <c:tx>
            <c:strRef>
              <c:f>Sheet1!$A$9</c:f>
              <c:strCache>
                <c:ptCount val="1"/>
                <c:pt idx="0">
                  <c:v>Video Sharing Sites</c:v>
                </c:pt>
              </c:strCache>
            </c:strRef>
          </c:tx>
          <c:spPr>
            <a:solidFill>
              <a:schemeClr val="accent2">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Sheet1!$B$9:$E$9</c:f>
              <c:numCache>
                <c:formatCode>0%</c:formatCode>
                <c:ptCount val="4"/>
                <c:pt idx="0">
                  <c:v>0.20666666666666669</c:v>
                </c:pt>
                <c:pt idx="1">
                  <c:v>0.2</c:v>
                </c:pt>
                <c:pt idx="2">
                  <c:v>0.16</c:v>
                </c:pt>
                <c:pt idx="3">
                  <c:v>0.26</c:v>
                </c:pt>
              </c:numCache>
            </c:numRef>
          </c:val>
          <c:extLst>
            <c:ext xmlns:c16="http://schemas.microsoft.com/office/drawing/2014/chart" uri="{C3380CC4-5D6E-409C-BE32-E72D297353CC}">
              <c16:uniqueId val="{00000007-494E-4A63-A6A0-D7D0E3C25375}"/>
            </c:ext>
          </c:extLst>
        </c:ser>
        <c:ser>
          <c:idx val="8"/>
          <c:order val="8"/>
          <c:tx>
            <c:strRef>
              <c:f>Sheet1!$A$10</c:f>
              <c:strCache>
                <c:ptCount val="1"/>
                <c:pt idx="0">
                  <c:v>Outdoor</c:v>
                </c:pt>
              </c:strCache>
            </c:strRef>
          </c:tx>
          <c:spPr>
            <a:solidFill>
              <a:schemeClr val="accent3">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Sheet1!$B$10:$E$10</c:f>
              <c:numCache>
                <c:formatCode>0%</c:formatCode>
                <c:ptCount val="4"/>
                <c:pt idx="0">
                  <c:v>0.22</c:v>
                </c:pt>
                <c:pt idx="1">
                  <c:v>0.21</c:v>
                </c:pt>
                <c:pt idx="2">
                  <c:v>0.14000000000000001</c:v>
                </c:pt>
                <c:pt idx="3">
                  <c:v>0.31</c:v>
                </c:pt>
              </c:numCache>
            </c:numRef>
          </c:val>
          <c:extLst>
            <c:ext xmlns:c16="http://schemas.microsoft.com/office/drawing/2014/chart" uri="{C3380CC4-5D6E-409C-BE32-E72D297353CC}">
              <c16:uniqueId val="{00000008-494E-4A63-A6A0-D7D0E3C25375}"/>
            </c:ext>
          </c:extLst>
        </c:ser>
        <c:dLbls>
          <c:dLblPos val="outEnd"/>
          <c:showLegendKey val="0"/>
          <c:showVal val="1"/>
          <c:showCatName val="0"/>
          <c:showSerName val="0"/>
          <c:showPercent val="0"/>
          <c:showBubbleSize val="0"/>
        </c:dLbls>
        <c:gapWidth val="150"/>
        <c:axId val="251027176"/>
        <c:axId val="251024880"/>
      </c:barChart>
      <c:catAx>
        <c:axId val="25102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4880"/>
        <c:crosses val="autoZero"/>
        <c:auto val="1"/>
        <c:lblAlgn val="ctr"/>
        <c:lblOffset val="100"/>
        <c:noMultiLvlLbl val="0"/>
      </c:catAx>
      <c:valAx>
        <c:axId val="251024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717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r>
              <a:rPr lang="en-IE" sz="1050" dirty="0">
                <a:solidFill>
                  <a:schemeClr val="bg1"/>
                </a:solidFill>
                <a:latin typeface="Montserrat" panose="00000500000000000000" pitchFamily="2" charset="0"/>
              </a:rPr>
              <a:t>Average</a:t>
            </a:r>
            <a:r>
              <a:rPr lang="en-IE" sz="1050" baseline="0" dirty="0">
                <a:solidFill>
                  <a:schemeClr val="bg1"/>
                </a:solidFill>
                <a:latin typeface="Montserrat" panose="00000500000000000000" pitchFamily="2" charset="0"/>
              </a:rPr>
              <a:t> cost to advertise using that media for 3 months</a:t>
            </a:r>
            <a:endParaRPr lang="en-IE" sz="1050" dirty="0">
              <a:solidFill>
                <a:schemeClr val="bg1"/>
              </a:solidFill>
              <a:latin typeface="Montserrat" panose="00000500000000000000" pitchFamily="2" charset="0"/>
            </a:endParaRPr>
          </a:p>
        </c:rich>
      </c:tx>
      <c:overlay val="0"/>
      <c:spPr>
        <a:noFill/>
        <a:ln>
          <a:noFill/>
        </a:ln>
        <a:effectLst/>
      </c:spPr>
      <c:txPr>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endParaRPr lang="en-IE"/>
        </a:p>
      </c:txPr>
    </c:title>
    <c:autoTitleDeleted val="0"/>
    <c:plotArea>
      <c:layout/>
      <c:barChart>
        <c:barDir val="col"/>
        <c:grouping val="stacked"/>
        <c:varyColors val="0"/>
        <c:ser>
          <c:idx val="2"/>
          <c:order val="0"/>
          <c:tx>
            <c:strRef>
              <c:f>Sheet1!$B$1</c:f>
              <c:strCache>
                <c:ptCount val="1"/>
                <c:pt idx="0">
                  <c:v>Under €25k</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TV</c:v>
                </c:pt>
                <c:pt idx="1">
                  <c:v>Cinema</c:v>
                </c:pt>
                <c:pt idx="2">
                  <c:v>Radio</c:v>
                </c:pt>
                <c:pt idx="3">
                  <c:v>Newspapers and magazines</c:v>
                </c:pt>
                <c:pt idx="4">
                  <c:v>Content creators or influencers</c:v>
                </c:pt>
                <c:pt idx="5">
                  <c:v>Podcasts</c:v>
                </c:pt>
                <c:pt idx="6">
                  <c:v>Social Media</c:v>
                </c:pt>
                <c:pt idx="7">
                  <c:v>Video sharing sites</c:v>
                </c:pt>
                <c:pt idx="8">
                  <c:v>Outdoor posters, bus shelters or buses</c:v>
                </c:pt>
              </c:strCache>
            </c:strRef>
          </c:cat>
          <c:val>
            <c:numRef>
              <c:f>Sheet1!$B$2:$B$10</c:f>
              <c:numCache>
                <c:formatCode>0%</c:formatCode>
                <c:ptCount val="9"/>
                <c:pt idx="0">
                  <c:v>0.22</c:v>
                </c:pt>
                <c:pt idx="1">
                  <c:v>0.4</c:v>
                </c:pt>
                <c:pt idx="2">
                  <c:v>0.52</c:v>
                </c:pt>
                <c:pt idx="3">
                  <c:v>0.43</c:v>
                </c:pt>
                <c:pt idx="4">
                  <c:v>0.56000000000000005</c:v>
                </c:pt>
                <c:pt idx="5">
                  <c:v>0.62</c:v>
                </c:pt>
                <c:pt idx="6">
                  <c:v>0.52</c:v>
                </c:pt>
                <c:pt idx="7">
                  <c:v>0.49</c:v>
                </c:pt>
                <c:pt idx="8">
                  <c:v>0.41</c:v>
                </c:pt>
              </c:numCache>
            </c:numRef>
          </c:val>
          <c:extLst>
            <c:ext xmlns:c16="http://schemas.microsoft.com/office/drawing/2014/chart" uri="{C3380CC4-5D6E-409C-BE32-E72D297353CC}">
              <c16:uniqueId val="{00000000-252B-4761-A1EF-A6ACA1F7A1EE}"/>
            </c:ext>
          </c:extLst>
        </c:ser>
        <c:ser>
          <c:idx val="3"/>
          <c:order val="1"/>
          <c:tx>
            <c:strRef>
              <c:f>Sheet1!$C$1</c:f>
              <c:strCache>
                <c:ptCount val="1"/>
                <c:pt idx="0">
                  <c:v>€25-75k</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TV</c:v>
                </c:pt>
                <c:pt idx="1">
                  <c:v>Cinema</c:v>
                </c:pt>
                <c:pt idx="2">
                  <c:v>Radio</c:v>
                </c:pt>
                <c:pt idx="3">
                  <c:v>Newspapers and magazines</c:v>
                </c:pt>
                <c:pt idx="4">
                  <c:v>Content creators or influencers</c:v>
                </c:pt>
                <c:pt idx="5">
                  <c:v>Podcasts</c:v>
                </c:pt>
                <c:pt idx="6">
                  <c:v>Social Media</c:v>
                </c:pt>
                <c:pt idx="7">
                  <c:v>Video sharing sites</c:v>
                </c:pt>
                <c:pt idx="8">
                  <c:v>Outdoor posters, bus shelters or buses</c:v>
                </c:pt>
              </c:strCache>
            </c:strRef>
          </c:cat>
          <c:val>
            <c:numRef>
              <c:f>Sheet1!$C$2:$C$10</c:f>
              <c:numCache>
                <c:formatCode>0%</c:formatCode>
                <c:ptCount val="9"/>
                <c:pt idx="0">
                  <c:v>0.3</c:v>
                </c:pt>
                <c:pt idx="1">
                  <c:v>0.32</c:v>
                </c:pt>
                <c:pt idx="2">
                  <c:v>0.27</c:v>
                </c:pt>
                <c:pt idx="3">
                  <c:v>0.26</c:v>
                </c:pt>
                <c:pt idx="4">
                  <c:v>0.23</c:v>
                </c:pt>
                <c:pt idx="5">
                  <c:v>0.25</c:v>
                </c:pt>
                <c:pt idx="6">
                  <c:v>0.27</c:v>
                </c:pt>
                <c:pt idx="7">
                  <c:v>0.2</c:v>
                </c:pt>
                <c:pt idx="8">
                  <c:v>0.27</c:v>
                </c:pt>
              </c:numCache>
            </c:numRef>
          </c:val>
          <c:extLst>
            <c:ext xmlns:c16="http://schemas.microsoft.com/office/drawing/2014/chart" uri="{C3380CC4-5D6E-409C-BE32-E72D297353CC}">
              <c16:uniqueId val="{00000001-252B-4761-A1EF-A6ACA1F7A1EE}"/>
            </c:ext>
          </c:extLst>
        </c:ser>
        <c:ser>
          <c:idx val="0"/>
          <c:order val="2"/>
          <c:tx>
            <c:strRef>
              <c:f>Sheet1!$D$1</c:f>
              <c:strCache>
                <c:ptCount val="1"/>
                <c:pt idx="0">
                  <c:v>€75-150k</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TV</c:v>
                </c:pt>
                <c:pt idx="1">
                  <c:v>Cinema</c:v>
                </c:pt>
                <c:pt idx="2">
                  <c:v>Radio</c:v>
                </c:pt>
                <c:pt idx="3">
                  <c:v>Newspapers and magazines</c:v>
                </c:pt>
                <c:pt idx="4">
                  <c:v>Content creators or influencers</c:v>
                </c:pt>
                <c:pt idx="5">
                  <c:v>Podcasts</c:v>
                </c:pt>
                <c:pt idx="6">
                  <c:v>Social Media</c:v>
                </c:pt>
                <c:pt idx="7">
                  <c:v>Video sharing sites</c:v>
                </c:pt>
                <c:pt idx="8">
                  <c:v>Outdoor posters, bus shelters or buses</c:v>
                </c:pt>
              </c:strCache>
            </c:strRef>
          </c:cat>
          <c:val>
            <c:numRef>
              <c:f>Sheet1!$D$2:$D$10</c:f>
              <c:numCache>
                <c:formatCode>0%</c:formatCode>
                <c:ptCount val="9"/>
                <c:pt idx="0">
                  <c:v>0.24</c:v>
                </c:pt>
                <c:pt idx="1">
                  <c:v>0.19</c:v>
                </c:pt>
                <c:pt idx="2">
                  <c:v>0.15</c:v>
                </c:pt>
                <c:pt idx="3">
                  <c:v>0.19</c:v>
                </c:pt>
                <c:pt idx="4">
                  <c:v>0.12</c:v>
                </c:pt>
                <c:pt idx="5">
                  <c:v>0.1</c:v>
                </c:pt>
                <c:pt idx="6">
                  <c:v>0.15</c:v>
                </c:pt>
                <c:pt idx="7">
                  <c:v>0.19</c:v>
                </c:pt>
                <c:pt idx="8">
                  <c:v>0.21</c:v>
                </c:pt>
              </c:numCache>
            </c:numRef>
          </c:val>
          <c:extLst>
            <c:ext xmlns:c16="http://schemas.microsoft.com/office/drawing/2014/chart" uri="{C3380CC4-5D6E-409C-BE32-E72D297353CC}">
              <c16:uniqueId val="{00000002-252B-4761-A1EF-A6ACA1F7A1EE}"/>
            </c:ext>
          </c:extLst>
        </c:ser>
        <c:ser>
          <c:idx val="1"/>
          <c:order val="3"/>
          <c:tx>
            <c:strRef>
              <c:f>Sheet1!$E$1</c:f>
              <c:strCache>
                <c:ptCount val="1"/>
                <c:pt idx="0">
                  <c:v>€150-200k</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TV</c:v>
                </c:pt>
                <c:pt idx="1">
                  <c:v>Cinema</c:v>
                </c:pt>
                <c:pt idx="2">
                  <c:v>Radio</c:v>
                </c:pt>
                <c:pt idx="3">
                  <c:v>Newspapers and magazines</c:v>
                </c:pt>
                <c:pt idx="4">
                  <c:v>Content creators or influencers</c:v>
                </c:pt>
                <c:pt idx="5">
                  <c:v>Podcasts</c:v>
                </c:pt>
                <c:pt idx="6">
                  <c:v>Social Media</c:v>
                </c:pt>
                <c:pt idx="7">
                  <c:v>Video sharing sites</c:v>
                </c:pt>
                <c:pt idx="8">
                  <c:v>Outdoor posters, bus shelters or buses</c:v>
                </c:pt>
              </c:strCache>
            </c:strRef>
          </c:cat>
          <c:val>
            <c:numRef>
              <c:f>Sheet1!$E$2:$E$10</c:f>
              <c:numCache>
                <c:formatCode>0%</c:formatCode>
                <c:ptCount val="9"/>
                <c:pt idx="0">
                  <c:v>0.06</c:v>
                </c:pt>
                <c:pt idx="1">
                  <c:v>0.04</c:v>
                </c:pt>
                <c:pt idx="2">
                  <c:v>0.01</c:v>
                </c:pt>
                <c:pt idx="3">
                  <c:v>0.06</c:v>
                </c:pt>
                <c:pt idx="4">
                  <c:v>0.04</c:v>
                </c:pt>
                <c:pt idx="5">
                  <c:v>0</c:v>
                </c:pt>
                <c:pt idx="6">
                  <c:v>0.02</c:v>
                </c:pt>
                <c:pt idx="7">
                  <c:v>0.04</c:v>
                </c:pt>
                <c:pt idx="8">
                  <c:v>0.03</c:v>
                </c:pt>
              </c:numCache>
            </c:numRef>
          </c:val>
          <c:extLst>
            <c:ext xmlns:c16="http://schemas.microsoft.com/office/drawing/2014/chart" uri="{C3380CC4-5D6E-409C-BE32-E72D297353CC}">
              <c16:uniqueId val="{00000003-252B-4761-A1EF-A6ACA1F7A1EE}"/>
            </c:ext>
          </c:extLst>
        </c:ser>
        <c:ser>
          <c:idx val="4"/>
          <c:order val="4"/>
          <c:tx>
            <c:strRef>
              <c:f>Sheet1!$F$1</c:f>
              <c:strCache>
                <c:ptCount val="1"/>
                <c:pt idx="0">
                  <c:v>€200k+</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TV</c:v>
                </c:pt>
                <c:pt idx="1">
                  <c:v>Cinema</c:v>
                </c:pt>
                <c:pt idx="2">
                  <c:v>Radio</c:v>
                </c:pt>
                <c:pt idx="3">
                  <c:v>Newspapers and magazines</c:v>
                </c:pt>
                <c:pt idx="4">
                  <c:v>Content creators or influencers</c:v>
                </c:pt>
                <c:pt idx="5">
                  <c:v>Podcasts</c:v>
                </c:pt>
                <c:pt idx="6">
                  <c:v>Social Media</c:v>
                </c:pt>
                <c:pt idx="7">
                  <c:v>Video sharing sites</c:v>
                </c:pt>
                <c:pt idx="8">
                  <c:v>Outdoor posters, bus shelters or buses</c:v>
                </c:pt>
              </c:strCache>
            </c:strRef>
          </c:cat>
          <c:val>
            <c:numRef>
              <c:f>Sheet1!$F$2:$F$10</c:f>
              <c:numCache>
                <c:formatCode>0%</c:formatCode>
                <c:ptCount val="9"/>
                <c:pt idx="0">
                  <c:v>0.18</c:v>
                </c:pt>
                <c:pt idx="1">
                  <c:v>0.05</c:v>
                </c:pt>
                <c:pt idx="2">
                  <c:v>0.05</c:v>
                </c:pt>
                <c:pt idx="3">
                  <c:v>7.0000000000000007E-2</c:v>
                </c:pt>
                <c:pt idx="4">
                  <c:v>0.04</c:v>
                </c:pt>
                <c:pt idx="5">
                  <c:v>0.02</c:v>
                </c:pt>
                <c:pt idx="6">
                  <c:v>0.04</c:v>
                </c:pt>
                <c:pt idx="7">
                  <c:v>0.08</c:v>
                </c:pt>
                <c:pt idx="8">
                  <c:v>7.0000000000000007E-2</c:v>
                </c:pt>
              </c:numCache>
            </c:numRef>
          </c:val>
          <c:extLst>
            <c:ext xmlns:c16="http://schemas.microsoft.com/office/drawing/2014/chart" uri="{C3380CC4-5D6E-409C-BE32-E72D297353CC}">
              <c16:uniqueId val="{00000009-252B-4761-A1EF-A6ACA1F7A1EE}"/>
            </c:ext>
          </c:extLst>
        </c:ser>
        <c:dLbls>
          <c:showLegendKey val="0"/>
          <c:showVal val="1"/>
          <c:showCatName val="0"/>
          <c:showSerName val="0"/>
          <c:showPercent val="0"/>
          <c:showBubbleSize val="0"/>
        </c:dLbls>
        <c:gapWidth val="150"/>
        <c:overlap val="100"/>
        <c:axId val="251027176"/>
        <c:axId val="251024880"/>
      </c:barChart>
      <c:catAx>
        <c:axId val="25102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4880"/>
        <c:crosses val="autoZero"/>
        <c:auto val="1"/>
        <c:lblAlgn val="ctr"/>
        <c:lblOffset val="100"/>
        <c:noMultiLvlLbl val="0"/>
      </c:catAx>
      <c:valAx>
        <c:axId val="25102488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7176"/>
        <c:crosses val="autoZero"/>
        <c:crossBetween val="between"/>
        <c:minorUnit val="0.2"/>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r>
              <a:rPr lang="en-IE" sz="1050" dirty="0">
                <a:solidFill>
                  <a:schemeClr val="bg1"/>
                </a:solidFill>
                <a:latin typeface="Montserrat" panose="00000500000000000000" pitchFamily="2" charset="0"/>
              </a:rPr>
              <a:t>Trust Luna to deliver on promises made</a:t>
            </a:r>
          </a:p>
        </c:rich>
      </c:tx>
      <c:overlay val="0"/>
      <c:spPr>
        <a:noFill/>
        <a:ln>
          <a:noFill/>
        </a:ln>
        <a:effectLst/>
      </c:spPr>
      <c:txPr>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endParaRPr lang="en-IE"/>
        </a:p>
      </c:txPr>
    </c:title>
    <c:autoTitleDeleted val="0"/>
    <c:plotArea>
      <c:layout/>
      <c:barChart>
        <c:barDir val="col"/>
        <c:grouping val="stacked"/>
        <c:varyColors val="0"/>
        <c:ser>
          <c:idx val="2"/>
          <c:order val="0"/>
          <c:tx>
            <c:strRef>
              <c:f>Sheet1!$A$4</c:f>
              <c:strCache>
                <c:ptCount val="1"/>
                <c:pt idx="0">
                  <c:v>NET: 1-3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FF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Sheet1!$B$1:$J$1</c:f>
              <c:strCache>
                <c:ptCount val="9"/>
                <c:pt idx="0">
                  <c:v>TV</c:v>
                </c:pt>
                <c:pt idx="1">
                  <c:v>Radio</c:v>
                </c:pt>
                <c:pt idx="2">
                  <c:v>Cinema</c:v>
                </c:pt>
                <c:pt idx="3">
                  <c:v>Newspapers and magazines</c:v>
                </c:pt>
                <c:pt idx="4">
                  <c:v>Content creators or influencers</c:v>
                </c:pt>
                <c:pt idx="5">
                  <c:v>Podcasts</c:v>
                </c:pt>
                <c:pt idx="6">
                  <c:v>Social Media</c:v>
                </c:pt>
                <c:pt idx="7">
                  <c:v>Video sharing sites</c:v>
                </c:pt>
                <c:pt idx="8">
                  <c:v>Outdoor posters, bus shelters or buses</c:v>
                </c:pt>
              </c:strCache>
            </c:strRef>
          </c:cat>
          <c:val>
            <c:numRef>
              <c:f>Sheet1!$B$4:$J$4</c:f>
              <c:numCache>
                <c:formatCode>0%</c:formatCode>
                <c:ptCount val="9"/>
                <c:pt idx="0">
                  <c:v>0.03</c:v>
                </c:pt>
                <c:pt idx="1">
                  <c:v>0.05</c:v>
                </c:pt>
                <c:pt idx="2">
                  <c:v>0.05</c:v>
                </c:pt>
                <c:pt idx="3">
                  <c:v>0.06</c:v>
                </c:pt>
                <c:pt idx="4">
                  <c:v>0.09</c:v>
                </c:pt>
                <c:pt idx="5">
                  <c:v>0.08</c:v>
                </c:pt>
                <c:pt idx="6">
                  <c:v>7.0000000000000007E-2</c:v>
                </c:pt>
                <c:pt idx="7">
                  <c:v>0.08</c:v>
                </c:pt>
                <c:pt idx="8">
                  <c:v>0.08</c:v>
                </c:pt>
              </c:numCache>
            </c:numRef>
          </c:val>
          <c:extLst>
            <c:ext xmlns:c16="http://schemas.microsoft.com/office/drawing/2014/chart" uri="{C3380CC4-5D6E-409C-BE32-E72D297353CC}">
              <c16:uniqueId val="{00000000-FFF4-4230-A155-E054C79A8328}"/>
            </c:ext>
          </c:extLst>
        </c:ser>
        <c:ser>
          <c:idx val="3"/>
          <c:order val="1"/>
          <c:tx>
            <c:strRef>
              <c:f>Sheet1!$A$3</c:f>
              <c:strCache>
                <c:ptCount val="1"/>
                <c:pt idx="0">
                  <c:v>NET: 3-5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Sheet1!$B$1:$J$1</c:f>
              <c:strCache>
                <c:ptCount val="9"/>
                <c:pt idx="0">
                  <c:v>TV</c:v>
                </c:pt>
                <c:pt idx="1">
                  <c:v>Radio</c:v>
                </c:pt>
                <c:pt idx="2">
                  <c:v>Cinema</c:v>
                </c:pt>
                <c:pt idx="3">
                  <c:v>Newspapers and magazines</c:v>
                </c:pt>
                <c:pt idx="4">
                  <c:v>Content creators or influencers</c:v>
                </c:pt>
                <c:pt idx="5">
                  <c:v>Podcasts</c:v>
                </c:pt>
                <c:pt idx="6">
                  <c:v>Social Media</c:v>
                </c:pt>
                <c:pt idx="7">
                  <c:v>Video sharing sites</c:v>
                </c:pt>
                <c:pt idx="8">
                  <c:v>Outdoor posters, bus shelters or buses</c:v>
                </c:pt>
              </c:strCache>
            </c:strRef>
          </c:cat>
          <c:val>
            <c:numRef>
              <c:f>Sheet1!$B$3:$J$3</c:f>
              <c:numCache>
                <c:formatCode>0%</c:formatCode>
                <c:ptCount val="9"/>
                <c:pt idx="0">
                  <c:v>0.73</c:v>
                </c:pt>
                <c:pt idx="1">
                  <c:v>0.72</c:v>
                </c:pt>
                <c:pt idx="2">
                  <c:v>0.71</c:v>
                </c:pt>
                <c:pt idx="3">
                  <c:v>0.71</c:v>
                </c:pt>
                <c:pt idx="4">
                  <c:v>0.68</c:v>
                </c:pt>
                <c:pt idx="5">
                  <c:v>0.69</c:v>
                </c:pt>
                <c:pt idx="6">
                  <c:v>0.73</c:v>
                </c:pt>
                <c:pt idx="7">
                  <c:v>0.72</c:v>
                </c:pt>
                <c:pt idx="8">
                  <c:v>0.73</c:v>
                </c:pt>
              </c:numCache>
            </c:numRef>
          </c:val>
          <c:extLst>
            <c:ext xmlns:c16="http://schemas.microsoft.com/office/drawing/2014/chart" uri="{C3380CC4-5D6E-409C-BE32-E72D297353CC}">
              <c16:uniqueId val="{00000001-FFF4-4230-A155-E054C79A8328}"/>
            </c:ext>
          </c:extLst>
        </c:ser>
        <c:ser>
          <c:idx val="0"/>
          <c:order val="2"/>
          <c:tx>
            <c:strRef>
              <c:f>Sheet1!$A$2</c:f>
              <c:strCache>
                <c:ptCount val="1"/>
                <c:pt idx="0">
                  <c:v>NET: 6-7</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Sheet1!$B$1:$J$1</c:f>
              <c:strCache>
                <c:ptCount val="9"/>
                <c:pt idx="0">
                  <c:v>TV</c:v>
                </c:pt>
                <c:pt idx="1">
                  <c:v>Radio</c:v>
                </c:pt>
                <c:pt idx="2">
                  <c:v>Cinema</c:v>
                </c:pt>
                <c:pt idx="3">
                  <c:v>Newspapers and magazines</c:v>
                </c:pt>
                <c:pt idx="4">
                  <c:v>Content creators or influencers</c:v>
                </c:pt>
                <c:pt idx="5">
                  <c:v>Podcasts</c:v>
                </c:pt>
                <c:pt idx="6">
                  <c:v>Social Media</c:v>
                </c:pt>
                <c:pt idx="7">
                  <c:v>Video sharing sites</c:v>
                </c:pt>
                <c:pt idx="8">
                  <c:v>Outdoor posters, bus shelters or buses</c:v>
                </c:pt>
              </c:strCache>
            </c:strRef>
          </c:cat>
          <c:val>
            <c:numRef>
              <c:f>Sheet1!$B$2:$J$2</c:f>
              <c:numCache>
                <c:formatCode>0%</c:formatCode>
                <c:ptCount val="9"/>
                <c:pt idx="0">
                  <c:v>0.23</c:v>
                </c:pt>
                <c:pt idx="1">
                  <c:v>0.22</c:v>
                </c:pt>
                <c:pt idx="2">
                  <c:v>0.23</c:v>
                </c:pt>
                <c:pt idx="3">
                  <c:v>0.23</c:v>
                </c:pt>
                <c:pt idx="4">
                  <c:v>0.23</c:v>
                </c:pt>
                <c:pt idx="5">
                  <c:v>0.23</c:v>
                </c:pt>
                <c:pt idx="6">
                  <c:v>0.19</c:v>
                </c:pt>
                <c:pt idx="7">
                  <c:v>0.21</c:v>
                </c:pt>
                <c:pt idx="8">
                  <c:v>0.18</c:v>
                </c:pt>
              </c:numCache>
            </c:numRef>
          </c:val>
          <c:extLst>
            <c:ext xmlns:c16="http://schemas.microsoft.com/office/drawing/2014/chart" uri="{C3380CC4-5D6E-409C-BE32-E72D297353CC}">
              <c16:uniqueId val="{00000002-FFF4-4230-A155-E054C79A8328}"/>
            </c:ext>
          </c:extLst>
        </c:ser>
        <c:dLbls>
          <c:showLegendKey val="0"/>
          <c:showVal val="1"/>
          <c:showCatName val="0"/>
          <c:showSerName val="0"/>
          <c:showPercent val="0"/>
          <c:showBubbleSize val="0"/>
        </c:dLbls>
        <c:gapWidth val="150"/>
        <c:overlap val="100"/>
        <c:axId val="251027176"/>
        <c:axId val="251024880"/>
      </c:barChart>
      <c:catAx>
        <c:axId val="25102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4880"/>
        <c:crosses val="autoZero"/>
        <c:auto val="1"/>
        <c:lblAlgn val="ctr"/>
        <c:lblOffset val="100"/>
        <c:noMultiLvlLbl val="0"/>
      </c:catAx>
      <c:valAx>
        <c:axId val="25102488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7176"/>
        <c:crosses val="autoZero"/>
        <c:crossBetween val="between"/>
        <c:majorUnit val="0.2"/>
        <c:minorUnit val="5.000000000000001E-2"/>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r>
              <a:rPr lang="en-IE" sz="1050" dirty="0">
                <a:solidFill>
                  <a:schemeClr val="bg1"/>
                </a:solidFill>
                <a:latin typeface="Montserrat" panose="00000500000000000000" pitchFamily="2" charset="0"/>
              </a:rPr>
              <a:t>What %</a:t>
            </a:r>
            <a:r>
              <a:rPr lang="en-IE" sz="1050" baseline="0" dirty="0">
                <a:solidFill>
                  <a:schemeClr val="bg1"/>
                </a:solidFill>
                <a:latin typeface="Montserrat" panose="00000500000000000000" pitchFamily="2" charset="0"/>
              </a:rPr>
              <a:t> of people in Ireland do you think will see/hear this ad?</a:t>
            </a:r>
            <a:endParaRPr lang="en-IE" sz="1050" dirty="0">
              <a:solidFill>
                <a:schemeClr val="bg1"/>
              </a:solidFill>
              <a:latin typeface="Montserrat" panose="00000500000000000000" pitchFamily="2" charset="0"/>
            </a:endParaRPr>
          </a:p>
        </c:rich>
      </c:tx>
      <c:overlay val="0"/>
      <c:spPr>
        <a:noFill/>
        <a:ln>
          <a:noFill/>
        </a:ln>
        <a:effectLst/>
      </c:spPr>
      <c:txPr>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endParaRPr lang="en-IE"/>
        </a:p>
      </c:txPr>
    </c:title>
    <c:autoTitleDeleted val="0"/>
    <c:plotArea>
      <c:layout/>
      <c:barChart>
        <c:barDir val="col"/>
        <c:grouping val="percentStacked"/>
        <c:varyColors val="0"/>
        <c:ser>
          <c:idx val="2"/>
          <c:order val="0"/>
          <c:tx>
            <c:strRef>
              <c:f>Sheet1!$A$5</c:f>
              <c:strCache>
                <c:ptCount val="1"/>
                <c:pt idx="0">
                  <c:v>0% - 25%</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Sheet1!$B$1:$J$1</c:f>
              <c:strCache>
                <c:ptCount val="9"/>
                <c:pt idx="0">
                  <c:v>TV</c:v>
                </c:pt>
                <c:pt idx="1">
                  <c:v>Radio</c:v>
                </c:pt>
                <c:pt idx="2">
                  <c:v>Cinema</c:v>
                </c:pt>
                <c:pt idx="3">
                  <c:v>Newspapers and magazines</c:v>
                </c:pt>
                <c:pt idx="4">
                  <c:v>Content creators or influencers</c:v>
                </c:pt>
                <c:pt idx="5">
                  <c:v>Podcasts</c:v>
                </c:pt>
                <c:pt idx="6">
                  <c:v>Social Media</c:v>
                </c:pt>
                <c:pt idx="7">
                  <c:v>Video sharing sites</c:v>
                </c:pt>
                <c:pt idx="8">
                  <c:v>Outdoor posters, bus shelters or buses</c:v>
                </c:pt>
              </c:strCache>
            </c:strRef>
          </c:cat>
          <c:val>
            <c:numRef>
              <c:f>Sheet1!$B$5:$J$5</c:f>
              <c:numCache>
                <c:formatCode>0%</c:formatCode>
                <c:ptCount val="9"/>
                <c:pt idx="0">
                  <c:v>7.0000000000000007E-2</c:v>
                </c:pt>
                <c:pt idx="1">
                  <c:v>0.08</c:v>
                </c:pt>
                <c:pt idx="2">
                  <c:v>0.25</c:v>
                </c:pt>
                <c:pt idx="3">
                  <c:v>0.17</c:v>
                </c:pt>
                <c:pt idx="4">
                  <c:v>0.16</c:v>
                </c:pt>
                <c:pt idx="5">
                  <c:v>0.33</c:v>
                </c:pt>
                <c:pt idx="6">
                  <c:v>7.0000000000000007E-2</c:v>
                </c:pt>
                <c:pt idx="7">
                  <c:v>0.09</c:v>
                </c:pt>
                <c:pt idx="8">
                  <c:v>0.15</c:v>
                </c:pt>
              </c:numCache>
            </c:numRef>
          </c:val>
          <c:extLst>
            <c:ext xmlns:c16="http://schemas.microsoft.com/office/drawing/2014/chart" uri="{C3380CC4-5D6E-409C-BE32-E72D297353CC}">
              <c16:uniqueId val="{00000000-FFF4-4230-A155-E054C79A8328}"/>
            </c:ext>
          </c:extLst>
        </c:ser>
        <c:ser>
          <c:idx val="3"/>
          <c:order val="1"/>
          <c:tx>
            <c:strRef>
              <c:f>Sheet1!$A$4</c:f>
              <c:strCache>
                <c:ptCount val="1"/>
                <c:pt idx="0">
                  <c:v>26% - 50%</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Sheet1!$B$1:$J$1</c:f>
              <c:strCache>
                <c:ptCount val="9"/>
                <c:pt idx="0">
                  <c:v>TV</c:v>
                </c:pt>
                <c:pt idx="1">
                  <c:v>Radio</c:v>
                </c:pt>
                <c:pt idx="2">
                  <c:v>Cinema</c:v>
                </c:pt>
                <c:pt idx="3">
                  <c:v>Newspapers and magazines</c:v>
                </c:pt>
                <c:pt idx="4">
                  <c:v>Content creators or influencers</c:v>
                </c:pt>
                <c:pt idx="5">
                  <c:v>Podcasts</c:v>
                </c:pt>
                <c:pt idx="6">
                  <c:v>Social Media</c:v>
                </c:pt>
                <c:pt idx="7">
                  <c:v>Video sharing sites</c:v>
                </c:pt>
                <c:pt idx="8">
                  <c:v>Outdoor posters, bus shelters or buses</c:v>
                </c:pt>
              </c:strCache>
            </c:strRef>
          </c:cat>
          <c:val>
            <c:numRef>
              <c:f>Sheet1!$B$4:$J$4</c:f>
              <c:numCache>
                <c:formatCode>0%</c:formatCode>
                <c:ptCount val="9"/>
                <c:pt idx="0">
                  <c:v>0.28000000000000003</c:v>
                </c:pt>
                <c:pt idx="1">
                  <c:v>0.41</c:v>
                </c:pt>
                <c:pt idx="2">
                  <c:v>0.41</c:v>
                </c:pt>
                <c:pt idx="3">
                  <c:v>0.38</c:v>
                </c:pt>
                <c:pt idx="4">
                  <c:v>0.34</c:v>
                </c:pt>
                <c:pt idx="5">
                  <c:v>0.37</c:v>
                </c:pt>
                <c:pt idx="6">
                  <c:v>0.33</c:v>
                </c:pt>
                <c:pt idx="7">
                  <c:v>0.41</c:v>
                </c:pt>
                <c:pt idx="8">
                  <c:v>0.36</c:v>
                </c:pt>
              </c:numCache>
            </c:numRef>
          </c:val>
          <c:extLst>
            <c:ext xmlns:c16="http://schemas.microsoft.com/office/drawing/2014/chart" uri="{C3380CC4-5D6E-409C-BE32-E72D297353CC}">
              <c16:uniqueId val="{00000001-FFF4-4230-A155-E054C79A8328}"/>
            </c:ext>
          </c:extLst>
        </c:ser>
        <c:ser>
          <c:idx val="0"/>
          <c:order val="2"/>
          <c:tx>
            <c:strRef>
              <c:f>Sheet1!$A$3</c:f>
              <c:strCache>
                <c:ptCount val="1"/>
                <c:pt idx="0">
                  <c:v>51% - 75%</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Sheet1!$B$1:$J$1</c:f>
              <c:strCache>
                <c:ptCount val="9"/>
                <c:pt idx="0">
                  <c:v>TV</c:v>
                </c:pt>
                <c:pt idx="1">
                  <c:v>Radio</c:v>
                </c:pt>
                <c:pt idx="2">
                  <c:v>Cinema</c:v>
                </c:pt>
                <c:pt idx="3">
                  <c:v>Newspapers and magazines</c:v>
                </c:pt>
                <c:pt idx="4">
                  <c:v>Content creators or influencers</c:v>
                </c:pt>
                <c:pt idx="5">
                  <c:v>Podcasts</c:v>
                </c:pt>
                <c:pt idx="6">
                  <c:v>Social Media</c:v>
                </c:pt>
                <c:pt idx="7">
                  <c:v>Video sharing sites</c:v>
                </c:pt>
                <c:pt idx="8">
                  <c:v>Outdoor posters, bus shelters or buses</c:v>
                </c:pt>
              </c:strCache>
            </c:strRef>
          </c:cat>
          <c:val>
            <c:numRef>
              <c:f>Sheet1!$B$3:$J$3</c:f>
              <c:numCache>
                <c:formatCode>0%</c:formatCode>
                <c:ptCount val="9"/>
                <c:pt idx="0">
                  <c:v>0.41</c:v>
                </c:pt>
                <c:pt idx="1">
                  <c:v>0.37</c:v>
                </c:pt>
                <c:pt idx="2">
                  <c:v>0.28000000000000003</c:v>
                </c:pt>
                <c:pt idx="3">
                  <c:v>0.34</c:v>
                </c:pt>
                <c:pt idx="4">
                  <c:v>0.37</c:v>
                </c:pt>
                <c:pt idx="5">
                  <c:v>0.23</c:v>
                </c:pt>
                <c:pt idx="6">
                  <c:v>0.4</c:v>
                </c:pt>
                <c:pt idx="7">
                  <c:v>0.39</c:v>
                </c:pt>
                <c:pt idx="8">
                  <c:v>0.33</c:v>
                </c:pt>
              </c:numCache>
            </c:numRef>
          </c:val>
          <c:extLst>
            <c:ext xmlns:c16="http://schemas.microsoft.com/office/drawing/2014/chart" uri="{C3380CC4-5D6E-409C-BE32-E72D297353CC}">
              <c16:uniqueId val="{00000002-FFF4-4230-A155-E054C79A8328}"/>
            </c:ext>
          </c:extLst>
        </c:ser>
        <c:ser>
          <c:idx val="1"/>
          <c:order val="3"/>
          <c:tx>
            <c:strRef>
              <c:f>Sheet1!$A$2</c:f>
              <c:strCache>
                <c:ptCount val="1"/>
                <c:pt idx="0">
                  <c:v>76% - 100%</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Sheet1!$B$1:$J$1</c:f>
              <c:strCache>
                <c:ptCount val="9"/>
                <c:pt idx="0">
                  <c:v>TV</c:v>
                </c:pt>
                <c:pt idx="1">
                  <c:v>Radio</c:v>
                </c:pt>
                <c:pt idx="2">
                  <c:v>Cinema</c:v>
                </c:pt>
                <c:pt idx="3">
                  <c:v>Newspapers and magazines</c:v>
                </c:pt>
                <c:pt idx="4">
                  <c:v>Content creators or influencers</c:v>
                </c:pt>
                <c:pt idx="5">
                  <c:v>Podcasts</c:v>
                </c:pt>
                <c:pt idx="6">
                  <c:v>Social Media</c:v>
                </c:pt>
                <c:pt idx="7">
                  <c:v>Video sharing sites</c:v>
                </c:pt>
                <c:pt idx="8">
                  <c:v>Outdoor posters, bus shelters or buses</c:v>
                </c:pt>
              </c:strCache>
            </c:strRef>
          </c:cat>
          <c:val>
            <c:numRef>
              <c:f>Sheet1!$B$2:$J$2</c:f>
              <c:numCache>
                <c:formatCode>0%</c:formatCode>
                <c:ptCount val="9"/>
                <c:pt idx="0">
                  <c:v>0.23</c:v>
                </c:pt>
                <c:pt idx="1">
                  <c:v>0.15</c:v>
                </c:pt>
                <c:pt idx="2">
                  <c:v>0.06</c:v>
                </c:pt>
                <c:pt idx="3">
                  <c:v>0.11</c:v>
                </c:pt>
                <c:pt idx="4">
                  <c:v>0.14000000000000001</c:v>
                </c:pt>
                <c:pt idx="5">
                  <c:v>0.08</c:v>
                </c:pt>
                <c:pt idx="6">
                  <c:v>0.19</c:v>
                </c:pt>
                <c:pt idx="7">
                  <c:v>0.11</c:v>
                </c:pt>
                <c:pt idx="8">
                  <c:v>0.16</c:v>
                </c:pt>
              </c:numCache>
            </c:numRef>
          </c:val>
          <c:extLst>
            <c:ext xmlns:c16="http://schemas.microsoft.com/office/drawing/2014/chart" uri="{C3380CC4-5D6E-409C-BE32-E72D297353CC}">
              <c16:uniqueId val="{00000001-56BC-47C3-9239-94541880FC80}"/>
            </c:ext>
          </c:extLst>
        </c:ser>
        <c:dLbls>
          <c:showLegendKey val="0"/>
          <c:showVal val="1"/>
          <c:showCatName val="0"/>
          <c:showSerName val="0"/>
          <c:showPercent val="0"/>
          <c:showBubbleSize val="0"/>
        </c:dLbls>
        <c:gapWidth val="150"/>
        <c:overlap val="100"/>
        <c:axId val="251027176"/>
        <c:axId val="251024880"/>
      </c:barChart>
      <c:catAx>
        <c:axId val="25102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4880"/>
        <c:crosses val="autoZero"/>
        <c:auto val="1"/>
        <c:lblAlgn val="ctr"/>
        <c:lblOffset val="100"/>
        <c:noMultiLvlLbl val="0"/>
      </c:catAx>
      <c:valAx>
        <c:axId val="25102488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7176"/>
        <c:crosses val="autoZero"/>
        <c:crossBetween val="between"/>
        <c:majorUnit val="0.2"/>
        <c:minorUnit val="5.000000000000001E-2"/>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r>
              <a:rPr lang="en-IE" sz="1050" dirty="0">
                <a:solidFill>
                  <a:schemeClr val="bg1"/>
                </a:solidFill>
                <a:latin typeface="Montserrat" panose="00000500000000000000" pitchFamily="2" charset="0"/>
              </a:rPr>
              <a:t>Fitness Signals: 15-34 years</a:t>
            </a:r>
          </a:p>
        </c:rich>
      </c:tx>
      <c:overlay val="0"/>
      <c:spPr>
        <a:noFill/>
        <a:ln>
          <a:noFill/>
        </a:ln>
        <a:effectLst/>
      </c:spPr>
      <c:txPr>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endParaRPr lang="en-US"/>
        </a:p>
      </c:txPr>
    </c:title>
    <c:autoTitleDeleted val="0"/>
    <c:plotArea>
      <c:layout/>
      <c:barChart>
        <c:barDir val="col"/>
        <c:grouping val="clustered"/>
        <c:varyColors val="0"/>
        <c:ser>
          <c:idx val="2"/>
          <c:order val="0"/>
          <c:tx>
            <c:strRef>
              <c:f>Sheet1!$A$2</c:f>
              <c:strCache>
                <c:ptCount val="1"/>
                <c:pt idx="0">
                  <c:v>TV</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Sheet1!$B$2:$E$2</c:f>
              <c:numCache>
                <c:formatCode>0%</c:formatCode>
                <c:ptCount val="4"/>
                <c:pt idx="0">
                  <c:v>0.51333333333333331</c:v>
                </c:pt>
                <c:pt idx="1">
                  <c:v>0.6</c:v>
                </c:pt>
                <c:pt idx="2">
                  <c:v>0.48</c:v>
                </c:pt>
                <c:pt idx="3">
                  <c:v>0.46</c:v>
                </c:pt>
              </c:numCache>
            </c:numRef>
          </c:val>
          <c:extLst>
            <c:ext xmlns:c16="http://schemas.microsoft.com/office/drawing/2014/chart" uri="{C3380CC4-5D6E-409C-BE32-E72D297353CC}">
              <c16:uniqueId val="{00000000-494E-4A63-A6A0-D7D0E3C25375}"/>
            </c:ext>
          </c:extLst>
        </c:ser>
        <c:ser>
          <c:idx val="3"/>
          <c:order val="1"/>
          <c:tx>
            <c:strRef>
              <c:f>Sheet1!$A$3</c:f>
              <c:strCache>
                <c:ptCount val="1"/>
                <c:pt idx="0">
                  <c:v>Radio</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Sheet1!$B$3:$E$3</c:f>
              <c:numCache>
                <c:formatCode>0%</c:formatCode>
                <c:ptCount val="4"/>
                <c:pt idx="0">
                  <c:v>0.3066666666666667</c:v>
                </c:pt>
                <c:pt idx="1">
                  <c:v>0.37</c:v>
                </c:pt>
                <c:pt idx="2">
                  <c:v>0.28000000000000003</c:v>
                </c:pt>
                <c:pt idx="3">
                  <c:v>0.27</c:v>
                </c:pt>
              </c:numCache>
            </c:numRef>
          </c:val>
          <c:extLst>
            <c:ext xmlns:c16="http://schemas.microsoft.com/office/drawing/2014/chart" uri="{C3380CC4-5D6E-409C-BE32-E72D297353CC}">
              <c16:uniqueId val="{00000001-494E-4A63-A6A0-D7D0E3C25375}"/>
            </c:ext>
          </c:extLst>
        </c:ser>
        <c:ser>
          <c:idx val="0"/>
          <c:order val="2"/>
          <c:tx>
            <c:strRef>
              <c:f>Sheet1!$A$4</c:f>
              <c:strCache>
                <c:ptCount val="1"/>
                <c:pt idx="0">
                  <c:v>Cinema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Sheet1!$B$4:$E$4</c:f>
              <c:numCache>
                <c:formatCode>0%</c:formatCode>
                <c:ptCount val="4"/>
                <c:pt idx="0">
                  <c:v>0.33333333333333331</c:v>
                </c:pt>
                <c:pt idx="1">
                  <c:v>0.38</c:v>
                </c:pt>
                <c:pt idx="2">
                  <c:v>0.36</c:v>
                </c:pt>
                <c:pt idx="3">
                  <c:v>0.26</c:v>
                </c:pt>
              </c:numCache>
            </c:numRef>
          </c:val>
          <c:extLst>
            <c:ext xmlns:c16="http://schemas.microsoft.com/office/drawing/2014/chart" uri="{C3380CC4-5D6E-409C-BE32-E72D297353CC}">
              <c16:uniqueId val="{00000002-494E-4A63-A6A0-D7D0E3C25375}"/>
            </c:ext>
          </c:extLst>
        </c:ser>
        <c:ser>
          <c:idx val="1"/>
          <c:order val="3"/>
          <c:tx>
            <c:strRef>
              <c:f>Sheet1!$A$5</c:f>
              <c:strCache>
                <c:ptCount val="1"/>
                <c:pt idx="0">
                  <c:v>Newspapers/Magazines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Sheet1!$B$5:$E$5</c:f>
              <c:numCache>
                <c:formatCode>0%</c:formatCode>
                <c:ptCount val="4"/>
                <c:pt idx="0">
                  <c:v>0.33333333333333331</c:v>
                </c:pt>
                <c:pt idx="1">
                  <c:v>0.35</c:v>
                </c:pt>
                <c:pt idx="2">
                  <c:v>0.36</c:v>
                </c:pt>
                <c:pt idx="3">
                  <c:v>0.28999999999999998</c:v>
                </c:pt>
              </c:numCache>
            </c:numRef>
          </c:val>
          <c:extLst>
            <c:ext xmlns:c16="http://schemas.microsoft.com/office/drawing/2014/chart" uri="{C3380CC4-5D6E-409C-BE32-E72D297353CC}">
              <c16:uniqueId val="{00000003-494E-4A63-A6A0-D7D0E3C25375}"/>
            </c:ext>
          </c:extLst>
        </c:ser>
        <c:ser>
          <c:idx val="4"/>
          <c:order val="4"/>
          <c:tx>
            <c:strRef>
              <c:f>Sheet1!$A$6</c:f>
              <c:strCache>
                <c:ptCount val="1"/>
                <c:pt idx="0">
                  <c:v>Content Creators/Influences</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Sheet1!$B$6:$E$6</c:f>
              <c:numCache>
                <c:formatCode>0%</c:formatCode>
                <c:ptCount val="4"/>
                <c:pt idx="0">
                  <c:v>0.37333333333333335</c:v>
                </c:pt>
                <c:pt idx="1">
                  <c:v>0.45</c:v>
                </c:pt>
                <c:pt idx="2">
                  <c:v>0.4</c:v>
                </c:pt>
                <c:pt idx="3">
                  <c:v>0.27</c:v>
                </c:pt>
              </c:numCache>
            </c:numRef>
          </c:val>
          <c:extLst>
            <c:ext xmlns:c16="http://schemas.microsoft.com/office/drawing/2014/chart" uri="{C3380CC4-5D6E-409C-BE32-E72D297353CC}">
              <c16:uniqueId val="{00000004-494E-4A63-A6A0-D7D0E3C25375}"/>
            </c:ext>
          </c:extLst>
        </c:ser>
        <c:ser>
          <c:idx val="5"/>
          <c:order val="5"/>
          <c:tx>
            <c:strRef>
              <c:f>Sheet1!$A$7</c:f>
              <c:strCache>
                <c:ptCount val="1"/>
                <c:pt idx="0">
                  <c:v>Podcasts</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Sheet1!$B$7:$E$7</c:f>
              <c:numCache>
                <c:formatCode>0%</c:formatCode>
                <c:ptCount val="4"/>
                <c:pt idx="0">
                  <c:v>0.31</c:v>
                </c:pt>
                <c:pt idx="1">
                  <c:v>0.34</c:v>
                </c:pt>
                <c:pt idx="2">
                  <c:v>0.31</c:v>
                </c:pt>
                <c:pt idx="3">
                  <c:v>0.28000000000000003</c:v>
                </c:pt>
              </c:numCache>
            </c:numRef>
          </c:val>
          <c:extLst>
            <c:ext xmlns:c16="http://schemas.microsoft.com/office/drawing/2014/chart" uri="{C3380CC4-5D6E-409C-BE32-E72D297353CC}">
              <c16:uniqueId val="{00000005-494E-4A63-A6A0-D7D0E3C25375}"/>
            </c:ext>
          </c:extLst>
        </c:ser>
        <c:ser>
          <c:idx val="6"/>
          <c:order val="6"/>
          <c:tx>
            <c:strRef>
              <c:f>Sheet1!$A$8</c:f>
              <c:strCache>
                <c:ptCount val="1"/>
                <c:pt idx="0">
                  <c:v>Social Media</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Sheet1!$B$8:$E$8</c:f>
              <c:numCache>
                <c:formatCode>0%</c:formatCode>
                <c:ptCount val="4"/>
                <c:pt idx="0">
                  <c:v>0.29333333333333333</c:v>
                </c:pt>
                <c:pt idx="1">
                  <c:v>0.31</c:v>
                </c:pt>
                <c:pt idx="2">
                  <c:v>0.31</c:v>
                </c:pt>
                <c:pt idx="3">
                  <c:v>0.26</c:v>
                </c:pt>
              </c:numCache>
            </c:numRef>
          </c:val>
          <c:extLst>
            <c:ext xmlns:c16="http://schemas.microsoft.com/office/drawing/2014/chart" uri="{C3380CC4-5D6E-409C-BE32-E72D297353CC}">
              <c16:uniqueId val="{00000006-494E-4A63-A6A0-D7D0E3C25375}"/>
            </c:ext>
          </c:extLst>
        </c:ser>
        <c:ser>
          <c:idx val="7"/>
          <c:order val="7"/>
          <c:tx>
            <c:strRef>
              <c:f>Sheet1!$A$9</c:f>
              <c:strCache>
                <c:ptCount val="1"/>
                <c:pt idx="0">
                  <c:v>Video Sharing Sites</c:v>
                </c:pt>
              </c:strCache>
            </c:strRef>
          </c:tx>
          <c:spPr>
            <a:solidFill>
              <a:schemeClr val="accent2">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Sheet1!$B$9:$E$9</c:f>
              <c:numCache>
                <c:formatCode>0%</c:formatCode>
                <c:ptCount val="4"/>
                <c:pt idx="0">
                  <c:v>0.33</c:v>
                </c:pt>
                <c:pt idx="1">
                  <c:v>0.38</c:v>
                </c:pt>
                <c:pt idx="2">
                  <c:v>0.32</c:v>
                </c:pt>
                <c:pt idx="3">
                  <c:v>0.28999999999999998</c:v>
                </c:pt>
              </c:numCache>
            </c:numRef>
          </c:val>
          <c:extLst>
            <c:ext xmlns:c16="http://schemas.microsoft.com/office/drawing/2014/chart" uri="{C3380CC4-5D6E-409C-BE32-E72D297353CC}">
              <c16:uniqueId val="{00000007-494E-4A63-A6A0-D7D0E3C25375}"/>
            </c:ext>
          </c:extLst>
        </c:ser>
        <c:ser>
          <c:idx val="8"/>
          <c:order val="8"/>
          <c:tx>
            <c:strRef>
              <c:f>Sheet1!$A$10</c:f>
              <c:strCache>
                <c:ptCount val="1"/>
                <c:pt idx="0">
                  <c:v>Outdoor</c:v>
                </c:pt>
              </c:strCache>
            </c:strRef>
          </c:tx>
          <c:spPr>
            <a:solidFill>
              <a:schemeClr val="accent3">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Sheet1!$B$10:$E$10</c:f>
              <c:numCache>
                <c:formatCode>0%</c:formatCode>
                <c:ptCount val="4"/>
                <c:pt idx="0">
                  <c:v>0.32333333333333331</c:v>
                </c:pt>
                <c:pt idx="1">
                  <c:v>0.38</c:v>
                </c:pt>
                <c:pt idx="2">
                  <c:v>0.28000000000000003</c:v>
                </c:pt>
                <c:pt idx="3">
                  <c:v>0.31</c:v>
                </c:pt>
              </c:numCache>
            </c:numRef>
          </c:val>
          <c:extLst>
            <c:ext xmlns:c16="http://schemas.microsoft.com/office/drawing/2014/chart" uri="{C3380CC4-5D6E-409C-BE32-E72D297353CC}">
              <c16:uniqueId val="{00000008-494E-4A63-A6A0-D7D0E3C25375}"/>
            </c:ext>
          </c:extLst>
        </c:ser>
        <c:dLbls>
          <c:dLblPos val="outEnd"/>
          <c:showLegendKey val="0"/>
          <c:showVal val="1"/>
          <c:showCatName val="0"/>
          <c:showSerName val="0"/>
          <c:showPercent val="0"/>
          <c:showBubbleSize val="0"/>
        </c:dLbls>
        <c:gapWidth val="150"/>
        <c:axId val="251027176"/>
        <c:axId val="251024880"/>
      </c:barChart>
      <c:catAx>
        <c:axId val="25102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4880"/>
        <c:crosses val="autoZero"/>
        <c:auto val="1"/>
        <c:lblAlgn val="ctr"/>
        <c:lblOffset val="100"/>
        <c:noMultiLvlLbl val="0"/>
      </c:catAx>
      <c:valAx>
        <c:axId val="251024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717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r>
              <a:rPr lang="en-IE" sz="1050" dirty="0">
                <a:solidFill>
                  <a:schemeClr val="bg1"/>
                </a:solidFill>
                <a:latin typeface="Montserrat" panose="00000500000000000000" pitchFamily="2" charset="0"/>
              </a:rPr>
              <a:t>Social</a:t>
            </a:r>
            <a:r>
              <a:rPr lang="en-IE" sz="1050" baseline="0" dirty="0">
                <a:solidFill>
                  <a:schemeClr val="bg1"/>
                </a:solidFill>
                <a:latin typeface="Montserrat" panose="00000500000000000000" pitchFamily="2" charset="0"/>
              </a:rPr>
              <a:t> </a:t>
            </a:r>
            <a:r>
              <a:rPr lang="en-IE" sz="1050" dirty="0">
                <a:solidFill>
                  <a:schemeClr val="bg1"/>
                </a:solidFill>
                <a:latin typeface="Montserrat" panose="00000500000000000000" pitchFamily="2" charset="0"/>
              </a:rPr>
              <a:t>Signals: 15-34 year olds</a:t>
            </a:r>
          </a:p>
        </c:rich>
      </c:tx>
      <c:overlay val="0"/>
      <c:spPr>
        <a:noFill/>
        <a:ln>
          <a:noFill/>
        </a:ln>
        <a:effectLst/>
      </c:spPr>
      <c:txPr>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endParaRPr lang="en-US"/>
        </a:p>
      </c:txPr>
    </c:title>
    <c:autoTitleDeleted val="0"/>
    <c:plotArea>
      <c:layout/>
      <c:barChart>
        <c:barDir val="col"/>
        <c:grouping val="clustered"/>
        <c:varyColors val="0"/>
        <c:ser>
          <c:idx val="2"/>
          <c:order val="0"/>
          <c:tx>
            <c:strRef>
              <c:f>Sheet1!$A$2</c:f>
              <c:strCache>
                <c:ptCount val="1"/>
                <c:pt idx="0">
                  <c:v>TV</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Sheet1!$B$2:$E$2</c:f>
              <c:numCache>
                <c:formatCode>0%</c:formatCode>
                <c:ptCount val="4"/>
                <c:pt idx="0">
                  <c:v>0.31</c:v>
                </c:pt>
                <c:pt idx="1">
                  <c:v>0.28999999999999998</c:v>
                </c:pt>
                <c:pt idx="2">
                  <c:v>0.26</c:v>
                </c:pt>
                <c:pt idx="3">
                  <c:v>0.38</c:v>
                </c:pt>
              </c:numCache>
            </c:numRef>
          </c:val>
          <c:extLst>
            <c:ext xmlns:c16="http://schemas.microsoft.com/office/drawing/2014/chart" uri="{C3380CC4-5D6E-409C-BE32-E72D297353CC}">
              <c16:uniqueId val="{00000000-494E-4A63-A6A0-D7D0E3C25375}"/>
            </c:ext>
          </c:extLst>
        </c:ser>
        <c:ser>
          <c:idx val="3"/>
          <c:order val="1"/>
          <c:tx>
            <c:strRef>
              <c:f>Sheet1!$A$3</c:f>
              <c:strCache>
                <c:ptCount val="1"/>
                <c:pt idx="0">
                  <c:v>Radio</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Sheet1!$B$3:$E$3</c:f>
              <c:numCache>
                <c:formatCode>0%</c:formatCode>
                <c:ptCount val="4"/>
                <c:pt idx="0">
                  <c:v>0.23333333333333336</c:v>
                </c:pt>
                <c:pt idx="1">
                  <c:v>0.2</c:v>
                </c:pt>
                <c:pt idx="2">
                  <c:v>0.22</c:v>
                </c:pt>
                <c:pt idx="3">
                  <c:v>0.28000000000000003</c:v>
                </c:pt>
              </c:numCache>
            </c:numRef>
          </c:val>
          <c:extLst>
            <c:ext xmlns:c16="http://schemas.microsoft.com/office/drawing/2014/chart" uri="{C3380CC4-5D6E-409C-BE32-E72D297353CC}">
              <c16:uniqueId val="{00000001-494E-4A63-A6A0-D7D0E3C25375}"/>
            </c:ext>
          </c:extLst>
        </c:ser>
        <c:ser>
          <c:idx val="0"/>
          <c:order val="2"/>
          <c:tx>
            <c:strRef>
              <c:f>Sheet1!$A$4</c:f>
              <c:strCache>
                <c:ptCount val="1"/>
                <c:pt idx="0">
                  <c:v>Cinema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Sheet1!$B$4:$E$4</c:f>
              <c:numCache>
                <c:formatCode>0%</c:formatCode>
                <c:ptCount val="4"/>
                <c:pt idx="0">
                  <c:v>0.22333333333333336</c:v>
                </c:pt>
                <c:pt idx="1">
                  <c:v>0.19</c:v>
                </c:pt>
                <c:pt idx="2">
                  <c:v>0.2</c:v>
                </c:pt>
                <c:pt idx="3">
                  <c:v>0.28000000000000003</c:v>
                </c:pt>
              </c:numCache>
            </c:numRef>
          </c:val>
          <c:extLst>
            <c:ext xmlns:c16="http://schemas.microsoft.com/office/drawing/2014/chart" uri="{C3380CC4-5D6E-409C-BE32-E72D297353CC}">
              <c16:uniqueId val="{00000002-494E-4A63-A6A0-D7D0E3C25375}"/>
            </c:ext>
          </c:extLst>
        </c:ser>
        <c:ser>
          <c:idx val="1"/>
          <c:order val="3"/>
          <c:tx>
            <c:strRef>
              <c:f>Sheet1!$A$5</c:f>
              <c:strCache>
                <c:ptCount val="1"/>
                <c:pt idx="0">
                  <c:v>Newspapers/Magazines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Sheet1!$B$5:$E$5</c:f>
              <c:numCache>
                <c:formatCode>0%</c:formatCode>
                <c:ptCount val="4"/>
                <c:pt idx="0">
                  <c:v>0.21</c:v>
                </c:pt>
                <c:pt idx="1">
                  <c:v>0.21</c:v>
                </c:pt>
                <c:pt idx="2">
                  <c:v>0.19</c:v>
                </c:pt>
                <c:pt idx="3">
                  <c:v>0.23</c:v>
                </c:pt>
              </c:numCache>
            </c:numRef>
          </c:val>
          <c:extLst>
            <c:ext xmlns:c16="http://schemas.microsoft.com/office/drawing/2014/chart" uri="{C3380CC4-5D6E-409C-BE32-E72D297353CC}">
              <c16:uniqueId val="{00000003-494E-4A63-A6A0-D7D0E3C25375}"/>
            </c:ext>
          </c:extLst>
        </c:ser>
        <c:ser>
          <c:idx val="4"/>
          <c:order val="4"/>
          <c:tx>
            <c:strRef>
              <c:f>Sheet1!$A$6</c:f>
              <c:strCache>
                <c:ptCount val="1"/>
                <c:pt idx="0">
                  <c:v>Content Creators/Influences</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Sheet1!$B$6:$E$6</c:f>
              <c:numCache>
                <c:formatCode>0%</c:formatCode>
                <c:ptCount val="4"/>
                <c:pt idx="0">
                  <c:v>0.26</c:v>
                </c:pt>
                <c:pt idx="1">
                  <c:v>0.22</c:v>
                </c:pt>
                <c:pt idx="2">
                  <c:v>0.24</c:v>
                </c:pt>
                <c:pt idx="3">
                  <c:v>0.32</c:v>
                </c:pt>
              </c:numCache>
            </c:numRef>
          </c:val>
          <c:extLst>
            <c:ext xmlns:c16="http://schemas.microsoft.com/office/drawing/2014/chart" uri="{C3380CC4-5D6E-409C-BE32-E72D297353CC}">
              <c16:uniqueId val="{00000004-494E-4A63-A6A0-D7D0E3C25375}"/>
            </c:ext>
          </c:extLst>
        </c:ser>
        <c:ser>
          <c:idx val="5"/>
          <c:order val="5"/>
          <c:tx>
            <c:strRef>
              <c:f>Sheet1!$A$7</c:f>
              <c:strCache>
                <c:ptCount val="1"/>
                <c:pt idx="0">
                  <c:v>Podcasts</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Sheet1!$B$7:$E$7</c:f>
              <c:numCache>
                <c:formatCode>0%</c:formatCode>
                <c:ptCount val="4"/>
                <c:pt idx="0">
                  <c:v>0.26</c:v>
                </c:pt>
                <c:pt idx="1">
                  <c:v>0.28999999999999998</c:v>
                </c:pt>
                <c:pt idx="2">
                  <c:v>0.23</c:v>
                </c:pt>
                <c:pt idx="3">
                  <c:v>0.26</c:v>
                </c:pt>
              </c:numCache>
            </c:numRef>
          </c:val>
          <c:extLst>
            <c:ext xmlns:c16="http://schemas.microsoft.com/office/drawing/2014/chart" uri="{C3380CC4-5D6E-409C-BE32-E72D297353CC}">
              <c16:uniqueId val="{00000005-494E-4A63-A6A0-D7D0E3C25375}"/>
            </c:ext>
          </c:extLst>
        </c:ser>
        <c:ser>
          <c:idx val="6"/>
          <c:order val="6"/>
          <c:tx>
            <c:strRef>
              <c:f>Sheet1!$A$8</c:f>
              <c:strCache>
                <c:ptCount val="1"/>
                <c:pt idx="0">
                  <c:v>Social Media</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Sheet1!$B$8:$E$8</c:f>
              <c:numCache>
                <c:formatCode>0%</c:formatCode>
                <c:ptCount val="4"/>
                <c:pt idx="0">
                  <c:v>0.20333333333333334</c:v>
                </c:pt>
                <c:pt idx="1">
                  <c:v>0.22</c:v>
                </c:pt>
                <c:pt idx="2">
                  <c:v>0.14000000000000001</c:v>
                </c:pt>
                <c:pt idx="3">
                  <c:v>0.25</c:v>
                </c:pt>
              </c:numCache>
            </c:numRef>
          </c:val>
          <c:extLst>
            <c:ext xmlns:c16="http://schemas.microsoft.com/office/drawing/2014/chart" uri="{C3380CC4-5D6E-409C-BE32-E72D297353CC}">
              <c16:uniqueId val="{00000006-494E-4A63-A6A0-D7D0E3C25375}"/>
            </c:ext>
          </c:extLst>
        </c:ser>
        <c:ser>
          <c:idx val="7"/>
          <c:order val="7"/>
          <c:tx>
            <c:strRef>
              <c:f>Sheet1!$A$9</c:f>
              <c:strCache>
                <c:ptCount val="1"/>
                <c:pt idx="0">
                  <c:v>Video Sharing Sites</c:v>
                </c:pt>
              </c:strCache>
            </c:strRef>
          </c:tx>
          <c:spPr>
            <a:solidFill>
              <a:schemeClr val="accent2">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Sheet1!$B$9:$E$9</c:f>
              <c:numCache>
                <c:formatCode>0%</c:formatCode>
                <c:ptCount val="4"/>
                <c:pt idx="0">
                  <c:v>0.18333333333333335</c:v>
                </c:pt>
                <c:pt idx="1">
                  <c:v>0.21</c:v>
                </c:pt>
                <c:pt idx="2">
                  <c:v>0.11</c:v>
                </c:pt>
                <c:pt idx="3">
                  <c:v>0.23</c:v>
                </c:pt>
              </c:numCache>
            </c:numRef>
          </c:val>
          <c:extLst>
            <c:ext xmlns:c16="http://schemas.microsoft.com/office/drawing/2014/chart" uri="{C3380CC4-5D6E-409C-BE32-E72D297353CC}">
              <c16:uniqueId val="{00000007-494E-4A63-A6A0-D7D0E3C25375}"/>
            </c:ext>
          </c:extLst>
        </c:ser>
        <c:ser>
          <c:idx val="8"/>
          <c:order val="8"/>
          <c:tx>
            <c:strRef>
              <c:f>Sheet1!$A$10</c:f>
              <c:strCache>
                <c:ptCount val="1"/>
                <c:pt idx="0">
                  <c:v>Outdoor</c:v>
                </c:pt>
              </c:strCache>
            </c:strRef>
          </c:tx>
          <c:spPr>
            <a:solidFill>
              <a:schemeClr val="accent3">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Sheet1!$B$10:$E$10</c:f>
              <c:numCache>
                <c:formatCode>0%</c:formatCode>
                <c:ptCount val="4"/>
                <c:pt idx="0">
                  <c:v>0.21999999999999997</c:v>
                </c:pt>
                <c:pt idx="1">
                  <c:v>0.21</c:v>
                </c:pt>
                <c:pt idx="2">
                  <c:v>0.14000000000000001</c:v>
                </c:pt>
                <c:pt idx="3">
                  <c:v>0.31</c:v>
                </c:pt>
              </c:numCache>
            </c:numRef>
          </c:val>
          <c:extLst>
            <c:ext xmlns:c16="http://schemas.microsoft.com/office/drawing/2014/chart" uri="{C3380CC4-5D6E-409C-BE32-E72D297353CC}">
              <c16:uniqueId val="{00000008-494E-4A63-A6A0-D7D0E3C25375}"/>
            </c:ext>
          </c:extLst>
        </c:ser>
        <c:dLbls>
          <c:dLblPos val="outEnd"/>
          <c:showLegendKey val="0"/>
          <c:showVal val="1"/>
          <c:showCatName val="0"/>
          <c:showSerName val="0"/>
          <c:showPercent val="0"/>
          <c:showBubbleSize val="0"/>
        </c:dLbls>
        <c:gapWidth val="150"/>
        <c:axId val="251027176"/>
        <c:axId val="251024880"/>
      </c:barChart>
      <c:catAx>
        <c:axId val="25102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4880"/>
        <c:crosses val="autoZero"/>
        <c:auto val="1"/>
        <c:lblAlgn val="ctr"/>
        <c:lblOffset val="100"/>
        <c:noMultiLvlLbl val="0"/>
      </c:catAx>
      <c:valAx>
        <c:axId val="251024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717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5177BE-683A-48C4-AFA3-5D9EAA9BE69D}" type="doc">
      <dgm:prSet loTypeId="urn:microsoft.com/office/officeart/2005/8/layout/process1" loCatId="process" qsTypeId="urn:microsoft.com/office/officeart/2005/8/quickstyle/simple1" qsCatId="simple" csTypeId="urn:microsoft.com/office/officeart/2005/8/colors/accent1_2" csCatId="accent1" phldr="1"/>
      <dgm:spPr/>
    </dgm:pt>
    <dgm:pt modelId="{4344AF34-AA01-4401-A623-3A1F8D7CF9D6}">
      <dgm:prSet custT="1"/>
      <dgm:spPr/>
      <dgm:t>
        <a:bodyPr/>
        <a:lstStyle/>
        <a:p>
          <a:r>
            <a:rPr lang="en-GB" sz="1800" dirty="0">
              <a:latin typeface="Montserrat" panose="00000500000000000000" pitchFamily="2" charset="0"/>
            </a:rPr>
            <a:t>TAM Ireland worked with Red C Research, in conjunction with Richard Shotton on this project. We also drew on work done in other markets. </a:t>
          </a:r>
        </a:p>
      </dgm:t>
    </dgm:pt>
    <dgm:pt modelId="{13599445-DC42-45F7-A5DA-C12E3D6C18CD}" type="parTrans" cxnId="{BE0775F1-37F2-43E9-A97B-144C55718973}">
      <dgm:prSet/>
      <dgm:spPr/>
      <dgm:t>
        <a:bodyPr/>
        <a:lstStyle/>
        <a:p>
          <a:endParaRPr lang="en-IE"/>
        </a:p>
      </dgm:t>
    </dgm:pt>
    <dgm:pt modelId="{E3CB2A40-6C84-4BB7-8FEE-C62241C3380D}" type="sibTrans" cxnId="{BE0775F1-37F2-43E9-A97B-144C55718973}">
      <dgm:prSet/>
      <dgm:spPr/>
      <dgm:t>
        <a:bodyPr/>
        <a:lstStyle/>
        <a:p>
          <a:endParaRPr lang="en-IE"/>
        </a:p>
      </dgm:t>
    </dgm:pt>
    <dgm:pt modelId="{D6228433-EE86-4FA6-B7B4-4F5C68379462}">
      <dgm:prSet custT="1"/>
      <dgm:spPr/>
      <dgm:t>
        <a:bodyPr/>
        <a:lstStyle/>
        <a:p>
          <a:pPr>
            <a:buClr>
              <a:srgbClr val="D0103A"/>
            </a:buClr>
            <a:buSzTx/>
            <a:buFont typeface="Arial" panose="020B0604020202020204" pitchFamily="34" charset="0"/>
            <a:buNone/>
          </a:pPr>
          <a:r>
            <a:rPr kumimoji="0" lang="en-GB" sz="1800" b="0" i="0" u="none" strike="noStrike" cap="none" spc="0" normalizeH="0" baseline="0" noProof="0" dirty="0">
              <a:ln>
                <a:noFill/>
              </a:ln>
              <a:solidFill>
                <a:schemeClr val="bg1"/>
              </a:solidFill>
              <a:effectLst/>
              <a:uLnTx/>
              <a:uFillTx/>
              <a:latin typeface="Montserrat" panose="00000500000000000000" pitchFamily="2" charset="0"/>
              <a:ea typeface="+mn-ea"/>
              <a:cs typeface="+mn-cs"/>
            </a:rPr>
            <a:t>The research was conducted with a large random representative survey of all adults aged 18+.  The sample achieved was over 2700 interviews.</a:t>
          </a:r>
          <a:endParaRPr lang="en-GB" sz="1800" dirty="0">
            <a:solidFill>
              <a:schemeClr val="bg1"/>
            </a:solidFill>
            <a:latin typeface="Montserrat" panose="00000500000000000000" pitchFamily="2" charset="0"/>
          </a:endParaRPr>
        </a:p>
      </dgm:t>
    </dgm:pt>
    <dgm:pt modelId="{B56A8BE1-60CA-407E-9657-0132C9C69A83}" type="parTrans" cxnId="{1C4E28F9-A971-4664-B86F-40EB927ADEB9}">
      <dgm:prSet/>
      <dgm:spPr/>
      <dgm:t>
        <a:bodyPr/>
        <a:lstStyle/>
        <a:p>
          <a:endParaRPr lang="en-IE"/>
        </a:p>
      </dgm:t>
    </dgm:pt>
    <dgm:pt modelId="{200F7459-C93D-40F0-B897-F109C657970A}" type="sibTrans" cxnId="{1C4E28F9-A971-4664-B86F-40EB927ADEB9}">
      <dgm:prSet/>
      <dgm:spPr/>
      <dgm:t>
        <a:bodyPr/>
        <a:lstStyle/>
        <a:p>
          <a:endParaRPr lang="en-IE"/>
        </a:p>
      </dgm:t>
    </dgm:pt>
    <dgm:pt modelId="{29AA9A60-676A-4EFB-B8FD-4E87FCC66716}">
      <dgm:prSet custT="1"/>
      <dgm:spPr/>
      <dgm:t>
        <a:bodyPr/>
        <a:lstStyle/>
        <a:p>
          <a:r>
            <a:rPr lang="en-GB" sz="1800" dirty="0">
              <a:latin typeface="Montserrat" panose="00000500000000000000" pitchFamily="2" charset="0"/>
            </a:rPr>
            <a:t>Aim was to develop and run a study to deliver clear insights on the impact of signalling in the Irish market. </a:t>
          </a:r>
        </a:p>
      </dgm:t>
    </dgm:pt>
    <dgm:pt modelId="{3B61A5CE-965B-4ADD-8A09-A7A47E5A1BE2}" type="parTrans" cxnId="{9CCB0312-90ED-46DB-B153-6702A158FDFF}">
      <dgm:prSet/>
      <dgm:spPr/>
      <dgm:t>
        <a:bodyPr/>
        <a:lstStyle/>
        <a:p>
          <a:endParaRPr lang="en-IE"/>
        </a:p>
      </dgm:t>
    </dgm:pt>
    <dgm:pt modelId="{1DC2FF80-E1CD-4A7F-A1EB-2F00D1F7034F}" type="sibTrans" cxnId="{9CCB0312-90ED-46DB-B153-6702A158FDFF}">
      <dgm:prSet/>
      <dgm:spPr/>
      <dgm:t>
        <a:bodyPr/>
        <a:lstStyle/>
        <a:p>
          <a:endParaRPr lang="en-IE"/>
        </a:p>
      </dgm:t>
    </dgm:pt>
    <dgm:pt modelId="{F7310777-FD44-4806-B4FF-0252099D963A}" type="pres">
      <dgm:prSet presAssocID="{295177BE-683A-48C4-AFA3-5D9EAA9BE69D}" presName="Name0" presStyleCnt="0">
        <dgm:presLayoutVars>
          <dgm:dir/>
          <dgm:resizeHandles val="exact"/>
        </dgm:presLayoutVars>
      </dgm:prSet>
      <dgm:spPr/>
    </dgm:pt>
    <dgm:pt modelId="{2CE9AC27-5103-4E85-9872-DBE8939FE406}" type="pres">
      <dgm:prSet presAssocID="{4344AF34-AA01-4401-A623-3A1F8D7CF9D6}" presName="node" presStyleLbl="node1" presStyleIdx="0" presStyleCnt="3">
        <dgm:presLayoutVars>
          <dgm:bulletEnabled val="1"/>
        </dgm:presLayoutVars>
      </dgm:prSet>
      <dgm:spPr/>
    </dgm:pt>
    <dgm:pt modelId="{EA6A2E0E-39AD-4E6E-9A3B-31BDDCBF0B7A}" type="pres">
      <dgm:prSet presAssocID="{E3CB2A40-6C84-4BB7-8FEE-C62241C3380D}" presName="sibTrans" presStyleLbl="sibTrans2D1" presStyleIdx="0" presStyleCnt="2"/>
      <dgm:spPr/>
    </dgm:pt>
    <dgm:pt modelId="{170BBBE7-B3B9-4C92-B053-FEAE91E710C1}" type="pres">
      <dgm:prSet presAssocID="{E3CB2A40-6C84-4BB7-8FEE-C62241C3380D}" presName="connectorText" presStyleLbl="sibTrans2D1" presStyleIdx="0" presStyleCnt="2"/>
      <dgm:spPr/>
    </dgm:pt>
    <dgm:pt modelId="{36D329D6-6CC1-4EEC-AFA1-6171D7F3DF41}" type="pres">
      <dgm:prSet presAssocID="{29AA9A60-676A-4EFB-B8FD-4E87FCC66716}" presName="node" presStyleLbl="node1" presStyleIdx="1" presStyleCnt="3">
        <dgm:presLayoutVars>
          <dgm:bulletEnabled val="1"/>
        </dgm:presLayoutVars>
      </dgm:prSet>
      <dgm:spPr/>
    </dgm:pt>
    <dgm:pt modelId="{701F7295-CA9C-45B6-810E-86CE4C1D679D}" type="pres">
      <dgm:prSet presAssocID="{1DC2FF80-E1CD-4A7F-A1EB-2F00D1F7034F}" presName="sibTrans" presStyleLbl="sibTrans2D1" presStyleIdx="1" presStyleCnt="2"/>
      <dgm:spPr/>
    </dgm:pt>
    <dgm:pt modelId="{C6422A8B-CD18-469E-A891-EEDD2E192F85}" type="pres">
      <dgm:prSet presAssocID="{1DC2FF80-E1CD-4A7F-A1EB-2F00D1F7034F}" presName="connectorText" presStyleLbl="sibTrans2D1" presStyleIdx="1" presStyleCnt="2"/>
      <dgm:spPr/>
    </dgm:pt>
    <dgm:pt modelId="{37F8E219-CE5B-419C-889E-A69558EE868A}" type="pres">
      <dgm:prSet presAssocID="{D6228433-EE86-4FA6-B7B4-4F5C68379462}" presName="node" presStyleLbl="node1" presStyleIdx="2" presStyleCnt="3">
        <dgm:presLayoutVars>
          <dgm:bulletEnabled val="1"/>
        </dgm:presLayoutVars>
      </dgm:prSet>
      <dgm:spPr/>
    </dgm:pt>
  </dgm:ptLst>
  <dgm:cxnLst>
    <dgm:cxn modelId="{9CCB0312-90ED-46DB-B153-6702A158FDFF}" srcId="{295177BE-683A-48C4-AFA3-5D9EAA9BE69D}" destId="{29AA9A60-676A-4EFB-B8FD-4E87FCC66716}" srcOrd="1" destOrd="0" parTransId="{3B61A5CE-965B-4ADD-8A09-A7A47E5A1BE2}" sibTransId="{1DC2FF80-E1CD-4A7F-A1EB-2F00D1F7034F}"/>
    <dgm:cxn modelId="{79773A1C-0107-4ADE-B74F-7D5357569DFD}" type="presOf" srcId="{1DC2FF80-E1CD-4A7F-A1EB-2F00D1F7034F}" destId="{701F7295-CA9C-45B6-810E-86CE4C1D679D}" srcOrd="0" destOrd="0" presId="urn:microsoft.com/office/officeart/2005/8/layout/process1"/>
    <dgm:cxn modelId="{B2431E24-D1E2-46B8-BD8F-D38D8CF12B34}" type="presOf" srcId="{1DC2FF80-E1CD-4A7F-A1EB-2F00D1F7034F}" destId="{C6422A8B-CD18-469E-A891-EEDD2E192F85}" srcOrd="1" destOrd="0" presId="urn:microsoft.com/office/officeart/2005/8/layout/process1"/>
    <dgm:cxn modelId="{19502425-32DF-4597-ABCB-978BC635519E}" type="presOf" srcId="{D6228433-EE86-4FA6-B7B4-4F5C68379462}" destId="{37F8E219-CE5B-419C-889E-A69558EE868A}" srcOrd="0" destOrd="0" presId="urn:microsoft.com/office/officeart/2005/8/layout/process1"/>
    <dgm:cxn modelId="{FA599D27-3AA2-43E2-A8E8-93CD46263BE7}" type="presOf" srcId="{295177BE-683A-48C4-AFA3-5D9EAA9BE69D}" destId="{F7310777-FD44-4806-B4FF-0252099D963A}" srcOrd="0" destOrd="0" presId="urn:microsoft.com/office/officeart/2005/8/layout/process1"/>
    <dgm:cxn modelId="{76954D31-39C5-4A00-9D03-C9898CA8CB12}" type="presOf" srcId="{E3CB2A40-6C84-4BB7-8FEE-C62241C3380D}" destId="{170BBBE7-B3B9-4C92-B053-FEAE91E710C1}" srcOrd="1" destOrd="0" presId="urn:microsoft.com/office/officeart/2005/8/layout/process1"/>
    <dgm:cxn modelId="{8397CD7C-F823-4E18-BC4F-11E0B52C6F48}" type="presOf" srcId="{E3CB2A40-6C84-4BB7-8FEE-C62241C3380D}" destId="{EA6A2E0E-39AD-4E6E-9A3B-31BDDCBF0B7A}" srcOrd="0" destOrd="0" presId="urn:microsoft.com/office/officeart/2005/8/layout/process1"/>
    <dgm:cxn modelId="{4E3670CA-776F-44A4-B33D-8D8759B184A4}" type="presOf" srcId="{29AA9A60-676A-4EFB-B8FD-4E87FCC66716}" destId="{36D329D6-6CC1-4EEC-AFA1-6171D7F3DF41}" srcOrd="0" destOrd="0" presId="urn:microsoft.com/office/officeart/2005/8/layout/process1"/>
    <dgm:cxn modelId="{BE0775F1-37F2-43E9-A97B-144C55718973}" srcId="{295177BE-683A-48C4-AFA3-5D9EAA9BE69D}" destId="{4344AF34-AA01-4401-A623-3A1F8D7CF9D6}" srcOrd="0" destOrd="0" parTransId="{13599445-DC42-45F7-A5DA-C12E3D6C18CD}" sibTransId="{E3CB2A40-6C84-4BB7-8FEE-C62241C3380D}"/>
    <dgm:cxn modelId="{1C4E28F9-A971-4664-B86F-40EB927ADEB9}" srcId="{295177BE-683A-48C4-AFA3-5D9EAA9BE69D}" destId="{D6228433-EE86-4FA6-B7B4-4F5C68379462}" srcOrd="2" destOrd="0" parTransId="{B56A8BE1-60CA-407E-9657-0132C9C69A83}" sibTransId="{200F7459-C93D-40F0-B897-F109C657970A}"/>
    <dgm:cxn modelId="{4F1D1EFD-146E-4357-9591-938134BA5809}" type="presOf" srcId="{4344AF34-AA01-4401-A623-3A1F8D7CF9D6}" destId="{2CE9AC27-5103-4E85-9872-DBE8939FE406}" srcOrd="0" destOrd="0" presId="urn:microsoft.com/office/officeart/2005/8/layout/process1"/>
    <dgm:cxn modelId="{2022918C-954C-4426-AD34-E61D7DCF3BA2}" type="presParOf" srcId="{F7310777-FD44-4806-B4FF-0252099D963A}" destId="{2CE9AC27-5103-4E85-9872-DBE8939FE406}" srcOrd="0" destOrd="0" presId="urn:microsoft.com/office/officeart/2005/8/layout/process1"/>
    <dgm:cxn modelId="{E95407AF-6672-4D0A-80E5-3BD0FD56CA9C}" type="presParOf" srcId="{F7310777-FD44-4806-B4FF-0252099D963A}" destId="{EA6A2E0E-39AD-4E6E-9A3B-31BDDCBF0B7A}" srcOrd="1" destOrd="0" presId="urn:microsoft.com/office/officeart/2005/8/layout/process1"/>
    <dgm:cxn modelId="{4AD7589E-F085-48D6-9890-D912828D7892}" type="presParOf" srcId="{EA6A2E0E-39AD-4E6E-9A3B-31BDDCBF0B7A}" destId="{170BBBE7-B3B9-4C92-B053-FEAE91E710C1}" srcOrd="0" destOrd="0" presId="urn:microsoft.com/office/officeart/2005/8/layout/process1"/>
    <dgm:cxn modelId="{8E909DB4-C7B6-444B-97CD-02ADB77D4D46}" type="presParOf" srcId="{F7310777-FD44-4806-B4FF-0252099D963A}" destId="{36D329D6-6CC1-4EEC-AFA1-6171D7F3DF41}" srcOrd="2" destOrd="0" presId="urn:microsoft.com/office/officeart/2005/8/layout/process1"/>
    <dgm:cxn modelId="{826AAC11-5EB8-4F44-B5D3-AC1E19DFF5FF}" type="presParOf" srcId="{F7310777-FD44-4806-B4FF-0252099D963A}" destId="{701F7295-CA9C-45B6-810E-86CE4C1D679D}" srcOrd="3" destOrd="0" presId="urn:microsoft.com/office/officeart/2005/8/layout/process1"/>
    <dgm:cxn modelId="{80DACD8C-6126-4328-B6F6-4F7FE07800C3}" type="presParOf" srcId="{701F7295-CA9C-45B6-810E-86CE4C1D679D}" destId="{C6422A8B-CD18-469E-A891-EEDD2E192F85}" srcOrd="0" destOrd="0" presId="urn:microsoft.com/office/officeart/2005/8/layout/process1"/>
    <dgm:cxn modelId="{61399EF1-8858-46BC-93DD-7A79FC3A4A9F}" type="presParOf" srcId="{F7310777-FD44-4806-B4FF-0252099D963A}" destId="{37F8E219-CE5B-419C-889E-A69558EE868A}"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E9AC27-5103-4E85-9872-DBE8939FE406}">
      <dsp:nvSpPr>
        <dsp:cNvPr id="0" name=""/>
        <dsp:cNvSpPr/>
      </dsp:nvSpPr>
      <dsp:spPr>
        <a:xfrm>
          <a:off x="7143" y="1193329"/>
          <a:ext cx="2135187" cy="303200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Montserrat" panose="00000500000000000000" pitchFamily="2" charset="0"/>
            </a:rPr>
            <a:t>TAM Ireland worked with Red C Research, in conjunction with Richard Shotton on this project. We also drew on work done in other markets. </a:t>
          </a:r>
        </a:p>
      </dsp:txBody>
      <dsp:txXfrm>
        <a:off x="69680" y="1255866"/>
        <a:ext cx="2010113" cy="2906933"/>
      </dsp:txXfrm>
    </dsp:sp>
    <dsp:sp modelId="{EA6A2E0E-39AD-4E6E-9A3B-31BDDCBF0B7A}">
      <dsp:nvSpPr>
        <dsp:cNvPr id="0" name=""/>
        <dsp:cNvSpPr/>
      </dsp:nvSpPr>
      <dsp:spPr>
        <a:xfrm>
          <a:off x="2355850" y="2444570"/>
          <a:ext cx="452659" cy="5295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IE" sz="2200" kern="1200"/>
        </a:p>
      </dsp:txBody>
      <dsp:txXfrm>
        <a:off x="2355850" y="2550475"/>
        <a:ext cx="316861" cy="317716"/>
      </dsp:txXfrm>
    </dsp:sp>
    <dsp:sp modelId="{36D329D6-6CC1-4EEC-AFA1-6171D7F3DF41}">
      <dsp:nvSpPr>
        <dsp:cNvPr id="0" name=""/>
        <dsp:cNvSpPr/>
      </dsp:nvSpPr>
      <dsp:spPr>
        <a:xfrm>
          <a:off x="2996406" y="1193329"/>
          <a:ext cx="2135187" cy="303200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Montserrat" panose="00000500000000000000" pitchFamily="2" charset="0"/>
            </a:rPr>
            <a:t>Aim was to develop and run a study to deliver clear insights on the impact of signalling in the Irish market. </a:t>
          </a:r>
        </a:p>
      </dsp:txBody>
      <dsp:txXfrm>
        <a:off x="3058943" y="1255866"/>
        <a:ext cx="2010113" cy="2906933"/>
      </dsp:txXfrm>
    </dsp:sp>
    <dsp:sp modelId="{701F7295-CA9C-45B6-810E-86CE4C1D679D}">
      <dsp:nvSpPr>
        <dsp:cNvPr id="0" name=""/>
        <dsp:cNvSpPr/>
      </dsp:nvSpPr>
      <dsp:spPr>
        <a:xfrm>
          <a:off x="5345112" y="2444570"/>
          <a:ext cx="452659" cy="5295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IE" sz="2200" kern="1200"/>
        </a:p>
      </dsp:txBody>
      <dsp:txXfrm>
        <a:off x="5345112" y="2550475"/>
        <a:ext cx="316861" cy="317716"/>
      </dsp:txXfrm>
    </dsp:sp>
    <dsp:sp modelId="{37F8E219-CE5B-419C-889E-A69558EE868A}">
      <dsp:nvSpPr>
        <dsp:cNvPr id="0" name=""/>
        <dsp:cNvSpPr/>
      </dsp:nvSpPr>
      <dsp:spPr>
        <a:xfrm>
          <a:off x="5985668" y="1193329"/>
          <a:ext cx="2135187" cy="303200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Clr>
              <a:srgbClr val="D0103A"/>
            </a:buClr>
            <a:buSzTx/>
            <a:buFont typeface="Arial" panose="020B0604020202020204" pitchFamily="34" charset="0"/>
            <a:buNone/>
          </a:pPr>
          <a:r>
            <a:rPr kumimoji="0" lang="en-GB" sz="1800" b="0" i="0" u="none" strike="noStrike" kern="1200" cap="none" spc="0" normalizeH="0" baseline="0" noProof="0" dirty="0">
              <a:ln>
                <a:noFill/>
              </a:ln>
              <a:solidFill>
                <a:schemeClr val="bg1"/>
              </a:solidFill>
              <a:effectLst/>
              <a:uLnTx/>
              <a:uFillTx/>
              <a:latin typeface="Montserrat" panose="00000500000000000000" pitchFamily="2" charset="0"/>
              <a:ea typeface="+mn-ea"/>
              <a:cs typeface="+mn-cs"/>
            </a:rPr>
            <a:t>The research was conducted with a large random representative survey of all adults aged 18+.  The sample achieved was over 2700 interviews.</a:t>
          </a:r>
          <a:endParaRPr lang="en-GB" sz="1800" kern="1200" dirty="0">
            <a:solidFill>
              <a:schemeClr val="bg1"/>
            </a:solidFill>
            <a:latin typeface="Montserrat" panose="00000500000000000000" pitchFamily="2" charset="0"/>
          </a:endParaRPr>
        </a:p>
      </dsp:txBody>
      <dsp:txXfrm>
        <a:off x="6048205" y="1255866"/>
        <a:ext cx="2010113" cy="2906933"/>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273CB9F-B323-4DFC-9291-6291E0507DD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97FB035-5984-471A-BE15-2A1D6A52FDA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00D8260-9657-432D-A9CE-C8ED7839CA53}" type="datetimeFigureOut">
              <a:rPr lang="en-US" smtClean="0"/>
              <a:t>2/6/2025</a:t>
            </a:fld>
            <a:endParaRPr lang="en-US"/>
          </a:p>
        </p:txBody>
      </p:sp>
      <p:sp>
        <p:nvSpPr>
          <p:cNvPr id="4" name="Footer Placeholder 3">
            <a:extLst>
              <a:ext uri="{FF2B5EF4-FFF2-40B4-BE49-F238E27FC236}">
                <a16:creationId xmlns:a16="http://schemas.microsoft.com/office/drawing/2014/main" id="{62B44BCA-47BD-4FEF-B3B1-A99827525DA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3EE1D7A-555C-4E81-B4F4-D0D784E293D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B8C6934-24F3-4B86-9417-C5C0DC45F62A}" type="slidenum">
              <a:rPr lang="en-US" smtClean="0"/>
              <a:t>‹#›</a:t>
            </a:fld>
            <a:endParaRPr lang="en-US"/>
          </a:p>
        </p:txBody>
      </p:sp>
    </p:spTree>
    <p:extLst>
      <p:ext uri="{BB962C8B-B14F-4D97-AF65-F5344CB8AC3E}">
        <p14:creationId xmlns:p14="http://schemas.microsoft.com/office/powerpoint/2010/main" val="4045991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5CA89E-8F56-4107-A1D2-9CFC70E515A4}" type="datetimeFigureOut">
              <a:rPr lang="en-US" smtClean="0"/>
              <a:t>2/6/2025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CA82EC-A1FD-4E69-99D5-63A6B01E7503}" type="slidenum">
              <a:rPr lang="en-US" smtClean="0"/>
              <a:t>‹#›</a:t>
            </a:fld>
            <a:endParaRPr lang="en-US"/>
          </a:p>
        </p:txBody>
      </p:sp>
    </p:spTree>
    <p:extLst>
      <p:ext uri="{BB962C8B-B14F-4D97-AF65-F5344CB8AC3E}">
        <p14:creationId xmlns:p14="http://schemas.microsoft.com/office/powerpoint/2010/main" val="3403421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0ECA82EC-A1FD-4E69-99D5-63A6B01E7503}" type="slidenum">
              <a:rPr lang="en-US" smtClean="0"/>
              <a:t>1</a:t>
            </a:fld>
            <a:endParaRPr lang="en-US"/>
          </a:p>
        </p:txBody>
      </p:sp>
    </p:spTree>
    <p:extLst>
      <p:ext uri="{BB962C8B-B14F-4D97-AF65-F5344CB8AC3E}">
        <p14:creationId xmlns:p14="http://schemas.microsoft.com/office/powerpoint/2010/main" val="1444666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D1D2D-71CE-8DB3-6E2C-8BE93C8492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CB5EAF-C505-0953-1154-BF2D65F651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F95C5F-5AFF-C247-7BA8-0A0973AA063C}"/>
              </a:ext>
            </a:extLst>
          </p:cNvPr>
          <p:cNvSpPr>
            <a:spLocks noGrp="1"/>
          </p:cNvSpPr>
          <p:nvPr>
            <p:ph type="body" idx="1"/>
          </p:nvPr>
        </p:nvSpPr>
        <p:spPr/>
        <p:txBody>
          <a:bodyPr/>
          <a:lstStyle/>
          <a:p>
            <a:pPr algn="l"/>
            <a:r>
              <a:rPr lang="en-US" b="0" i="0" dirty="0">
                <a:solidFill>
                  <a:schemeClr val="bg1"/>
                </a:solidFill>
                <a:effectLst/>
                <a:latin typeface="proxima-nova"/>
              </a:rPr>
              <a:t>Signaling is a powerful force. It’s the motivation to buy flash, rather than functional cars; it’s the reason a peacock has an exuberant but impractical tail, and it’s the driver behind designers adorning Hollywood heavyweights with their latest red-carpet creations.</a:t>
            </a:r>
          </a:p>
          <a:p>
            <a:pPr algn="l"/>
            <a:r>
              <a:rPr lang="en-US" b="0" i="0" dirty="0">
                <a:solidFill>
                  <a:srgbClr val="232323"/>
                </a:solidFill>
                <a:effectLst/>
                <a:latin typeface="aktiv-grotesk"/>
              </a:rPr>
              <a:t>But what does this have to do with media? Usually, the focus on quantifying media quality has </a:t>
            </a:r>
            <a:r>
              <a:rPr lang="en-US" b="0" i="0" dirty="0" err="1">
                <a:solidFill>
                  <a:srgbClr val="232323"/>
                </a:solidFill>
                <a:effectLst/>
                <a:latin typeface="aktiv-grotesk"/>
              </a:rPr>
              <a:t>centred</a:t>
            </a:r>
            <a:r>
              <a:rPr lang="en-US" b="0" i="0" dirty="0">
                <a:solidFill>
                  <a:srgbClr val="232323"/>
                </a:solidFill>
                <a:effectLst/>
                <a:latin typeface="aktiv-grotesk"/>
              </a:rPr>
              <a:t> on physical measures: dwell time, shared viewing, viewability and more recently attention. All of these are reasonably well-developed datasets but none are a panacea.</a:t>
            </a:r>
          </a:p>
          <a:p>
            <a:endParaRPr lang="en-IE" dirty="0"/>
          </a:p>
        </p:txBody>
      </p:sp>
      <p:sp>
        <p:nvSpPr>
          <p:cNvPr id="4" name="Slide Number Placeholder 3">
            <a:extLst>
              <a:ext uri="{FF2B5EF4-FFF2-40B4-BE49-F238E27FC236}">
                <a16:creationId xmlns:a16="http://schemas.microsoft.com/office/drawing/2014/main" id="{90D535BC-A294-1A8F-FB1D-0AC21A2E953D}"/>
              </a:ext>
            </a:extLst>
          </p:cNvPr>
          <p:cNvSpPr>
            <a:spLocks noGrp="1"/>
          </p:cNvSpPr>
          <p:nvPr>
            <p:ph type="sldNum" sz="quarter" idx="5"/>
          </p:nvPr>
        </p:nvSpPr>
        <p:spPr/>
        <p:txBody>
          <a:bodyPr/>
          <a:lstStyle/>
          <a:p>
            <a:fld id="{0ECA82EC-A1FD-4E69-99D5-63A6B01E7503}" type="slidenum">
              <a:rPr lang="en-US" smtClean="0"/>
              <a:t>2</a:t>
            </a:fld>
            <a:endParaRPr lang="en-US"/>
          </a:p>
        </p:txBody>
      </p:sp>
    </p:spTree>
    <p:extLst>
      <p:ext uri="{BB962C8B-B14F-4D97-AF65-F5344CB8AC3E}">
        <p14:creationId xmlns:p14="http://schemas.microsoft.com/office/powerpoint/2010/main" val="3570369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232323"/>
                </a:solidFill>
                <a:effectLst/>
                <a:latin typeface="aktiv-grotesk"/>
              </a:rPr>
              <a:t>The principle of media signaling suggests that the perceived cost and scale of an advertising channel can enhance brand attributes in the eyes of the consumer.</a:t>
            </a:r>
          </a:p>
          <a:p>
            <a:pPr algn="l"/>
            <a:r>
              <a:rPr lang="en-US" b="0" i="0" dirty="0">
                <a:solidFill>
                  <a:srgbClr val="232323"/>
                </a:solidFill>
                <a:effectLst/>
                <a:latin typeface="aktiv-grotesk"/>
              </a:rPr>
              <a:t>International research has identified that the media channels you select can impact the brand message your audience receives. However, there is relatively little Irish focused research out there to help us understand and quantify those effects. We wanted to understand how these signals differ between advertising channels and how planners can use them to optimum effect for their brands.</a:t>
            </a:r>
          </a:p>
          <a:p>
            <a:endParaRPr lang="en-IE" dirty="0"/>
          </a:p>
        </p:txBody>
      </p:sp>
      <p:sp>
        <p:nvSpPr>
          <p:cNvPr id="4" name="Slide Number Placeholder 3"/>
          <p:cNvSpPr>
            <a:spLocks noGrp="1"/>
          </p:cNvSpPr>
          <p:nvPr>
            <p:ph type="sldNum" sz="quarter" idx="5"/>
          </p:nvPr>
        </p:nvSpPr>
        <p:spPr/>
        <p:txBody>
          <a:bodyPr/>
          <a:lstStyle/>
          <a:p>
            <a:fld id="{0ECA82EC-A1FD-4E69-99D5-63A6B01E7503}" type="slidenum">
              <a:rPr lang="en-US" smtClean="0"/>
              <a:t>3</a:t>
            </a:fld>
            <a:endParaRPr lang="en-US"/>
          </a:p>
        </p:txBody>
      </p:sp>
    </p:spTree>
    <p:extLst>
      <p:ext uri="{BB962C8B-B14F-4D97-AF65-F5344CB8AC3E}">
        <p14:creationId xmlns:p14="http://schemas.microsoft.com/office/powerpoint/2010/main" val="3147673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0ECA82EC-A1FD-4E69-99D5-63A6B01E7503}" type="slidenum">
              <a:rPr lang="en-US" smtClean="0"/>
              <a:t>4</a:t>
            </a:fld>
            <a:endParaRPr lang="en-US"/>
          </a:p>
        </p:txBody>
      </p:sp>
    </p:spTree>
    <p:extLst>
      <p:ext uri="{BB962C8B-B14F-4D97-AF65-F5344CB8AC3E}">
        <p14:creationId xmlns:p14="http://schemas.microsoft.com/office/powerpoint/2010/main" val="3401106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670D9-EFEB-B0BB-81B0-3761251F13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5ABEDF-6FA8-31CF-6CCE-1BF5994AEE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1B9A5D-448E-7B06-A3F9-6293E2E505CD}"/>
              </a:ext>
            </a:extLst>
          </p:cNvPr>
          <p:cNvSpPr>
            <a:spLocks noGrp="1"/>
          </p:cNvSpPr>
          <p:nvPr>
            <p:ph type="body" idx="1"/>
          </p:nvPr>
        </p:nvSpPr>
        <p:spPr/>
        <p:txBody>
          <a:bodyPr/>
          <a:lstStyle/>
          <a:p>
            <a:pPr algn="just"/>
            <a:r>
              <a:rPr lang="en-GB" sz="1200" dirty="0">
                <a:effectLst/>
                <a:latin typeface="Calibri" panose="020F0502020204030204" pitchFamily="34" charset="0"/>
                <a:ea typeface="Calibri" panose="020F0502020204030204" pitchFamily="34" charset="0"/>
              </a:rPr>
              <a:t>The research methodology took the form of an experimental design, inspired by US academic research from Duke and Stanford universities. Each respondent was presented with a description of a fictionalised brand alongside a brief outline of its launch advertising campaign. The respondent was then asked to answer a series of perception statements in relation to this brand, based solely on its description and proposed launch campaign. </a:t>
            </a:r>
            <a:r>
              <a:rPr lang="en-US" sz="1800" b="0" i="0" u="none" strike="noStrike" baseline="0" dirty="0">
                <a:solidFill>
                  <a:srgbClr val="FF0065"/>
                </a:solidFill>
                <a:latin typeface="Bahnschrift" panose="020B0502040204020203" pitchFamily="34" charset="0"/>
              </a:rPr>
              <a:t>This technique strips away all factors but media </a:t>
            </a:r>
            <a:endParaRPr lang="en-GB" sz="1200" dirty="0">
              <a:effectLst/>
              <a:latin typeface="Arial" panose="020B0604020202020204" pitchFamily="34" charset="0"/>
              <a:ea typeface="Calibri" panose="020F0502020204030204" pitchFamily="34" charset="0"/>
            </a:endParaRPr>
          </a:p>
          <a:p>
            <a:pPr algn="just"/>
            <a:r>
              <a:rPr lang="en-GB" sz="1200" dirty="0">
                <a:effectLst/>
                <a:latin typeface="Calibri" panose="020F0502020204030204" pitchFamily="34" charset="0"/>
                <a:ea typeface="Calibri" panose="020F0502020204030204" pitchFamily="34" charset="0"/>
              </a:rPr>
              <a:t> </a:t>
            </a:r>
            <a:endParaRPr lang="en-GB" sz="1200" dirty="0">
              <a:effectLst/>
              <a:latin typeface="Arial" panose="020B0604020202020204" pitchFamily="34" charset="0"/>
              <a:ea typeface="Calibri" panose="020F0502020204030204" pitchFamily="34" charset="0"/>
            </a:endParaRPr>
          </a:p>
          <a:p>
            <a:pPr algn="just"/>
            <a:r>
              <a:rPr lang="en-GB" sz="1200" dirty="0">
                <a:effectLst/>
                <a:latin typeface="Calibri" panose="020F0502020204030204" pitchFamily="34" charset="0"/>
                <a:ea typeface="Calibri" panose="020F0502020204030204" pitchFamily="34" charset="0"/>
              </a:rPr>
              <a:t>In each case, all information was identical except for the medium being used in the campaign. This allowed isolation of the ‘signalling effect’ of the media channel used, as all other variables were identical for each respondent. </a:t>
            </a:r>
            <a:endParaRPr lang="en-GB" sz="1200" dirty="0">
              <a:effectLst/>
              <a:latin typeface="Arial" panose="020B0604020202020204" pitchFamily="34" charset="0"/>
              <a:ea typeface="Calibri" panose="020F0502020204030204" pitchFamily="34" charset="0"/>
            </a:endParaRPr>
          </a:p>
          <a:p>
            <a:endParaRPr lang="en-IE" dirty="0"/>
          </a:p>
        </p:txBody>
      </p:sp>
      <p:sp>
        <p:nvSpPr>
          <p:cNvPr id="4" name="Slide Number Placeholder 3">
            <a:extLst>
              <a:ext uri="{FF2B5EF4-FFF2-40B4-BE49-F238E27FC236}">
                <a16:creationId xmlns:a16="http://schemas.microsoft.com/office/drawing/2014/main" id="{6B27F6A4-8F30-FB38-5A75-092D1E797EE2}"/>
              </a:ext>
            </a:extLst>
          </p:cNvPr>
          <p:cNvSpPr>
            <a:spLocks noGrp="1"/>
          </p:cNvSpPr>
          <p:nvPr>
            <p:ph type="sldNum" sz="quarter" idx="5"/>
          </p:nvPr>
        </p:nvSpPr>
        <p:spPr/>
        <p:txBody>
          <a:bodyPr/>
          <a:lstStyle/>
          <a:p>
            <a:fld id="{0ECA82EC-A1FD-4E69-99D5-63A6B01E7503}" type="slidenum">
              <a:rPr lang="en-US" smtClean="0"/>
              <a:t>5</a:t>
            </a:fld>
            <a:endParaRPr lang="en-US"/>
          </a:p>
        </p:txBody>
      </p:sp>
    </p:spTree>
    <p:extLst>
      <p:ext uri="{BB962C8B-B14F-4D97-AF65-F5344CB8AC3E}">
        <p14:creationId xmlns:p14="http://schemas.microsoft.com/office/powerpoint/2010/main" val="2851483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D77C3-1B66-A579-0536-8B154F4377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CD1334-9F6F-790A-5274-D59014EE16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C518DF-42FB-B525-FBD4-4FE5C948A551}"/>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3704AD1A-F09A-D8F0-5E39-E292CF4F6037}"/>
              </a:ext>
            </a:extLst>
          </p:cNvPr>
          <p:cNvSpPr>
            <a:spLocks noGrp="1"/>
          </p:cNvSpPr>
          <p:nvPr>
            <p:ph type="sldNum" sz="quarter" idx="5"/>
          </p:nvPr>
        </p:nvSpPr>
        <p:spPr/>
        <p:txBody>
          <a:bodyPr/>
          <a:lstStyle/>
          <a:p>
            <a:fld id="{0ECA82EC-A1FD-4E69-99D5-63A6B01E7503}" type="slidenum">
              <a:rPr lang="en-US" smtClean="0"/>
              <a:t>6</a:t>
            </a:fld>
            <a:endParaRPr lang="en-US"/>
          </a:p>
        </p:txBody>
      </p:sp>
    </p:spTree>
    <p:extLst>
      <p:ext uri="{BB962C8B-B14F-4D97-AF65-F5344CB8AC3E}">
        <p14:creationId xmlns:p14="http://schemas.microsoft.com/office/powerpoint/2010/main" val="3776719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Statements asked within the study were split into two groups </a:t>
            </a:r>
            <a:r>
              <a:rPr lang="en-GB" sz="1200" dirty="0">
                <a:effectLst/>
                <a:latin typeface="Calibri" panose="020F0502020204030204" pitchFamily="34" charset="0"/>
                <a:ea typeface="Calibri" panose="020F0502020204030204" pitchFamily="34" charset="0"/>
              </a:rPr>
              <a:t>based on the type of signal communicated:</a:t>
            </a:r>
          </a:p>
          <a:p>
            <a:endParaRPr lang="en-GB" sz="1200" dirty="0">
              <a:effectLst/>
              <a:latin typeface="Calibri" panose="020F0502020204030204" pitchFamily="34" charset="0"/>
            </a:endParaRPr>
          </a:p>
          <a:p>
            <a:pPr marL="342900" lvl="0" indent="-342900" algn="just">
              <a:buFont typeface="Arial" panose="020B0604020202020204" pitchFamily="34" charset="0"/>
              <a:buChar char="-"/>
            </a:pPr>
            <a:r>
              <a:rPr lang="en-GB" sz="1200" i="1" dirty="0">
                <a:effectLst/>
                <a:latin typeface="Calibri" panose="020F0502020204030204" pitchFamily="34" charset="0"/>
                <a:ea typeface="Calibri" panose="020F0502020204030204" pitchFamily="34" charset="0"/>
              </a:rPr>
              <a:t>‘Fitness’ signals</a:t>
            </a:r>
            <a:r>
              <a:rPr lang="en-GB" sz="1200" dirty="0">
                <a:effectLst/>
                <a:latin typeface="Calibri" panose="020F0502020204030204" pitchFamily="34" charset="0"/>
                <a:ea typeface="Calibri" panose="020F0502020204030204" pitchFamily="34" charset="0"/>
              </a:rPr>
              <a:t> cover the perceived brand quality, financial strength of the company and the company’s confidence in their brand. </a:t>
            </a:r>
            <a:r>
              <a:rPr lang="en-US" sz="1200" dirty="0">
                <a:effectLst/>
                <a:latin typeface="Calibri" panose="020F0502020204030204" pitchFamily="34" charset="0"/>
                <a:ea typeface="Calibri" panose="020F0502020204030204" pitchFamily="34" charset="0"/>
              </a:rPr>
              <a:t>The first of those are ‘fitness’ signals. For example, for an advertiser to spend large amounts of money on advertising, it is likely that their business is financially viable and that there is a level of confidence in their product or service. Many people understand that advertising on TV in Ireland is regulated, so there is also a perception that the advertiser’s claims must stand up to scrutiny.</a:t>
            </a:r>
            <a:r>
              <a:rPr lang="en-GB" sz="1200" dirty="0">
                <a:effectLst/>
                <a:latin typeface="Calibri" panose="020F0502020204030204" pitchFamily="34" charset="0"/>
                <a:ea typeface="Calibri" panose="020F0502020204030204" pitchFamily="34" charset="0"/>
              </a:rPr>
              <a:t> </a:t>
            </a:r>
            <a:endParaRPr lang="en-GB" sz="1200" dirty="0">
              <a:effectLst/>
              <a:latin typeface="Arial" panose="020B0604020202020204" pitchFamily="34" charset="0"/>
              <a:ea typeface="Calibri" panose="020F0502020204030204" pitchFamily="34" charset="0"/>
            </a:endParaRPr>
          </a:p>
          <a:p>
            <a:pPr marL="342900" lvl="0" indent="-342900" algn="just">
              <a:buFont typeface="Arial" panose="020B0604020202020204" pitchFamily="34" charset="0"/>
              <a:buChar char="-"/>
            </a:pPr>
            <a:r>
              <a:rPr lang="en-GB" sz="1200" i="1" dirty="0">
                <a:effectLst/>
                <a:latin typeface="Calibri" panose="020F0502020204030204" pitchFamily="34" charset="0"/>
                <a:ea typeface="Calibri" panose="020F0502020204030204" pitchFamily="34" charset="0"/>
              </a:rPr>
              <a:t>‘Social’ signals</a:t>
            </a:r>
            <a:r>
              <a:rPr lang="en-GB" sz="1200" dirty="0">
                <a:effectLst/>
                <a:latin typeface="Calibri" panose="020F0502020204030204" pitchFamily="34" charset="0"/>
                <a:ea typeface="Calibri" panose="020F0502020204030204" pitchFamily="34" charset="0"/>
              </a:rPr>
              <a:t> cover the brand’s perceived believability, likeability or expectations/reliability, </a:t>
            </a:r>
            <a:endParaRPr lang="en-GB" sz="1200" dirty="0">
              <a:effectLst/>
              <a:latin typeface="Arial" panose="020B0604020202020204" pitchFamily="34" charset="0"/>
              <a:ea typeface="Calibri" panose="020F0502020204030204" pitchFamily="34" charset="0"/>
            </a:endParaRPr>
          </a:p>
          <a:p>
            <a:pPr marL="342900" lvl="0" indent="-342900" algn="just">
              <a:buFont typeface="Arial" panose="020B0604020202020204" pitchFamily="34" charset="0"/>
              <a:buChar char="-"/>
            </a:pPr>
            <a:endParaRPr lang="en-GB" sz="1200" dirty="0">
              <a:effectLst/>
              <a:latin typeface="Calibri" panose="020F0502020204030204" pitchFamily="34" charset="0"/>
              <a:ea typeface="Calibri" panose="020F0502020204030204" pitchFamily="34" charset="0"/>
            </a:endParaRPr>
          </a:p>
          <a:p>
            <a:pPr marL="0" lvl="0" indent="0" algn="just">
              <a:buFont typeface="Arial" panose="020B0604020202020204" pitchFamily="34" charset="0"/>
              <a:buNone/>
            </a:pPr>
            <a:r>
              <a:rPr lang="en-GB" sz="1200" dirty="0">
                <a:effectLst/>
                <a:latin typeface="Calibri" panose="020F0502020204030204" pitchFamily="34" charset="0"/>
                <a:ea typeface="Calibri" panose="020F0502020204030204" pitchFamily="34" charset="0"/>
              </a:rPr>
              <a:t>The findings in the following tables show the % of respondents positively scoring the brand, or agreeing with statements in relation to the brands. The ‘fitness’ and ‘social’ signals are composite averages of the metrics listed above. </a:t>
            </a:r>
          </a:p>
          <a:p>
            <a:pPr marL="0" lvl="0" indent="0" algn="just">
              <a:buFont typeface="Arial" panose="020B0604020202020204" pitchFamily="34" charset="0"/>
              <a:buNone/>
            </a:pPr>
            <a:endParaRPr lang="en-GB" sz="1200" dirty="0">
              <a:effectLst/>
              <a:latin typeface="Calibri" panose="020F0502020204030204" pitchFamily="34" charset="0"/>
              <a:ea typeface="Calibri" panose="020F0502020204030204" pitchFamily="34" charset="0"/>
            </a:endParaRPr>
          </a:p>
          <a:p>
            <a:pPr marL="0" lvl="0" indent="0" algn="just">
              <a:buFont typeface="Arial" panose="020B0604020202020204" pitchFamily="34" charset="0"/>
              <a:buNone/>
            </a:pPr>
            <a:endParaRPr lang="en-GB" sz="1200" dirty="0">
              <a:effectLst/>
              <a:latin typeface="Arial" panose="020B0604020202020204" pitchFamily="34" charset="0"/>
              <a:ea typeface="Calibri" panose="020F0502020204030204" pitchFamily="34" charset="0"/>
            </a:endParaRPr>
          </a:p>
          <a:p>
            <a:endParaRPr lang="en-IE" dirty="0"/>
          </a:p>
        </p:txBody>
      </p:sp>
      <p:sp>
        <p:nvSpPr>
          <p:cNvPr id="4" name="Slide Number Placeholder 3"/>
          <p:cNvSpPr>
            <a:spLocks noGrp="1"/>
          </p:cNvSpPr>
          <p:nvPr>
            <p:ph type="sldNum" sz="quarter" idx="5"/>
          </p:nvPr>
        </p:nvSpPr>
        <p:spPr/>
        <p:txBody>
          <a:bodyPr/>
          <a:lstStyle/>
          <a:p>
            <a:fld id="{0ECA82EC-A1FD-4E69-99D5-63A6B01E7503}" type="slidenum">
              <a:rPr lang="en-US" smtClean="0"/>
              <a:t>7</a:t>
            </a:fld>
            <a:endParaRPr lang="en-US"/>
          </a:p>
        </p:txBody>
      </p:sp>
    </p:spTree>
    <p:extLst>
      <p:ext uri="{BB962C8B-B14F-4D97-AF65-F5344CB8AC3E}">
        <p14:creationId xmlns:p14="http://schemas.microsoft.com/office/powerpoint/2010/main" val="35286522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GB" sz="1200" b="1" dirty="0">
                <a:effectLst/>
                <a:latin typeface="Calibri" panose="020F0502020204030204" pitchFamily="34" charset="0"/>
                <a:ea typeface="Calibri" panose="020F0502020204030204" pitchFamily="34" charset="0"/>
              </a:rPr>
              <a:t>When participants were told that the ad campaign would run on TV, their perception scores for ‘fitness’ signals were significantly higher than average. </a:t>
            </a:r>
            <a:endParaRPr lang="en-GB" sz="1200" dirty="0">
              <a:effectLst/>
              <a:latin typeface="Arial" panose="020B0604020202020204" pitchFamily="34" charset="0"/>
              <a:ea typeface="Calibri" panose="020F0502020204030204" pitchFamily="34" charset="0"/>
            </a:endParaRPr>
          </a:p>
          <a:p>
            <a:pPr marL="342900" lvl="0" indent="-342900" algn="just">
              <a:buFont typeface="Symbol" panose="05050102010706020507" pitchFamily="18" charset="2"/>
              <a:buChar char=""/>
            </a:pPr>
            <a:r>
              <a:rPr lang="en-GB" sz="1200" dirty="0">
                <a:effectLst/>
                <a:latin typeface="Calibri" panose="020F0502020204030204" pitchFamily="34" charset="0"/>
                <a:ea typeface="Calibri" panose="020F0502020204030204" pitchFamily="34" charset="0"/>
              </a:rPr>
              <a:t>50% of respondents rated brands that advertised on TV as financially strong. The next best performing advertising channel at signalling financial strength was cinema at 34%, </a:t>
            </a:r>
            <a:endParaRPr lang="en-GB" sz="1200" dirty="0">
              <a:effectLst/>
              <a:latin typeface="Arial" panose="020B0604020202020204" pitchFamily="34" charset="0"/>
              <a:ea typeface="Calibri" panose="020F0502020204030204" pitchFamily="34" charset="0"/>
            </a:endParaRPr>
          </a:p>
          <a:p>
            <a:pPr marL="342900" lvl="0" indent="-342900" algn="just">
              <a:buFont typeface="Symbol" panose="05050102010706020507" pitchFamily="18" charset="2"/>
              <a:buChar char=""/>
            </a:pPr>
            <a:r>
              <a:rPr lang="en-GB" sz="1200" dirty="0">
                <a:effectLst/>
                <a:latin typeface="Calibri" panose="020F0502020204030204" pitchFamily="34" charset="0"/>
                <a:ea typeface="Calibri" panose="020F0502020204030204" pitchFamily="34" charset="0"/>
              </a:rPr>
              <a:t>Brands advertising on video sharing sites, podcasts and social media scored lower in ‘fitness’ signals. Only 26% perceived brands advertising on social media as ‘high quality’. This compared with video sharing sites at 29% and the top performing medium, TV, at 43%. </a:t>
            </a:r>
            <a:r>
              <a:rPr lang="en-US" dirty="0"/>
              <a:t>Proximity to quality boosts appeal The image of a brand is influenced by what surrounds it — it’s called the mere proximity effect. If a brand advertises alongside high-status companies, it’ll be perceived as more appealing. Compared to social media, TV requires a relatively large up-front investment. There’s little risk of being surrounded by cheap products — so TV can be effective simply because of the company a brand keeps</a:t>
            </a:r>
            <a:endParaRPr lang="en-GB" sz="1200" dirty="0">
              <a:effectLst/>
              <a:latin typeface="Calibri" panose="020F0502020204030204" pitchFamily="34" charset="0"/>
              <a:ea typeface="Calibri" panose="020F0502020204030204" pitchFamily="34" charset="0"/>
            </a:endParaRPr>
          </a:p>
          <a:p>
            <a:pPr marL="342900" lvl="0" indent="-342900" algn="just">
              <a:buFont typeface="Symbol" panose="05050102010706020507" pitchFamily="18" charset="2"/>
              <a:buChar char=""/>
            </a:pPr>
            <a:endParaRPr lang="en-GB" sz="1200" dirty="0">
              <a:effectLst/>
              <a:latin typeface="Arial" panose="020B0604020202020204" pitchFamily="34" charset="0"/>
              <a:ea typeface="Calibri" panose="020F0502020204030204" pitchFamily="34" charset="0"/>
            </a:endParaRPr>
          </a:p>
          <a:p>
            <a:endParaRPr lang="en-IE" dirty="0"/>
          </a:p>
        </p:txBody>
      </p:sp>
      <p:sp>
        <p:nvSpPr>
          <p:cNvPr id="4" name="Slide Number Placeholder 3"/>
          <p:cNvSpPr>
            <a:spLocks noGrp="1"/>
          </p:cNvSpPr>
          <p:nvPr>
            <p:ph type="sldNum" sz="quarter" idx="5"/>
          </p:nvPr>
        </p:nvSpPr>
        <p:spPr/>
        <p:txBody>
          <a:bodyPr/>
          <a:lstStyle/>
          <a:p>
            <a:fld id="{0ECA82EC-A1FD-4E69-99D5-63A6B01E7503}" type="slidenum">
              <a:rPr lang="en-US" smtClean="0"/>
              <a:t>8</a:t>
            </a:fld>
            <a:endParaRPr lang="en-US"/>
          </a:p>
        </p:txBody>
      </p:sp>
    </p:spTree>
    <p:extLst>
      <p:ext uri="{BB962C8B-B14F-4D97-AF65-F5344CB8AC3E}">
        <p14:creationId xmlns:p14="http://schemas.microsoft.com/office/powerpoint/2010/main" val="26938812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029AE-FAF0-0740-01DD-E99E710A70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D60FE6-A509-A109-32EF-DE881AF8C7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6492C7-EED6-5536-7613-968C5EA4A473}"/>
              </a:ext>
            </a:extLst>
          </p:cNvPr>
          <p:cNvSpPr>
            <a:spLocks noGrp="1"/>
          </p:cNvSpPr>
          <p:nvPr>
            <p:ph type="body" idx="1"/>
          </p:nvPr>
        </p:nvSpPr>
        <p:spPr/>
        <p:txBody>
          <a:bodyPr/>
          <a:lstStyle/>
          <a:p>
            <a:pPr algn="just"/>
            <a:r>
              <a:rPr lang="en-GB" sz="1200" b="1" dirty="0">
                <a:effectLst/>
                <a:latin typeface="Calibri" panose="020F0502020204030204" pitchFamily="34" charset="0"/>
                <a:ea typeface="Calibri" panose="020F0502020204030204" pitchFamily="34" charset="0"/>
              </a:rPr>
              <a:t>TV advertising helps brands to be perceived as believable, reliable and likeable.</a:t>
            </a:r>
            <a:endParaRPr lang="en-GB" sz="1200" dirty="0">
              <a:effectLst/>
              <a:latin typeface="Arial" panose="020B0604020202020204" pitchFamily="34" charset="0"/>
              <a:ea typeface="Calibri" panose="020F0502020204030204" pitchFamily="34" charset="0"/>
            </a:endParaRPr>
          </a:p>
          <a:p>
            <a:pPr marL="342900" lvl="0" indent="-342900" algn="just">
              <a:buFont typeface="Symbol" panose="05050102010706020507" pitchFamily="18" charset="2"/>
              <a:buChar char=""/>
            </a:pPr>
            <a:r>
              <a:rPr lang="en-GB" sz="1200" dirty="0">
                <a:effectLst/>
                <a:latin typeface="Calibri" panose="020F0502020204030204" pitchFamily="34" charset="0"/>
                <a:ea typeface="Calibri" panose="020F0502020204030204" pitchFamily="34" charset="0"/>
              </a:rPr>
              <a:t>27% rated brands advertising on TV as being believable, slightly ahead of podcasts 24%. Social media is least likely to signal believability at 19%</a:t>
            </a:r>
          </a:p>
          <a:p>
            <a:pPr marL="342900" lvl="0" indent="-342900" algn="just">
              <a:buFont typeface="Symbol" panose="05050102010706020507" pitchFamily="18" charset="2"/>
              <a:buChar char=""/>
            </a:pPr>
            <a:r>
              <a:rPr lang="en-GB" sz="1200" dirty="0">
                <a:effectLst/>
                <a:latin typeface="Calibri" panose="020F0502020204030204" pitchFamily="34" charset="0"/>
                <a:ea typeface="Calibri" panose="020F0502020204030204" pitchFamily="34" charset="0"/>
              </a:rPr>
              <a:t>TV also helps signal a brands reliability with it coming out on top at 23%</a:t>
            </a:r>
            <a:endParaRPr lang="en-GB" sz="1200" dirty="0">
              <a:effectLst/>
              <a:latin typeface="Arial" panose="020B0604020202020204" pitchFamily="34" charset="0"/>
              <a:ea typeface="Calibri" panose="020F0502020204030204" pitchFamily="34" charset="0"/>
            </a:endParaRPr>
          </a:p>
          <a:p>
            <a:endParaRPr lang="en-IE" dirty="0"/>
          </a:p>
        </p:txBody>
      </p:sp>
      <p:sp>
        <p:nvSpPr>
          <p:cNvPr id="4" name="Slide Number Placeholder 3">
            <a:extLst>
              <a:ext uri="{FF2B5EF4-FFF2-40B4-BE49-F238E27FC236}">
                <a16:creationId xmlns:a16="http://schemas.microsoft.com/office/drawing/2014/main" id="{9FF1D314-6945-C214-7149-421F664FE274}"/>
              </a:ext>
            </a:extLst>
          </p:cNvPr>
          <p:cNvSpPr>
            <a:spLocks noGrp="1"/>
          </p:cNvSpPr>
          <p:nvPr>
            <p:ph type="sldNum" sz="quarter" idx="5"/>
          </p:nvPr>
        </p:nvSpPr>
        <p:spPr/>
        <p:txBody>
          <a:bodyPr/>
          <a:lstStyle/>
          <a:p>
            <a:fld id="{0ECA82EC-A1FD-4E69-99D5-63A6B01E7503}" type="slidenum">
              <a:rPr lang="en-US" smtClean="0"/>
              <a:t>9</a:t>
            </a:fld>
            <a:endParaRPr lang="en-US"/>
          </a:p>
        </p:txBody>
      </p:sp>
    </p:spTree>
    <p:extLst>
      <p:ext uri="{BB962C8B-B14F-4D97-AF65-F5344CB8AC3E}">
        <p14:creationId xmlns:p14="http://schemas.microsoft.com/office/powerpoint/2010/main" val="2784903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Richard Shotton states that trust in a brand is connected to the perceived expense of its marketing, and he argues that the credibility of a communication is in proportion to its perceived expense. This is relevant to media selection as viewers instinctively understand – or at least believe – that TV advertising has higher capital costs than media such as radio or print. </a:t>
            </a:r>
          </a:p>
          <a:p>
            <a:endParaRPr lang="en-US" dirty="0"/>
          </a:p>
          <a:p>
            <a:r>
              <a:rPr lang="en-US" dirty="0"/>
              <a:t>Compared to social media for example, TV requires a relatively large up-front investment. There’s little risk of being surrounded by cheap products — so TV can be effective simply because of the company a brand keeps.</a:t>
            </a:r>
          </a:p>
          <a:p>
            <a:endParaRPr lang="en-US" dirty="0"/>
          </a:p>
          <a:p>
            <a:pPr algn="l"/>
            <a:r>
              <a:rPr lang="en-US" b="0" i="0" dirty="0">
                <a:solidFill>
                  <a:schemeClr val="bg1"/>
                </a:solidFill>
                <a:effectLst/>
                <a:latin typeface="proxima-nova"/>
              </a:rPr>
              <a:t>TV perceived as a costly, therefore impactful medium</a:t>
            </a:r>
          </a:p>
          <a:p>
            <a:pPr algn="l"/>
            <a:r>
              <a:rPr lang="en-US" b="0" i="0" dirty="0">
                <a:solidFill>
                  <a:schemeClr val="bg1"/>
                </a:solidFill>
                <a:effectLst/>
                <a:latin typeface="proxima-nova"/>
              </a:rPr>
              <a:t>Strong linkage between medium used to advertise and consumer perceptions, underpinned by perceived cost of said platform. TV advertising is seen as most expensive, and this positively impacts on brand perceptions.</a:t>
            </a:r>
          </a:p>
          <a:p>
            <a:pPr algn="l"/>
            <a:endParaRPr lang="en-US" dirty="0">
              <a:solidFill>
                <a:schemeClr val="bg1"/>
              </a:solidFill>
              <a:latin typeface="proxima-nova"/>
            </a:endParaRPr>
          </a:p>
          <a:p>
            <a:pPr algn="l"/>
            <a:r>
              <a:rPr lang="en-US" b="0" i="0" dirty="0">
                <a:solidFill>
                  <a:schemeClr val="bg1"/>
                </a:solidFill>
                <a:effectLst/>
                <a:latin typeface="proxima-nova"/>
              </a:rPr>
              <a:t>Strong correlation in spend and quality perceptions</a:t>
            </a:r>
          </a:p>
          <a:p>
            <a:pPr algn="l"/>
            <a:r>
              <a:rPr lang="en-US" b="0" i="0" dirty="0">
                <a:solidFill>
                  <a:schemeClr val="bg1"/>
                </a:solidFill>
                <a:effectLst/>
                <a:latin typeface="proxima-nova"/>
              </a:rPr>
              <a:t>Campaign spend is influential in perceptions of quality; if a brand spends less than average on an advertising campaign, this proves detrimental in terms of quality perceptions, however when the industry standard is reached, quality perceptions improve dramatically.</a:t>
            </a:r>
          </a:p>
          <a:p>
            <a:endParaRPr lang="en-IE" dirty="0"/>
          </a:p>
        </p:txBody>
      </p:sp>
      <p:sp>
        <p:nvSpPr>
          <p:cNvPr id="4" name="Slide Number Placeholder 3"/>
          <p:cNvSpPr>
            <a:spLocks noGrp="1"/>
          </p:cNvSpPr>
          <p:nvPr>
            <p:ph type="sldNum" sz="quarter" idx="5"/>
          </p:nvPr>
        </p:nvSpPr>
        <p:spPr/>
        <p:txBody>
          <a:bodyPr/>
          <a:lstStyle/>
          <a:p>
            <a:fld id="{0ECA82EC-A1FD-4E69-99D5-63A6B01E7503}" type="slidenum">
              <a:rPr lang="en-US" smtClean="0"/>
              <a:t>10</a:t>
            </a:fld>
            <a:endParaRPr lang="en-US"/>
          </a:p>
        </p:txBody>
      </p:sp>
    </p:spTree>
    <p:extLst>
      <p:ext uri="{BB962C8B-B14F-4D97-AF65-F5344CB8AC3E}">
        <p14:creationId xmlns:p14="http://schemas.microsoft.com/office/powerpoint/2010/main" val="14852904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106F4-2CF2-97BA-9959-2F00D8D09D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285526-F23E-09B8-84DA-76B7FBA370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08FC1F-4AF8-87D8-ECDB-8C92318E34F2}"/>
              </a:ext>
            </a:extLst>
          </p:cNvPr>
          <p:cNvSpPr>
            <a:spLocks noGrp="1"/>
          </p:cNvSpPr>
          <p:nvPr>
            <p:ph type="body" idx="1"/>
          </p:nvPr>
        </p:nvSpPr>
        <p:spPr/>
        <p:txBody>
          <a:bodyPr/>
          <a:lstStyle/>
          <a:p>
            <a:pPr algn="l"/>
            <a:r>
              <a:rPr lang="en-US" b="0" i="0" dirty="0">
                <a:solidFill>
                  <a:schemeClr val="bg1"/>
                </a:solidFill>
                <a:effectLst/>
                <a:latin typeface="proxima-nova"/>
              </a:rPr>
              <a:t>Strong correlation in spend and quality perceptions</a:t>
            </a:r>
          </a:p>
          <a:p>
            <a:pPr algn="l"/>
            <a:r>
              <a:rPr lang="en-US" b="0" i="0" dirty="0">
                <a:solidFill>
                  <a:schemeClr val="bg1"/>
                </a:solidFill>
                <a:effectLst/>
                <a:latin typeface="proxima-nova"/>
              </a:rPr>
              <a:t>Campaign spend is influential in perceptions of quality; </a:t>
            </a:r>
            <a:r>
              <a:rPr lang="en-IE" dirty="0"/>
              <a:t>TV significantly over indexes on top tier of spend</a:t>
            </a:r>
          </a:p>
          <a:p>
            <a:pPr algn="l"/>
            <a:endParaRPr lang="en-IE" dirty="0"/>
          </a:p>
        </p:txBody>
      </p:sp>
      <p:sp>
        <p:nvSpPr>
          <p:cNvPr id="4" name="Slide Number Placeholder 3">
            <a:extLst>
              <a:ext uri="{FF2B5EF4-FFF2-40B4-BE49-F238E27FC236}">
                <a16:creationId xmlns:a16="http://schemas.microsoft.com/office/drawing/2014/main" id="{41075700-D270-5933-4F43-FB2C28E75241}"/>
              </a:ext>
            </a:extLst>
          </p:cNvPr>
          <p:cNvSpPr>
            <a:spLocks noGrp="1"/>
          </p:cNvSpPr>
          <p:nvPr>
            <p:ph type="sldNum" sz="quarter" idx="5"/>
          </p:nvPr>
        </p:nvSpPr>
        <p:spPr/>
        <p:txBody>
          <a:bodyPr/>
          <a:lstStyle/>
          <a:p>
            <a:fld id="{0ECA82EC-A1FD-4E69-99D5-63A6B01E7503}" type="slidenum">
              <a:rPr lang="en-US" smtClean="0"/>
              <a:t>11</a:t>
            </a:fld>
            <a:endParaRPr lang="en-US"/>
          </a:p>
        </p:txBody>
      </p:sp>
    </p:spTree>
    <p:extLst>
      <p:ext uri="{BB962C8B-B14F-4D97-AF65-F5344CB8AC3E}">
        <p14:creationId xmlns:p14="http://schemas.microsoft.com/office/powerpoint/2010/main" val="12137694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chemeClr val="bg1"/>
                </a:solidFill>
                <a:effectLst/>
                <a:latin typeface="proxima-nova"/>
              </a:rPr>
              <a:t>In line with other research, brands advertised on TV were viewed as the most likely to deliver on their claims. Cinema and radio followed closely behind.</a:t>
            </a:r>
          </a:p>
          <a:p>
            <a:pPr algn="l"/>
            <a:endParaRPr lang="en-US" b="0" i="0" dirty="0">
              <a:solidFill>
                <a:schemeClr val="bg1"/>
              </a:solidFill>
              <a:effectLst/>
              <a:latin typeface="proxima-nova"/>
            </a:endParaRPr>
          </a:p>
          <a:p>
            <a:pPr algn="l"/>
            <a:r>
              <a:rPr lang="en-US" b="0" i="0" dirty="0">
                <a:solidFill>
                  <a:schemeClr val="bg1"/>
                </a:solidFill>
                <a:effectLst/>
                <a:latin typeface="proxima-nova"/>
              </a:rPr>
              <a:t>Trust in video sharing sites, however, was significantly lower</a:t>
            </a:r>
            <a:endParaRPr lang="en-IE" dirty="0"/>
          </a:p>
        </p:txBody>
      </p:sp>
      <p:sp>
        <p:nvSpPr>
          <p:cNvPr id="4" name="Slide Number Placeholder 3"/>
          <p:cNvSpPr>
            <a:spLocks noGrp="1"/>
          </p:cNvSpPr>
          <p:nvPr>
            <p:ph type="sldNum" sz="quarter" idx="5"/>
          </p:nvPr>
        </p:nvSpPr>
        <p:spPr/>
        <p:txBody>
          <a:bodyPr/>
          <a:lstStyle/>
          <a:p>
            <a:fld id="{0ECA82EC-A1FD-4E69-99D5-63A6B01E7503}" type="slidenum">
              <a:rPr lang="en-US" smtClean="0"/>
              <a:t>12</a:t>
            </a:fld>
            <a:endParaRPr lang="en-US"/>
          </a:p>
        </p:txBody>
      </p:sp>
    </p:spTree>
    <p:extLst>
      <p:ext uri="{BB962C8B-B14F-4D97-AF65-F5344CB8AC3E}">
        <p14:creationId xmlns:p14="http://schemas.microsoft.com/office/powerpoint/2010/main" val="12742365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E5CB2-B445-62DD-7007-3DD086AE9C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D6F9B6-4A5A-BA5C-70F5-742E5688A3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352A2E-C75E-5334-7195-75083149DB87}"/>
              </a:ext>
            </a:extLst>
          </p:cNvPr>
          <p:cNvSpPr>
            <a:spLocks noGrp="1"/>
          </p:cNvSpPr>
          <p:nvPr>
            <p:ph type="body" idx="1"/>
          </p:nvPr>
        </p:nvSpPr>
        <p:spPr/>
        <p:txBody>
          <a:bodyPr/>
          <a:lstStyle/>
          <a:p>
            <a:pPr algn="l"/>
            <a:r>
              <a:rPr lang="en-US" b="0" i="0" dirty="0">
                <a:solidFill>
                  <a:srgbClr val="232323"/>
                </a:solidFill>
                <a:effectLst/>
                <a:latin typeface="aktiv-grotesk"/>
              </a:rPr>
              <a:t>TV was perceived as having the broadest reach of any media and we know from studies by the likes of Binet and Field that reach and fame are inherently linked.</a:t>
            </a:r>
            <a:endParaRPr lang="en-IE" dirty="0"/>
          </a:p>
          <a:p>
            <a:pPr algn="l"/>
            <a:endParaRPr lang="en-IE" dirty="0"/>
          </a:p>
          <a:p>
            <a:pPr algn="l"/>
            <a:r>
              <a:rPr lang="en-US" b="0" i="0" dirty="0">
                <a:solidFill>
                  <a:srgbClr val="232323"/>
                </a:solidFill>
                <a:effectLst/>
                <a:latin typeface="aktiv-grotesk"/>
              </a:rPr>
              <a:t>When it comes to TV advertising, we know that many other people are seeing the same thing we are, at the same time. Other video platforms have appropriated the language of ‘social’ and ‘community’. However, the reality of hypertargeting and </a:t>
            </a:r>
            <a:r>
              <a:rPr lang="en-US" b="0" i="0" dirty="0" err="1">
                <a:solidFill>
                  <a:srgbClr val="232323"/>
                </a:solidFill>
                <a:effectLst/>
                <a:latin typeface="aktiv-grotesk"/>
              </a:rPr>
              <a:t>personalisation</a:t>
            </a:r>
            <a:r>
              <a:rPr lang="en-US" b="0" i="0" dirty="0">
                <a:solidFill>
                  <a:srgbClr val="232323"/>
                </a:solidFill>
                <a:effectLst/>
                <a:latin typeface="aktiv-grotesk"/>
              </a:rPr>
              <a:t> on social and video-sharing platforms is that people have no idea what advertising other people like them are seeing, or what information they are receiving about a brand. This means that social media and video-sharing platforms are much less effective than TV at building ‘common knowledge and cultural meaning’. That is why TV remains the best way to build popular, mass market consumer brands</a:t>
            </a:r>
            <a:r>
              <a:rPr lang="en-US" b="1" i="0" dirty="0">
                <a:solidFill>
                  <a:srgbClr val="232323"/>
                </a:solidFill>
                <a:effectLst/>
                <a:latin typeface="aktiv-grotesk"/>
              </a:rPr>
              <a:t>.</a:t>
            </a:r>
            <a:endParaRPr lang="en-IE" dirty="0"/>
          </a:p>
        </p:txBody>
      </p:sp>
      <p:sp>
        <p:nvSpPr>
          <p:cNvPr id="4" name="Slide Number Placeholder 3">
            <a:extLst>
              <a:ext uri="{FF2B5EF4-FFF2-40B4-BE49-F238E27FC236}">
                <a16:creationId xmlns:a16="http://schemas.microsoft.com/office/drawing/2014/main" id="{F061AB28-B72D-6E13-81A3-A1C46B3213A6}"/>
              </a:ext>
            </a:extLst>
          </p:cNvPr>
          <p:cNvSpPr>
            <a:spLocks noGrp="1"/>
          </p:cNvSpPr>
          <p:nvPr>
            <p:ph type="sldNum" sz="quarter" idx="5"/>
          </p:nvPr>
        </p:nvSpPr>
        <p:spPr/>
        <p:txBody>
          <a:bodyPr/>
          <a:lstStyle/>
          <a:p>
            <a:fld id="{0ECA82EC-A1FD-4E69-99D5-63A6B01E7503}" type="slidenum">
              <a:rPr lang="en-US" smtClean="0"/>
              <a:t>13</a:t>
            </a:fld>
            <a:endParaRPr lang="en-US"/>
          </a:p>
        </p:txBody>
      </p:sp>
    </p:spTree>
    <p:extLst>
      <p:ext uri="{BB962C8B-B14F-4D97-AF65-F5344CB8AC3E}">
        <p14:creationId xmlns:p14="http://schemas.microsoft.com/office/powerpoint/2010/main" val="1126635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5FD63-AE19-A3C0-038D-C5F1F79E80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378B49-010C-6AEF-F670-E73A2F0100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7AE7E2-04A7-E7C4-A0D9-8B2B9241D3F0}"/>
              </a:ext>
            </a:extLst>
          </p:cNvPr>
          <p:cNvSpPr>
            <a:spLocks noGrp="1"/>
          </p:cNvSpPr>
          <p:nvPr>
            <p:ph type="body" idx="1"/>
          </p:nvPr>
        </p:nvSpPr>
        <p:spPr/>
        <p:txBody>
          <a:bodyPr/>
          <a:lstStyle/>
          <a:p>
            <a:pPr algn="just"/>
            <a:r>
              <a:rPr lang="en-US" sz="1200" b="0" dirty="0">
                <a:solidFill>
                  <a:srgbClr val="FFC000"/>
                </a:solidFill>
                <a:latin typeface="Montserrat SemiBold"/>
                <a:ea typeface="Montserrat SemiBold"/>
                <a:cs typeface="Montserrat SemiBold"/>
                <a:sym typeface="Montserrat SemiBold"/>
              </a:rPr>
              <a:t>Stature matters even to younger audiences</a:t>
            </a:r>
            <a:endParaRPr lang="en-GB" sz="1200" b="0" dirty="0">
              <a:effectLst/>
              <a:latin typeface="Arial" panose="020B0604020202020204" pitchFamily="34" charset="0"/>
              <a:ea typeface="Calibri" panose="020F0502020204030204" pitchFamily="34" charset="0"/>
            </a:endParaRPr>
          </a:p>
          <a:p>
            <a:endParaRPr lang="en-IE" dirty="0"/>
          </a:p>
        </p:txBody>
      </p:sp>
      <p:sp>
        <p:nvSpPr>
          <p:cNvPr id="4" name="Slide Number Placeholder 3">
            <a:extLst>
              <a:ext uri="{FF2B5EF4-FFF2-40B4-BE49-F238E27FC236}">
                <a16:creationId xmlns:a16="http://schemas.microsoft.com/office/drawing/2014/main" id="{E4CF1FC4-32A9-234C-287E-FB7AC24DD928}"/>
              </a:ext>
            </a:extLst>
          </p:cNvPr>
          <p:cNvSpPr>
            <a:spLocks noGrp="1"/>
          </p:cNvSpPr>
          <p:nvPr>
            <p:ph type="sldNum" sz="quarter" idx="5"/>
          </p:nvPr>
        </p:nvSpPr>
        <p:spPr/>
        <p:txBody>
          <a:bodyPr/>
          <a:lstStyle/>
          <a:p>
            <a:fld id="{0ECA82EC-A1FD-4E69-99D5-63A6B01E7503}" type="slidenum">
              <a:rPr lang="en-US" smtClean="0"/>
              <a:t>14</a:t>
            </a:fld>
            <a:endParaRPr lang="en-US"/>
          </a:p>
        </p:txBody>
      </p:sp>
    </p:spTree>
    <p:extLst>
      <p:ext uri="{BB962C8B-B14F-4D97-AF65-F5344CB8AC3E}">
        <p14:creationId xmlns:p14="http://schemas.microsoft.com/office/powerpoint/2010/main" val="661077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9FD1D-A680-EFF6-2C3D-31322D46CB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1C444B-1974-54EA-C529-87419D82C5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B76BD0-C1D5-9790-7772-0B193328C9F8}"/>
              </a:ext>
            </a:extLst>
          </p:cNvPr>
          <p:cNvSpPr>
            <a:spLocks noGrp="1"/>
          </p:cNvSpPr>
          <p:nvPr>
            <p:ph type="body" idx="1"/>
          </p:nvPr>
        </p:nvSpPr>
        <p:spPr/>
        <p:txBody>
          <a:bodyPr/>
          <a:lstStyle/>
          <a:p>
            <a:r>
              <a:rPr lang="en-US" b="0" i="0" dirty="0">
                <a:solidFill>
                  <a:srgbClr val="232323"/>
                </a:solidFill>
                <a:effectLst/>
                <a:latin typeface="aktiv-grotesk"/>
              </a:rPr>
              <a:t> Whether we look at all adults or ads 15-34 this research has found that public media, most associated with non-addressable messaging, said the most about the brand. Even amongst 15-34s, TV scores the most strongly. Podcasts also perform strongly </a:t>
            </a:r>
          </a:p>
          <a:p>
            <a:endParaRPr lang="en-US" b="0" i="0" dirty="0">
              <a:solidFill>
                <a:srgbClr val="232323"/>
              </a:solidFill>
              <a:effectLst/>
              <a:latin typeface="aktiv-grotesk"/>
            </a:endParaRPr>
          </a:p>
          <a:p>
            <a:r>
              <a:rPr lang="en-US" b="0" i="0" dirty="0">
                <a:solidFill>
                  <a:srgbClr val="232323"/>
                </a:solidFill>
                <a:effectLst/>
                <a:latin typeface="aktiv-grotesk"/>
              </a:rPr>
              <a:t>Generally speaking, like adults 15+, Irish youth aged 15-34 see media which is public and shared as being stronger than more addressable, one-to-one channels.</a:t>
            </a:r>
            <a:endParaRPr lang="en-IE" dirty="0"/>
          </a:p>
        </p:txBody>
      </p:sp>
      <p:sp>
        <p:nvSpPr>
          <p:cNvPr id="4" name="Slide Number Placeholder 3">
            <a:extLst>
              <a:ext uri="{FF2B5EF4-FFF2-40B4-BE49-F238E27FC236}">
                <a16:creationId xmlns:a16="http://schemas.microsoft.com/office/drawing/2014/main" id="{5196E83B-CAD9-C0D8-2FE8-7EF27FF68929}"/>
              </a:ext>
            </a:extLst>
          </p:cNvPr>
          <p:cNvSpPr>
            <a:spLocks noGrp="1"/>
          </p:cNvSpPr>
          <p:nvPr>
            <p:ph type="sldNum" sz="quarter" idx="5"/>
          </p:nvPr>
        </p:nvSpPr>
        <p:spPr/>
        <p:txBody>
          <a:bodyPr/>
          <a:lstStyle/>
          <a:p>
            <a:fld id="{0ECA82EC-A1FD-4E69-99D5-63A6B01E7503}" type="slidenum">
              <a:rPr lang="en-US" smtClean="0"/>
              <a:t>15</a:t>
            </a:fld>
            <a:endParaRPr lang="en-US"/>
          </a:p>
        </p:txBody>
      </p:sp>
    </p:spTree>
    <p:extLst>
      <p:ext uri="{BB962C8B-B14F-4D97-AF65-F5344CB8AC3E}">
        <p14:creationId xmlns:p14="http://schemas.microsoft.com/office/powerpoint/2010/main" val="1495442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image" Target="../media/image22.png"/><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image" Target="../media/image23.png"/><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image" Target="../media/image24.png"/><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BF42A05-B9BE-49FA-BE9B-570C072993E1}"/>
              </a:ext>
            </a:extLst>
          </p:cNvPr>
          <p:cNvSpPr/>
          <p:nvPr userDrawn="1"/>
        </p:nvSpPr>
        <p:spPr>
          <a:xfrm>
            <a:off x="0" y="5799303"/>
            <a:ext cx="12192000" cy="1058698"/>
          </a:xfrm>
          <a:prstGeom prst="rect">
            <a:avLst/>
          </a:prstGeom>
          <a:solidFill>
            <a:srgbClr val="E7B42A"/>
          </a:solidFill>
          <a:ln>
            <a:solidFill>
              <a:srgbClr val="E7B4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2CE9A1A4-B3CF-420C-A224-6F76A0B3F356}"/>
              </a:ext>
            </a:extLst>
          </p:cNvPr>
          <p:cNvSpPr>
            <a:spLocks noGrp="1"/>
          </p:cNvSpPr>
          <p:nvPr>
            <p:ph type="pic" sz="quarter" idx="10"/>
          </p:nvPr>
        </p:nvSpPr>
        <p:spPr>
          <a:xfrm>
            <a:off x="-1" y="-1"/>
            <a:ext cx="12192000" cy="5799303"/>
          </a:xfrm>
          <a:prstGeom prst="rect">
            <a:avLst/>
          </a:prstGeom>
        </p:spPr>
        <p:txBody>
          <a:bodyPr/>
          <a:lstStyle/>
          <a:p>
            <a:endParaRPr lang="en-US"/>
          </a:p>
        </p:txBody>
      </p:sp>
      <p:grpSp>
        <p:nvGrpSpPr>
          <p:cNvPr id="10" name="Group 9">
            <a:extLst>
              <a:ext uri="{FF2B5EF4-FFF2-40B4-BE49-F238E27FC236}">
                <a16:creationId xmlns:a16="http://schemas.microsoft.com/office/drawing/2014/main" id="{7132DC73-8658-4627-BDA3-BF45EC9973C6}"/>
              </a:ext>
            </a:extLst>
          </p:cNvPr>
          <p:cNvGrpSpPr/>
          <p:nvPr userDrawn="1"/>
        </p:nvGrpSpPr>
        <p:grpSpPr>
          <a:xfrm>
            <a:off x="8454887" y="5883825"/>
            <a:ext cx="3426430" cy="737804"/>
            <a:chOff x="8454887" y="5883825"/>
            <a:chExt cx="3426430" cy="737804"/>
          </a:xfrm>
        </p:grpSpPr>
        <p:sp>
          <p:nvSpPr>
            <p:cNvPr id="11" name="Rectangle 10">
              <a:extLst>
                <a:ext uri="{FF2B5EF4-FFF2-40B4-BE49-F238E27FC236}">
                  <a16:creationId xmlns:a16="http://schemas.microsoft.com/office/drawing/2014/main" id="{6A2FD790-0FDE-45B4-93CB-3BC98F2911BE}"/>
                </a:ext>
              </a:extLst>
            </p:cNvPr>
            <p:cNvSpPr/>
            <p:nvPr/>
          </p:nvSpPr>
          <p:spPr>
            <a:xfrm>
              <a:off x="8454887" y="6279035"/>
              <a:ext cx="3426430" cy="342594"/>
            </a:xfrm>
            <a:prstGeom prst="rect">
              <a:avLst/>
            </a:prstGeom>
          </p:spPr>
          <p:txBody>
            <a:bodyPr wrap="square">
              <a:spAutoFit/>
            </a:bodyPr>
            <a:lstStyle/>
            <a:p>
              <a:pPr algn="r">
                <a:lnSpc>
                  <a:spcPct val="150000"/>
                </a:lnSpc>
              </a:pPr>
              <a:r>
                <a:rPr lang="it-IT" sz="1200" dirty="0">
                  <a:solidFill>
                    <a:srgbClr val="2E5495"/>
                  </a:solidFill>
                  <a:latin typeface="Sawarabi Mincho" panose="02000600000000000000" pitchFamily="2" charset="-128"/>
                  <a:ea typeface="Sawarabi Mincho" panose="02000600000000000000" pitchFamily="2" charset="-128"/>
                  <a:cs typeface="Open Sans" panose="020B0606030504020204" pitchFamily="34" charset="0"/>
                </a:rPr>
                <a:t>© </a:t>
              </a:r>
              <a:r>
                <a:rPr lang="it-IT" sz="1200" b="1" dirty="0">
                  <a:solidFill>
                    <a:srgbClr val="2E5495"/>
                  </a:solidFill>
                  <a:latin typeface="Open Sans" panose="020B0606030504020204" pitchFamily="34" charset="0"/>
                  <a:ea typeface="Open Sans" panose="020B0606030504020204" pitchFamily="34" charset="0"/>
                  <a:cs typeface="Open Sans" panose="020B0606030504020204" pitchFamily="34" charset="0"/>
                </a:rPr>
                <a:t>TV AUDIENCE MEASUREMENT IRELAND </a:t>
              </a:r>
              <a:endParaRPr lang="en-US" sz="1200" b="1" dirty="0">
                <a:solidFill>
                  <a:srgbClr val="2E5495"/>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12" name="Group 11">
              <a:extLst>
                <a:ext uri="{FF2B5EF4-FFF2-40B4-BE49-F238E27FC236}">
                  <a16:creationId xmlns:a16="http://schemas.microsoft.com/office/drawing/2014/main" id="{4B9DDB52-0679-4C4F-8353-A567BB8208F4}"/>
                </a:ext>
              </a:extLst>
            </p:cNvPr>
            <p:cNvGrpSpPr/>
            <p:nvPr/>
          </p:nvGrpSpPr>
          <p:grpSpPr>
            <a:xfrm>
              <a:off x="10897790" y="5883825"/>
              <a:ext cx="861884" cy="185729"/>
              <a:chOff x="5885912" y="4582066"/>
              <a:chExt cx="1909493" cy="461680"/>
            </a:xfrm>
          </p:grpSpPr>
          <p:grpSp>
            <p:nvGrpSpPr>
              <p:cNvPr id="14" name="Group 13">
                <a:extLst>
                  <a:ext uri="{FF2B5EF4-FFF2-40B4-BE49-F238E27FC236}">
                    <a16:creationId xmlns:a16="http://schemas.microsoft.com/office/drawing/2014/main" id="{4B8A2E92-27C2-42C9-8271-BEF3630E7920}"/>
                  </a:ext>
                </a:extLst>
              </p:cNvPr>
              <p:cNvGrpSpPr/>
              <p:nvPr/>
            </p:nvGrpSpPr>
            <p:grpSpPr>
              <a:xfrm>
                <a:off x="7333724" y="4582066"/>
                <a:ext cx="461681" cy="461680"/>
                <a:chOff x="2146916" y="4255378"/>
                <a:chExt cx="461681" cy="461680"/>
              </a:xfrm>
            </p:grpSpPr>
            <p:sp>
              <p:nvSpPr>
                <p:cNvPr id="21" name="Oval 20">
                  <a:extLst>
                    <a:ext uri="{FF2B5EF4-FFF2-40B4-BE49-F238E27FC236}">
                      <a16:creationId xmlns:a16="http://schemas.microsoft.com/office/drawing/2014/main" id="{76349BCC-07E0-4ACD-A6A4-D75415A8D88E}"/>
                    </a:ext>
                  </a:extLst>
                </p:cNvPr>
                <p:cNvSpPr/>
                <p:nvPr/>
              </p:nvSpPr>
              <p:spPr>
                <a:xfrm>
                  <a:off x="2146916" y="4255378"/>
                  <a:ext cx="461681" cy="461680"/>
                </a:xfrm>
                <a:prstGeom prst="ellipse">
                  <a:avLst/>
                </a:prstGeom>
                <a:solidFill>
                  <a:schemeClr val="accent1">
                    <a:lumMod val="75000"/>
                  </a:schemeClr>
                </a:solidFill>
                <a:ln>
                  <a:noFill/>
                </a:ln>
                <a:effectLst>
                  <a:outerShdw blurRad="190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22" name="Freeform 74">
                  <a:extLst>
                    <a:ext uri="{FF2B5EF4-FFF2-40B4-BE49-F238E27FC236}">
                      <a16:creationId xmlns:a16="http://schemas.microsoft.com/office/drawing/2014/main" id="{48C0F854-1549-4BBD-BE1C-9A5A6EDD0079}"/>
                    </a:ext>
                  </a:extLst>
                </p:cNvPr>
                <p:cNvSpPr>
                  <a:spLocks noChangeArrowheads="1"/>
                </p:cNvSpPr>
                <p:nvPr/>
              </p:nvSpPr>
              <p:spPr bwMode="auto">
                <a:xfrm>
                  <a:off x="2289498" y="4396655"/>
                  <a:ext cx="176516" cy="174192"/>
                </a:xfrm>
                <a:custGeom>
                  <a:avLst/>
                  <a:gdLst>
                    <a:gd name="T0" fmla="*/ 14641 w 445"/>
                    <a:gd name="T1" fmla="*/ 58439 h 436"/>
                    <a:gd name="T2" fmla="*/ 14641 w 445"/>
                    <a:gd name="T3" fmla="*/ 58439 h 436"/>
                    <a:gd name="T4" fmla="*/ 33619 w 445"/>
                    <a:gd name="T5" fmla="*/ 101585 h 436"/>
                    <a:gd name="T6" fmla="*/ 62901 w 445"/>
                    <a:gd name="T7" fmla="*/ 111416 h 436"/>
                    <a:gd name="T8" fmla="*/ 67781 w 445"/>
                    <a:gd name="T9" fmla="*/ 111416 h 436"/>
                    <a:gd name="T10" fmla="*/ 72661 w 445"/>
                    <a:gd name="T11" fmla="*/ 135447 h 436"/>
                    <a:gd name="T12" fmla="*/ 72661 w 445"/>
                    <a:gd name="T13" fmla="*/ 135447 h 436"/>
                    <a:gd name="T14" fmla="*/ 0 w 445"/>
                    <a:gd name="T15" fmla="*/ 188425 h 436"/>
                    <a:gd name="T16" fmla="*/ 62901 w 445"/>
                    <a:gd name="T17" fmla="*/ 237579 h 436"/>
                    <a:gd name="T18" fmla="*/ 62901 w 445"/>
                    <a:gd name="T19" fmla="*/ 237579 h 436"/>
                    <a:gd name="T20" fmla="*/ 67781 w 445"/>
                    <a:gd name="T21" fmla="*/ 237579 h 436"/>
                    <a:gd name="T22" fmla="*/ 106280 w 445"/>
                    <a:gd name="T23" fmla="*/ 227748 h 436"/>
                    <a:gd name="T24" fmla="*/ 135020 w 445"/>
                    <a:gd name="T25" fmla="*/ 174771 h 436"/>
                    <a:gd name="T26" fmla="*/ 111161 w 445"/>
                    <a:gd name="T27" fmla="*/ 125616 h 436"/>
                    <a:gd name="T28" fmla="*/ 96520 w 445"/>
                    <a:gd name="T29" fmla="*/ 111416 h 436"/>
                    <a:gd name="T30" fmla="*/ 106280 w 445"/>
                    <a:gd name="T31" fmla="*/ 96670 h 436"/>
                    <a:gd name="T32" fmla="*/ 125259 w 445"/>
                    <a:gd name="T33" fmla="*/ 53524 h 436"/>
                    <a:gd name="T34" fmla="*/ 106280 w 445"/>
                    <a:gd name="T35" fmla="*/ 9831 h 436"/>
                    <a:gd name="T36" fmla="*/ 115499 w 445"/>
                    <a:gd name="T37" fmla="*/ 9831 h 436"/>
                    <a:gd name="T38" fmla="*/ 135020 w 445"/>
                    <a:gd name="T39" fmla="*/ 0 h 436"/>
                    <a:gd name="T40" fmla="*/ 135020 w 445"/>
                    <a:gd name="T41" fmla="*/ 0 h 436"/>
                    <a:gd name="T42" fmla="*/ 77541 w 445"/>
                    <a:gd name="T43" fmla="*/ 0 h 436"/>
                    <a:gd name="T44" fmla="*/ 14641 w 445"/>
                    <a:gd name="T45" fmla="*/ 58439 h 436"/>
                    <a:gd name="T46" fmla="*/ 111161 w 445"/>
                    <a:gd name="T47" fmla="*/ 179140 h 436"/>
                    <a:gd name="T48" fmla="*/ 111161 w 445"/>
                    <a:gd name="T49" fmla="*/ 179140 h 436"/>
                    <a:gd name="T50" fmla="*/ 72661 w 445"/>
                    <a:gd name="T51" fmla="*/ 213002 h 436"/>
                    <a:gd name="T52" fmla="*/ 29281 w 445"/>
                    <a:gd name="T53" fmla="*/ 188425 h 436"/>
                    <a:gd name="T54" fmla="*/ 38500 w 445"/>
                    <a:gd name="T55" fmla="*/ 159478 h 436"/>
                    <a:gd name="T56" fmla="*/ 67781 w 445"/>
                    <a:gd name="T57" fmla="*/ 150194 h 436"/>
                    <a:gd name="T58" fmla="*/ 72661 w 445"/>
                    <a:gd name="T59" fmla="*/ 150194 h 436"/>
                    <a:gd name="T60" fmla="*/ 111161 w 445"/>
                    <a:gd name="T61" fmla="*/ 179140 h 436"/>
                    <a:gd name="T62" fmla="*/ 96520 w 445"/>
                    <a:gd name="T63" fmla="*/ 43693 h 436"/>
                    <a:gd name="T64" fmla="*/ 96520 w 445"/>
                    <a:gd name="T65" fmla="*/ 43693 h 436"/>
                    <a:gd name="T66" fmla="*/ 77541 w 445"/>
                    <a:gd name="T67" fmla="*/ 92301 h 436"/>
                    <a:gd name="T68" fmla="*/ 72661 w 445"/>
                    <a:gd name="T69" fmla="*/ 92301 h 436"/>
                    <a:gd name="T70" fmla="*/ 43922 w 445"/>
                    <a:gd name="T71" fmla="*/ 63354 h 436"/>
                    <a:gd name="T72" fmla="*/ 43922 w 445"/>
                    <a:gd name="T73" fmla="*/ 33862 h 436"/>
                    <a:gd name="T74" fmla="*/ 58020 w 445"/>
                    <a:gd name="T75" fmla="*/ 14200 h 436"/>
                    <a:gd name="T76" fmla="*/ 62901 w 445"/>
                    <a:gd name="T77" fmla="*/ 14200 h 436"/>
                    <a:gd name="T78" fmla="*/ 96520 w 445"/>
                    <a:gd name="T79" fmla="*/ 43693 h 436"/>
                    <a:gd name="T80" fmla="*/ 202258 w 445"/>
                    <a:gd name="T81" fmla="*/ 92301 h 436"/>
                    <a:gd name="T82" fmla="*/ 202258 w 445"/>
                    <a:gd name="T83" fmla="*/ 92301 h 436"/>
                    <a:gd name="T84" fmla="*/ 202258 w 445"/>
                    <a:gd name="T85" fmla="*/ 53524 h 436"/>
                    <a:gd name="T86" fmla="*/ 172977 w 445"/>
                    <a:gd name="T87" fmla="*/ 53524 h 436"/>
                    <a:gd name="T88" fmla="*/ 172977 w 445"/>
                    <a:gd name="T89" fmla="*/ 92301 h 436"/>
                    <a:gd name="T90" fmla="*/ 135020 w 445"/>
                    <a:gd name="T91" fmla="*/ 92301 h 436"/>
                    <a:gd name="T92" fmla="*/ 135020 w 445"/>
                    <a:gd name="T93" fmla="*/ 116332 h 436"/>
                    <a:gd name="T94" fmla="*/ 172977 w 445"/>
                    <a:gd name="T95" fmla="*/ 116332 h 436"/>
                    <a:gd name="T96" fmla="*/ 172977 w 445"/>
                    <a:gd name="T97" fmla="*/ 159478 h 436"/>
                    <a:gd name="T98" fmla="*/ 202258 w 445"/>
                    <a:gd name="T99" fmla="*/ 159478 h 436"/>
                    <a:gd name="T100" fmla="*/ 202258 w 445"/>
                    <a:gd name="T101" fmla="*/ 116332 h 436"/>
                    <a:gd name="T102" fmla="*/ 240758 w 445"/>
                    <a:gd name="T103" fmla="*/ 116332 h 436"/>
                    <a:gd name="T104" fmla="*/ 240758 w 445"/>
                    <a:gd name="T105" fmla="*/ 92301 h 436"/>
                    <a:gd name="T106" fmla="*/ 202258 w 445"/>
                    <a:gd name="T107" fmla="*/ 92301 h 4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45" h="436">
                      <a:moveTo>
                        <a:pt x="27" y="107"/>
                      </a:moveTo>
                      <a:lnTo>
                        <a:pt x="27" y="107"/>
                      </a:lnTo>
                      <a:cubicBezTo>
                        <a:pt x="27" y="142"/>
                        <a:pt x="36" y="169"/>
                        <a:pt x="62" y="186"/>
                      </a:cubicBezTo>
                      <a:cubicBezTo>
                        <a:pt x="81" y="195"/>
                        <a:pt x="107" y="204"/>
                        <a:pt x="116" y="204"/>
                      </a:cubicBezTo>
                      <a:lnTo>
                        <a:pt x="125" y="204"/>
                      </a:lnTo>
                      <a:cubicBezTo>
                        <a:pt x="125" y="204"/>
                        <a:pt x="116" y="222"/>
                        <a:pt x="134" y="248"/>
                      </a:cubicBezTo>
                      <a:cubicBezTo>
                        <a:pt x="107" y="248"/>
                        <a:pt x="0" y="257"/>
                        <a:pt x="0" y="345"/>
                      </a:cubicBezTo>
                      <a:cubicBezTo>
                        <a:pt x="0" y="435"/>
                        <a:pt x="98" y="435"/>
                        <a:pt x="116" y="435"/>
                      </a:cubicBezTo>
                      <a:cubicBezTo>
                        <a:pt x="116" y="435"/>
                        <a:pt x="116" y="435"/>
                        <a:pt x="125" y="435"/>
                      </a:cubicBezTo>
                      <a:cubicBezTo>
                        <a:pt x="134" y="435"/>
                        <a:pt x="169" y="435"/>
                        <a:pt x="196" y="417"/>
                      </a:cubicBezTo>
                      <a:cubicBezTo>
                        <a:pt x="231" y="399"/>
                        <a:pt x="249" y="364"/>
                        <a:pt x="249" y="320"/>
                      </a:cubicBezTo>
                      <a:cubicBezTo>
                        <a:pt x="249" y="275"/>
                        <a:pt x="222" y="248"/>
                        <a:pt x="205" y="230"/>
                      </a:cubicBezTo>
                      <a:cubicBezTo>
                        <a:pt x="187" y="222"/>
                        <a:pt x="178" y="213"/>
                        <a:pt x="178" y="204"/>
                      </a:cubicBezTo>
                      <a:cubicBezTo>
                        <a:pt x="178" y="195"/>
                        <a:pt x="187" y="186"/>
                        <a:pt x="196" y="177"/>
                      </a:cubicBezTo>
                      <a:cubicBezTo>
                        <a:pt x="213" y="160"/>
                        <a:pt x="231" y="142"/>
                        <a:pt x="231" y="98"/>
                      </a:cubicBezTo>
                      <a:cubicBezTo>
                        <a:pt x="231" y="62"/>
                        <a:pt x="222" y="36"/>
                        <a:pt x="196" y="18"/>
                      </a:cubicBezTo>
                      <a:lnTo>
                        <a:pt x="213" y="18"/>
                      </a:lnTo>
                      <a:cubicBezTo>
                        <a:pt x="231" y="18"/>
                        <a:pt x="249" y="9"/>
                        <a:pt x="249" y="0"/>
                      </a:cubicBezTo>
                      <a:cubicBezTo>
                        <a:pt x="143" y="0"/>
                        <a:pt x="143" y="0"/>
                        <a:pt x="143" y="0"/>
                      </a:cubicBezTo>
                      <a:cubicBezTo>
                        <a:pt x="134" y="0"/>
                        <a:pt x="27" y="0"/>
                        <a:pt x="27" y="107"/>
                      </a:cubicBezTo>
                      <a:close/>
                      <a:moveTo>
                        <a:pt x="205" y="328"/>
                      </a:moveTo>
                      <a:lnTo>
                        <a:pt x="205" y="328"/>
                      </a:lnTo>
                      <a:cubicBezTo>
                        <a:pt x="213" y="364"/>
                        <a:pt x="178" y="390"/>
                        <a:pt x="134" y="390"/>
                      </a:cubicBezTo>
                      <a:cubicBezTo>
                        <a:pt x="90" y="399"/>
                        <a:pt x="54" y="381"/>
                        <a:pt x="54" y="345"/>
                      </a:cubicBezTo>
                      <a:cubicBezTo>
                        <a:pt x="45" y="328"/>
                        <a:pt x="54" y="310"/>
                        <a:pt x="71" y="292"/>
                      </a:cubicBezTo>
                      <a:cubicBezTo>
                        <a:pt x="90" y="283"/>
                        <a:pt x="107" y="275"/>
                        <a:pt x="125" y="275"/>
                      </a:cubicBezTo>
                      <a:cubicBezTo>
                        <a:pt x="134" y="275"/>
                        <a:pt x="134" y="275"/>
                        <a:pt x="134" y="275"/>
                      </a:cubicBezTo>
                      <a:cubicBezTo>
                        <a:pt x="178" y="275"/>
                        <a:pt x="205" y="301"/>
                        <a:pt x="205" y="328"/>
                      </a:cubicBezTo>
                      <a:close/>
                      <a:moveTo>
                        <a:pt x="178" y="80"/>
                      </a:moveTo>
                      <a:lnTo>
                        <a:pt x="178" y="80"/>
                      </a:lnTo>
                      <a:cubicBezTo>
                        <a:pt x="187" y="124"/>
                        <a:pt x="169" y="160"/>
                        <a:pt x="143" y="169"/>
                      </a:cubicBezTo>
                      <a:cubicBezTo>
                        <a:pt x="143" y="169"/>
                        <a:pt x="143" y="169"/>
                        <a:pt x="134" y="169"/>
                      </a:cubicBezTo>
                      <a:cubicBezTo>
                        <a:pt x="107" y="169"/>
                        <a:pt x="90" y="151"/>
                        <a:pt x="81" y="116"/>
                      </a:cubicBezTo>
                      <a:cubicBezTo>
                        <a:pt x="71" y="98"/>
                        <a:pt x="71" y="80"/>
                        <a:pt x="81" y="62"/>
                      </a:cubicBezTo>
                      <a:cubicBezTo>
                        <a:pt x="81" y="45"/>
                        <a:pt x="98" y="36"/>
                        <a:pt x="107" y="26"/>
                      </a:cubicBezTo>
                      <a:lnTo>
                        <a:pt x="116" y="26"/>
                      </a:lnTo>
                      <a:cubicBezTo>
                        <a:pt x="151" y="26"/>
                        <a:pt x="169" y="45"/>
                        <a:pt x="178" y="80"/>
                      </a:cubicBezTo>
                      <a:close/>
                      <a:moveTo>
                        <a:pt x="373" y="169"/>
                      </a:moveTo>
                      <a:lnTo>
                        <a:pt x="373" y="169"/>
                      </a:lnTo>
                      <a:cubicBezTo>
                        <a:pt x="373" y="98"/>
                        <a:pt x="373" y="98"/>
                        <a:pt x="373" y="98"/>
                      </a:cubicBezTo>
                      <a:cubicBezTo>
                        <a:pt x="319" y="98"/>
                        <a:pt x="319" y="98"/>
                        <a:pt x="319" y="98"/>
                      </a:cubicBezTo>
                      <a:cubicBezTo>
                        <a:pt x="319" y="169"/>
                        <a:pt x="319" y="169"/>
                        <a:pt x="319" y="169"/>
                      </a:cubicBezTo>
                      <a:cubicBezTo>
                        <a:pt x="249" y="169"/>
                        <a:pt x="249" y="169"/>
                        <a:pt x="249" y="169"/>
                      </a:cubicBezTo>
                      <a:cubicBezTo>
                        <a:pt x="249" y="213"/>
                        <a:pt x="249" y="213"/>
                        <a:pt x="249" y="213"/>
                      </a:cubicBezTo>
                      <a:cubicBezTo>
                        <a:pt x="319" y="213"/>
                        <a:pt x="319" y="213"/>
                        <a:pt x="319" y="213"/>
                      </a:cubicBezTo>
                      <a:cubicBezTo>
                        <a:pt x="319" y="292"/>
                        <a:pt x="319" y="292"/>
                        <a:pt x="319" y="292"/>
                      </a:cubicBezTo>
                      <a:cubicBezTo>
                        <a:pt x="373" y="292"/>
                        <a:pt x="373" y="292"/>
                        <a:pt x="373" y="292"/>
                      </a:cubicBezTo>
                      <a:cubicBezTo>
                        <a:pt x="373" y="213"/>
                        <a:pt x="373" y="213"/>
                        <a:pt x="373" y="213"/>
                      </a:cubicBezTo>
                      <a:cubicBezTo>
                        <a:pt x="444" y="213"/>
                        <a:pt x="444" y="213"/>
                        <a:pt x="444" y="213"/>
                      </a:cubicBezTo>
                      <a:cubicBezTo>
                        <a:pt x="444" y="169"/>
                        <a:pt x="444" y="169"/>
                        <a:pt x="444" y="169"/>
                      </a:cubicBezTo>
                      <a:lnTo>
                        <a:pt x="373" y="169"/>
                      </a:lnTo>
                      <a:close/>
                    </a:path>
                  </a:pathLst>
                </a:custGeom>
                <a:solidFill>
                  <a:schemeClr val="bg1"/>
                </a:solidFill>
                <a:ln>
                  <a:noFill/>
                </a:ln>
                <a:effectLst/>
              </p:spPr>
              <p:txBody>
                <a:bodyPr wrap="none" lIns="34291" tIns="17145" rIns="34291" bIns="17145" anchor="ctr"/>
                <a:lstStyle/>
                <a:p>
                  <a:endParaRPr lang="en-US" dirty="0"/>
                </a:p>
              </p:txBody>
            </p:sp>
          </p:grpSp>
          <p:grpSp>
            <p:nvGrpSpPr>
              <p:cNvPr id="15" name="Group 14">
                <a:extLst>
                  <a:ext uri="{FF2B5EF4-FFF2-40B4-BE49-F238E27FC236}">
                    <a16:creationId xmlns:a16="http://schemas.microsoft.com/office/drawing/2014/main" id="{A3507FE9-CE2C-4BA6-8A04-2D68609B1476}"/>
                  </a:ext>
                </a:extLst>
              </p:cNvPr>
              <p:cNvGrpSpPr/>
              <p:nvPr/>
            </p:nvGrpSpPr>
            <p:grpSpPr>
              <a:xfrm>
                <a:off x="6609818" y="4582066"/>
                <a:ext cx="461681" cy="461680"/>
                <a:chOff x="1582300" y="4255378"/>
                <a:chExt cx="461681" cy="461680"/>
              </a:xfrm>
            </p:grpSpPr>
            <p:sp>
              <p:nvSpPr>
                <p:cNvPr id="19" name="Oval 18">
                  <a:extLst>
                    <a:ext uri="{FF2B5EF4-FFF2-40B4-BE49-F238E27FC236}">
                      <a16:creationId xmlns:a16="http://schemas.microsoft.com/office/drawing/2014/main" id="{4AB77AC5-F9A2-450E-BE87-C2E7E7C88A22}"/>
                    </a:ext>
                  </a:extLst>
                </p:cNvPr>
                <p:cNvSpPr/>
                <p:nvPr/>
              </p:nvSpPr>
              <p:spPr>
                <a:xfrm>
                  <a:off x="1582300" y="4255378"/>
                  <a:ext cx="461681" cy="461680"/>
                </a:xfrm>
                <a:prstGeom prst="ellipse">
                  <a:avLst/>
                </a:prstGeom>
                <a:solidFill>
                  <a:schemeClr val="accent1">
                    <a:lumMod val="75000"/>
                  </a:schemeClr>
                </a:solidFill>
                <a:ln>
                  <a:noFill/>
                </a:ln>
                <a:effectLst>
                  <a:outerShdw blurRad="190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20" name="Freeform 75">
                  <a:extLst>
                    <a:ext uri="{FF2B5EF4-FFF2-40B4-BE49-F238E27FC236}">
                      <a16:creationId xmlns:a16="http://schemas.microsoft.com/office/drawing/2014/main" id="{EE630633-BAC8-49AB-8039-970F6BCB5AC3}"/>
                    </a:ext>
                  </a:extLst>
                </p:cNvPr>
                <p:cNvSpPr>
                  <a:spLocks noChangeArrowheads="1"/>
                </p:cNvSpPr>
                <p:nvPr/>
              </p:nvSpPr>
              <p:spPr bwMode="auto">
                <a:xfrm>
                  <a:off x="1764366" y="4393172"/>
                  <a:ext cx="97548" cy="181161"/>
                </a:xfrm>
                <a:custGeom>
                  <a:avLst/>
                  <a:gdLst>
                    <a:gd name="T0" fmla="*/ 132814 w 249"/>
                    <a:gd name="T1" fmla="*/ 43735 h 453"/>
                    <a:gd name="T2" fmla="*/ 132814 w 249"/>
                    <a:gd name="T3" fmla="*/ 43735 h 453"/>
                    <a:gd name="T4" fmla="*/ 94791 w 249"/>
                    <a:gd name="T5" fmla="*/ 43735 h 453"/>
                    <a:gd name="T6" fmla="*/ 85687 w 249"/>
                    <a:gd name="T7" fmla="*/ 58496 h 453"/>
                    <a:gd name="T8" fmla="*/ 85687 w 249"/>
                    <a:gd name="T9" fmla="*/ 87470 h 453"/>
                    <a:gd name="T10" fmla="*/ 132814 w 249"/>
                    <a:gd name="T11" fmla="*/ 87470 h 453"/>
                    <a:gd name="T12" fmla="*/ 132814 w 249"/>
                    <a:gd name="T13" fmla="*/ 126285 h 453"/>
                    <a:gd name="T14" fmla="*/ 85687 w 249"/>
                    <a:gd name="T15" fmla="*/ 126285 h 453"/>
                    <a:gd name="T16" fmla="*/ 85687 w 249"/>
                    <a:gd name="T17" fmla="*/ 247103 h 453"/>
                    <a:gd name="T18" fmla="*/ 42308 w 249"/>
                    <a:gd name="T19" fmla="*/ 247103 h 453"/>
                    <a:gd name="T20" fmla="*/ 42308 w 249"/>
                    <a:gd name="T21" fmla="*/ 126285 h 453"/>
                    <a:gd name="T22" fmla="*/ 0 w 249"/>
                    <a:gd name="T23" fmla="*/ 126285 h 453"/>
                    <a:gd name="T24" fmla="*/ 0 w 249"/>
                    <a:gd name="T25" fmla="*/ 87470 h 453"/>
                    <a:gd name="T26" fmla="*/ 42308 w 249"/>
                    <a:gd name="T27" fmla="*/ 87470 h 453"/>
                    <a:gd name="T28" fmla="*/ 42308 w 249"/>
                    <a:gd name="T29" fmla="*/ 63416 h 453"/>
                    <a:gd name="T30" fmla="*/ 94791 w 249"/>
                    <a:gd name="T31" fmla="*/ 0 h 453"/>
                    <a:gd name="T32" fmla="*/ 132814 w 249"/>
                    <a:gd name="T33" fmla="*/ 0 h 453"/>
                    <a:gd name="T34" fmla="*/ 132814 w 249"/>
                    <a:gd name="T35" fmla="*/ 43735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ffectLst/>
              </p:spPr>
              <p:txBody>
                <a:bodyPr wrap="none" lIns="34291" tIns="17145" rIns="34291" bIns="17145" anchor="ctr"/>
                <a:lstStyle/>
                <a:p>
                  <a:endParaRPr lang="en-US" dirty="0"/>
                </a:p>
              </p:txBody>
            </p:sp>
          </p:grpSp>
          <p:grpSp>
            <p:nvGrpSpPr>
              <p:cNvPr id="16" name="Group 15">
                <a:extLst>
                  <a:ext uri="{FF2B5EF4-FFF2-40B4-BE49-F238E27FC236}">
                    <a16:creationId xmlns:a16="http://schemas.microsoft.com/office/drawing/2014/main" id="{8B1F9993-DCCE-43DF-B39B-B9BEA434FD24}"/>
                  </a:ext>
                </a:extLst>
              </p:cNvPr>
              <p:cNvGrpSpPr/>
              <p:nvPr/>
            </p:nvGrpSpPr>
            <p:grpSpPr>
              <a:xfrm>
                <a:off x="5885912" y="4582066"/>
                <a:ext cx="461681" cy="461680"/>
                <a:chOff x="1025678" y="4255378"/>
                <a:chExt cx="461681" cy="461680"/>
              </a:xfrm>
            </p:grpSpPr>
            <p:sp>
              <p:nvSpPr>
                <p:cNvPr id="17" name="Oval 16">
                  <a:extLst>
                    <a:ext uri="{FF2B5EF4-FFF2-40B4-BE49-F238E27FC236}">
                      <a16:creationId xmlns:a16="http://schemas.microsoft.com/office/drawing/2014/main" id="{F1B62BDF-A939-4A51-A4D7-8C389B3946A9}"/>
                    </a:ext>
                  </a:extLst>
                </p:cNvPr>
                <p:cNvSpPr/>
                <p:nvPr/>
              </p:nvSpPr>
              <p:spPr>
                <a:xfrm>
                  <a:off x="1025678" y="4255378"/>
                  <a:ext cx="461681" cy="461680"/>
                </a:xfrm>
                <a:prstGeom prst="ellipse">
                  <a:avLst/>
                </a:prstGeom>
                <a:solidFill>
                  <a:schemeClr val="accent1">
                    <a:lumMod val="75000"/>
                  </a:schemeClr>
                </a:solidFill>
                <a:ln>
                  <a:noFill/>
                </a:ln>
                <a:effectLst>
                  <a:outerShdw blurRad="546100" sx="102000" sy="102000" algn="c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18" name="Freeform 85">
                  <a:extLst>
                    <a:ext uri="{FF2B5EF4-FFF2-40B4-BE49-F238E27FC236}">
                      <a16:creationId xmlns:a16="http://schemas.microsoft.com/office/drawing/2014/main" id="{AC6D89EF-840B-49C5-B527-83564DCB1B7E}"/>
                    </a:ext>
                  </a:extLst>
                </p:cNvPr>
                <p:cNvSpPr>
                  <a:spLocks noChangeArrowheads="1"/>
                </p:cNvSpPr>
                <p:nvPr/>
              </p:nvSpPr>
              <p:spPr bwMode="auto">
                <a:xfrm>
                  <a:off x="1164774" y="4407147"/>
                  <a:ext cx="183487" cy="147484"/>
                </a:xfrm>
                <a:custGeom>
                  <a:avLst/>
                  <a:gdLst>
                    <a:gd name="T0" fmla="*/ 250282 w 462"/>
                    <a:gd name="T1" fmla="*/ 24258 h 374"/>
                    <a:gd name="T2" fmla="*/ 250282 w 462"/>
                    <a:gd name="T3" fmla="*/ 24258 h 374"/>
                    <a:gd name="T4" fmla="*/ 221508 w 462"/>
                    <a:gd name="T5" fmla="*/ 33962 h 374"/>
                    <a:gd name="T6" fmla="*/ 240510 w 462"/>
                    <a:gd name="T7" fmla="*/ 5391 h 374"/>
                    <a:gd name="T8" fmla="*/ 211192 w 462"/>
                    <a:gd name="T9" fmla="*/ 19407 h 374"/>
                    <a:gd name="T10" fmla="*/ 173189 w 462"/>
                    <a:gd name="T11" fmla="*/ 0 h 374"/>
                    <a:gd name="T12" fmla="*/ 119983 w 462"/>
                    <a:gd name="T13" fmla="*/ 52829 h 374"/>
                    <a:gd name="T14" fmla="*/ 124870 w 462"/>
                    <a:gd name="T15" fmla="*/ 62532 h 374"/>
                    <a:gd name="T16" fmla="*/ 19002 w 462"/>
                    <a:gd name="T17" fmla="*/ 10242 h 374"/>
                    <a:gd name="T18" fmla="*/ 9229 w 462"/>
                    <a:gd name="T19" fmla="*/ 38813 h 374"/>
                    <a:gd name="T20" fmla="*/ 33118 w 462"/>
                    <a:gd name="T21" fmla="*/ 81400 h 374"/>
                    <a:gd name="T22" fmla="*/ 9229 w 462"/>
                    <a:gd name="T23" fmla="*/ 72236 h 374"/>
                    <a:gd name="T24" fmla="*/ 9229 w 462"/>
                    <a:gd name="T25" fmla="*/ 72236 h 374"/>
                    <a:gd name="T26" fmla="*/ 53205 w 462"/>
                    <a:gd name="T27" fmla="*/ 124526 h 374"/>
                    <a:gd name="T28" fmla="*/ 38004 w 462"/>
                    <a:gd name="T29" fmla="*/ 124526 h 374"/>
                    <a:gd name="T30" fmla="*/ 28774 w 462"/>
                    <a:gd name="T31" fmla="*/ 124526 h 374"/>
                    <a:gd name="T32" fmla="*/ 77093 w 462"/>
                    <a:gd name="T33" fmla="*/ 158487 h 374"/>
                    <a:gd name="T34" fmla="*/ 14116 w 462"/>
                    <a:gd name="T35" fmla="*/ 182206 h 374"/>
                    <a:gd name="T36" fmla="*/ 0 w 462"/>
                    <a:gd name="T37" fmla="*/ 182206 h 374"/>
                    <a:gd name="T38" fmla="*/ 77093 w 462"/>
                    <a:gd name="T39" fmla="*/ 201074 h 374"/>
                    <a:gd name="T40" fmla="*/ 221508 w 462"/>
                    <a:gd name="T41" fmla="*/ 57681 h 374"/>
                    <a:gd name="T42" fmla="*/ 221508 w 462"/>
                    <a:gd name="T43" fmla="*/ 52829 h 374"/>
                    <a:gd name="T44" fmla="*/ 250282 w 462"/>
                    <a:gd name="T45" fmla="*/ 24258 h 3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chemeClr val="bg1"/>
                </a:solidFill>
                <a:ln>
                  <a:noFill/>
                </a:ln>
                <a:effectLst/>
              </p:spPr>
              <p:txBody>
                <a:bodyPr wrap="none" lIns="34291" tIns="17145" rIns="34291" bIns="17145" anchor="ctr"/>
                <a:lstStyle/>
                <a:p>
                  <a:endParaRPr lang="en-US" dirty="0"/>
                </a:p>
              </p:txBody>
            </p:sp>
          </p:grpSp>
        </p:grpSp>
        <p:cxnSp>
          <p:nvCxnSpPr>
            <p:cNvPr id="13" name="Straight Connector 12">
              <a:extLst>
                <a:ext uri="{FF2B5EF4-FFF2-40B4-BE49-F238E27FC236}">
                  <a16:creationId xmlns:a16="http://schemas.microsoft.com/office/drawing/2014/main" id="{04E0B03D-F34E-4749-93E3-99F6D06FC6AF}"/>
                </a:ext>
              </a:extLst>
            </p:cNvPr>
            <p:cNvCxnSpPr>
              <a:cxnSpLocks/>
            </p:cNvCxnSpPr>
            <p:nvPr/>
          </p:nvCxnSpPr>
          <p:spPr>
            <a:xfrm>
              <a:off x="9052295" y="6194511"/>
              <a:ext cx="2829022" cy="0"/>
            </a:xfrm>
            <a:prstGeom prst="line">
              <a:avLst/>
            </a:prstGeom>
            <a:ln w="12700">
              <a:solidFill>
                <a:srgbClr val="2E549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99790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0C2A3E"/>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5095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rgbClr val="0C2A3E"/>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9264F873-E617-4194-A059-D1E99FE8B6F6}"/>
              </a:ext>
            </a:extLst>
          </p:cNvPr>
          <p:cNvSpPr>
            <a:spLocks noGrp="1"/>
          </p:cNvSpPr>
          <p:nvPr>
            <p:ph type="pic" sz="quarter" idx="11"/>
          </p:nvPr>
        </p:nvSpPr>
        <p:spPr>
          <a:xfrm>
            <a:off x="4398315" y="1688121"/>
            <a:ext cx="3395369" cy="3175391"/>
          </a:xfrm>
          <a:prstGeom prst="roundRect">
            <a:avLst/>
          </a:prstGeom>
          <a:ln>
            <a:noFill/>
            <a:prstDash val="solid"/>
          </a:ln>
        </p:spPr>
        <p:txBody>
          <a:bodyPr/>
          <a:lstStyle/>
          <a:p>
            <a:endParaRPr lang="en-US"/>
          </a:p>
        </p:txBody>
      </p:sp>
      <p:sp>
        <p:nvSpPr>
          <p:cNvPr id="11" name="Picture Placeholder 8">
            <a:extLst>
              <a:ext uri="{FF2B5EF4-FFF2-40B4-BE49-F238E27FC236}">
                <a16:creationId xmlns:a16="http://schemas.microsoft.com/office/drawing/2014/main" id="{AC4A4241-0DE9-4F52-B9FD-06AA8BA8ED73}"/>
              </a:ext>
            </a:extLst>
          </p:cNvPr>
          <p:cNvSpPr>
            <a:spLocks noGrp="1"/>
          </p:cNvSpPr>
          <p:nvPr>
            <p:ph type="pic" sz="quarter" idx="12"/>
          </p:nvPr>
        </p:nvSpPr>
        <p:spPr>
          <a:xfrm>
            <a:off x="8325913" y="1688121"/>
            <a:ext cx="3395370" cy="3175391"/>
          </a:xfrm>
          <a:prstGeom prst="roundRect">
            <a:avLst/>
          </a:prstGeom>
          <a:ln>
            <a:noFill/>
            <a:prstDash val="solid"/>
          </a:ln>
        </p:spPr>
        <p:txBody>
          <a:bodyPr/>
          <a:lstStyle/>
          <a:p>
            <a:endParaRPr lang="en-US"/>
          </a:p>
        </p:txBody>
      </p:sp>
      <p:sp>
        <p:nvSpPr>
          <p:cNvPr id="13" name="Picture Placeholder 8">
            <a:extLst>
              <a:ext uri="{FF2B5EF4-FFF2-40B4-BE49-F238E27FC236}">
                <a16:creationId xmlns:a16="http://schemas.microsoft.com/office/drawing/2014/main" id="{80C14EDC-C347-4F2F-9376-EF396EDDF58E}"/>
              </a:ext>
            </a:extLst>
          </p:cNvPr>
          <p:cNvSpPr>
            <a:spLocks noGrp="1"/>
          </p:cNvSpPr>
          <p:nvPr>
            <p:ph type="pic" sz="quarter" idx="13"/>
          </p:nvPr>
        </p:nvSpPr>
        <p:spPr>
          <a:xfrm>
            <a:off x="470717" y="1688122"/>
            <a:ext cx="3395369" cy="3175391"/>
          </a:xfrm>
          <a:prstGeom prst="roundRect">
            <a:avLst/>
          </a:prstGeom>
          <a:ln>
            <a:noFill/>
            <a:prstDash val="solid"/>
          </a:ln>
        </p:spPr>
        <p:txBody>
          <a:bodyPr/>
          <a:lstStyle/>
          <a:p>
            <a:endParaRPr lang="en-US"/>
          </a:p>
        </p:txBody>
      </p:sp>
      <p:sp>
        <p:nvSpPr>
          <p:cNvPr id="17" name="Text Placeholder 14">
            <a:extLst>
              <a:ext uri="{FF2B5EF4-FFF2-40B4-BE49-F238E27FC236}">
                <a16:creationId xmlns:a16="http://schemas.microsoft.com/office/drawing/2014/main" id="{492FEB1B-4D77-497A-8ED7-98AD44126F81}"/>
              </a:ext>
            </a:extLst>
          </p:cNvPr>
          <p:cNvSpPr>
            <a:spLocks noGrp="1"/>
          </p:cNvSpPr>
          <p:nvPr>
            <p:ph type="body" sz="quarter" idx="16"/>
          </p:nvPr>
        </p:nvSpPr>
        <p:spPr>
          <a:xfrm>
            <a:off x="10607542" y="4164034"/>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4">
            <a:extLst>
              <a:ext uri="{FF2B5EF4-FFF2-40B4-BE49-F238E27FC236}">
                <a16:creationId xmlns:a16="http://schemas.microsoft.com/office/drawing/2014/main" id="{0549AC73-480C-4D59-AFFE-0A954B1D6412}"/>
              </a:ext>
            </a:extLst>
          </p:cNvPr>
          <p:cNvSpPr>
            <a:spLocks noGrp="1"/>
          </p:cNvSpPr>
          <p:nvPr>
            <p:ph type="body" sz="quarter" idx="17"/>
          </p:nvPr>
        </p:nvSpPr>
        <p:spPr>
          <a:xfrm>
            <a:off x="6679944" y="4164033"/>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4">
            <a:extLst>
              <a:ext uri="{FF2B5EF4-FFF2-40B4-BE49-F238E27FC236}">
                <a16:creationId xmlns:a16="http://schemas.microsoft.com/office/drawing/2014/main" id="{F88AE396-99A9-4C0C-ACD8-CE6051F868DF}"/>
              </a:ext>
            </a:extLst>
          </p:cNvPr>
          <p:cNvSpPr>
            <a:spLocks noGrp="1"/>
          </p:cNvSpPr>
          <p:nvPr>
            <p:ph type="body" sz="quarter" idx="18"/>
          </p:nvPr>
        </p:nvSpPr>
        <p:spPr>
          <a:xfrm>
            <a:off x="2752346" y="4164032"/>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BF102CBD-76BB-4FAA-A7A5-268C30525167}"/>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1F94F62E-D5C8-4B95-BB24-05CD3A1F3647}"/>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2D54BCBB-582A-4044-884B-A9CB4A02F162}"/>
              </a:ext>
            </a:extLst>
          </p:cNvPr>
          <p:cNvGrpSpPr/>
          <p:nvPr userDrawn="1"/>
        </p:nvGrpSpPr>
        <p:grpSpPr>
          <a:xfrm>
            <a:off x="197134" y="142070"/>
            <a:ext cx="1745087" cy="1141608"/>
            <a:chOff x="124656" y="100330"/>
            <a:chExt cx="1895213" cy="1280760"/>
          </a:xfrm>
        </p:grpSpPr>
        <p:sp>
          <p:nvSpPr>
            <p:cNvPr id="14" name="AutoShape 2">
              <a:extLst>
                <a:ext uri="{FF2B5EF4-FFF2-40B4-BE49-F238E27FC236}">
                  <a16:creationId xmlns:a16="http://schemas.microsoft.com/office/drawing/2014/main" id="{73BEF04E-EF4E-4318-92E0-6D83D82C6540}"/>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5" name="Group 14">
              <a:extLst>
                <a:ext uri="{FF2B5EF4-FFF2-40B4-BE49-F238E27FC236}">
                  <a16:creationId xmlns:a16="http://schemas.microsoft.com/office/drawing/2014/main" id="{3C1D7C15-5CE3-4FFD-9F8C-FBB99590D90A}"/>
                </a:ext>
              </a:extLst>
            </p:cNvPr>
            <p:cNvGrpSpPr/>
            <p:nvPr userDrawn="1"/>
          </p:nvGrpSpPr>
          <p:grpSpPr>
            <a:xfrm>
              <a:off x="124656" y="1195469"/>
              <a:ext cx="1895213" cy="185621"/>
              <a:chOff x="457200" y="2378075"/>
              <a:chExt cx="3182938" cy="215900"/>
            </a:xfrm>
          </p:grpSpPr>
          <p:grpSp>
            <p:nvGrpSpPr>
              <p:cNvPr id="16" name="Group 29">
                <a:extLst>
                  <a:ext uri="{FF2B5EF4-FFF2-40B4-BE49-F238E27FC236}">
                    <a16:creationId xmlns:a16="http://schemas.microsoft.com/office/drawing/2014/main" id="{283A8720-1B47-4ED4-B9EC-51F7A479A537}"/>
                  </a:ext>
                </a:extLst>
              </p:cNvPr>
              <p:cNvGrpSpPr>
                <a:grpSpLocks/>
              </p:cNvGrpSpPr>
              <p:nvPr userDrawn="1"/>
            </p:nvGrpSpPr>
            <p:grpSpPr bwMode="auto">
              <a:xfrm>
                <a:off x="457200" y="2378075"/>
                <a:ext cx="206375" cy="212725"/>
                <a:chOff x="721" y="200"/>
                <a:chExt cx="326" cy="336"/>
              </a:xfrm>
            </p:grpSpPr>
            <p:sp>
              <p:nvSpPr>
                <p:cNvPr id="48" name="Freeform 31">
                  <a:extLst>
                    <a:ext uri="{FF2B5EF4-FFF2-40B4-BE49-F238E27FC236}">
                      <a16:creationId xmlns:a16="http://schemas.microsoft.com/office/drawing/2014/main" id="{66666B36-98A6-4A1D-9974-5E668B14C12E}"/>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9" name="Picture 30">
                  <a:extLst>
                    <a:ext uri="{FF2B5EF4-FFF2-40B4-BE49-F238E27FC236}">
                      <a16:creationId xmlns:a16="http://schemas.microsoft.com/office/drawing/2014/main" id="{5A7CAB0A-CB57-4F58-818B-ADD1825CCD9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
                <a:extLst>
                  <a:ext uri="{FF2B5EF4-FFF2-40B4-BE49-F238E27FC236}">
                    <a16:creationId xmlns:a16="http://schemas.microsoft.com/office/drawing/2014/main" id="{A8BE5CD3-B258-4CBF-95F1-0E7E1119FF19}"/>
                  </a:ext>
                </a:extLst>
              </p:cNvPr>
              <p:cNvGrpSpPr>
                <a:grpSpLocks/>
              </p:cNvGrpSpPr>
              <p:nvPr userDrawn="1"/>
            </p:nvGrpSpPr>
            <p:grpSpPr bwMode="auto">
              <a:xfrm>
                <a:off x="747713" y="2378075"/>
                <a:ext cx="836612" cy="215900"/>
                <a:chOff x="1178" y="200"/>
                <a:chExt cx="1317" cy="340"/>
              </a:xfrm>
            </p:grpSpPr>
            <p:pic>
              <p:nvPicPr>
                <p:cNvPr id="40" name="Picture 9">
                  <a:extLst>
                    <a:ext uri="{FF2B5EF4-FFF2-40B4-BE49-F238E27FC236}">
                      <a16:creationId xmlns:a16="http://schemas.microsoft.com/office/drawing/2014/main" id="{E7DE2B01-B005-4249-A364-0E5C6F4D474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8">
                  <a:extLst>
                    <a:ext uri="{FF2B5EF4-FFF2-40B4-BE49-F238E27FC236}">
                      <a16:creationId xmlns:a16="http://schemas.microsoft.com/office/drawing/2014/main" id="{8726DA30-5356-4113-9688-06345E4AE4B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7">
                  <a:extLst>
                    <a:ext uri="{FF2B5EF4-FFF2-40B4-BE49-F238E27FC236}">
                      <a16:creationId xmlns:a16="http://schemas.microsoft.com/office/drawing/2014/main" id="{4F9D25F7-3E70-48C3-91DF-B7CE752AD82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3" name="AutoShape 6">
                  <a:extLst>
                    <a:ext uri="{FF2B5EF4-FFF2-40B4-BE49-F238E27FC236}">
                      <a16:creationId xmlns:a16="http://schemas.microsoft.com/office/drawing/2014/main" id="{B046E548-196F-42B2-8A2F-D5BC3A1DC19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4" name="Picture 5">
                  <a:extLst>
                    <a:ext uri="{FF2B5EF4-FFF2-40B4-BE49-F238E27FC236}">
                      <a16:creationId xmlns:a16="http://schemas.microsoft.com/office/drawing/2014/main" id="{E264D5E9-B24F-4B53-913A-BBD3B7C5BA04}"/>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a:extLst>
                    <a:ext uri="{FF2B5EF4-FFF2-40B4-BE49-F238E27FC236}">
                      <a16:creationId xmlns:a16="http://schemas.microsoft.com/office/drawing/2014/main" id="{5E15166B-C67C-43BC-B251-2DF438F569A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3">
                  <a:extLst>
                    <a:ext uri="{FF2B5EF4-FFF2-40B4-BE49-F238E27FC236}">
                      <a16:creationId xmlns:a16="http://schemas.microsoft.com/office/drawing/2014/main" id="{F98026C1-C216-4F63-A19C-3B617E8FAC8E}"/>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a:extLst>
                    <a:ext uri="{FF2B5EF4-FFF2-40B4-BE49-F238E27FC236}">
                      <a16:creationId xmlns:a16="http://schemas.microsoft.com/office/drawing/2014/main" id="{C65BFD30-84AF-4CC7-B014-CC6711764CF7}"/>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Group 17">
                <a:extLst>
                  <a:ext uri="{FF2B5EF4-FFF2-40B4-BE49-F238E27FC236}">
                    <a16:creationId xmlns:a16="http://schemas.microsoft.com/office/drawing/2014/main" id="{03B68325-845A-4C3E-A7DD-80600C817DED}"/>
                  </a:ext>
                </a:extLst>
              </p:cNvPr>
              <p:cNvGrpSpPr>
                <a:grpSpLocks/>
              </p:cNvGrpSpPr>
              <p:nvPr userDrawn="1"/>
            </p:nvGrpSpPr>
            <p:grpSpPr bwMode="auto">
              <a:xfrm>
                <a:off x="1681163" y="2378075"/>
                <a:ext cx="1230312" cy="215900"/>
                <a:chOff x="2648" y="200"/>
                <a:chExt cx="1938" cy="340"/>
              </a:xfrm>
            </p:grpSpPr>
            <p:pic>
              <p:nvPicPr>
                <p:cNvPr id="29" name="Picture 28">
                  <a:extLst>
                    <a:ext uri="{FF2B5EF4-FFF2-40B4-BE49-F238E27FC236}">
                      <a16:creationId xmlns:a16="http://schemas.microsoft.com/office/drawing/2014/main" id="{0EE28974-1B0A-4433-B877-0AC1B8D384A9}"/>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7">
                  <a:extLst>
                    <a:ext uri="{FF2B5EF4-FFF2-40B4-BE49-F238E27FC236}">
                      <a16:creationId xmlns:a16="http://schemas.microsoft.com/office/drawing/2014/main" id="{77D94751-6862-4A7E-A977-288242251AB3}"/>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6">
                  <a:extLst>
                    <a:ext uri="{FF2B5EF4-FFF2-40B4-BE49-F238E27FC236}">
                      <a16:creationId xmlns:a16="http://schemas.microsoft.com/office/drawing/2014/main" id="{10A1CA8D-573E-41C7-B999-2FB842B0A156}"/>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id="{882605E9-B830-40AC-AF99-FE82E03482A2}"/>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4">
                  <a:extLst>
                    <a:ext uri="{FF2B5EF4-FFF2-40B4-BE49-F238E27FC236}">
                      <a16:creationId xmlns:a16="http://schemas.microsoft.com/office/drawing/2014/main" id="{620F6893-163D-4321-96A3-6F3F9D374407}"/>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4" name="Freeform 23">
                  <a:extLst>
                    <a:ext uri="{FF2B5EF4-FFF2-40B4-BE49-F238E27FC236}">
                      <a16:creationId xmlns:a16="http://schemas.microsoft.com/office/drawing/2014/main" id="{2BFEC2F2-D5BB-4052-8D63-FA08AFBF647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5" name="Picture 22">
                  <a:extLst>
                    <a:ext uri="{FF2B5EF4-FFF2-40B4-BE49-F238E27FC236}">
                      <a16:creationId xmlns:a16="http://schemas.microsoft.com/office/drawing/2014/main" id="{E2D7DBC7-9A35-44FD-B137-CD000B22FB22}"/>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1">
                  <a:extLst>
                    <a:ext uri="{FF2B5EF4-FFF2-40B4-BE49-F238E27FC236}">
                      <a16:creationId xmlns:a16="http://schemas.microsoft.com/office/drawing/2014/main" id="{844AD543-D8B5-45CE-BEA3-11B065035EC8}"/>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0">
                  <a:extLst>
                    <a:ext uri="{FF2B5EF4-FFF2-40B4-BE49-F238E27FC236}">
                      <a16:creationId xmlns:a16="http://schemas.microsoft.com/office/drawing/2014/main" id="{D48E956F-63E9-40C3-B965-527D916BAB4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9">
                  <a:extLst>
                    <a:ext uri="{FF2B5EF4-FFF2-40B4-BE49-F238E27FC236}">
                      <a16:creationId xmlns:a16="http://schemas.microsoft.com/office/drawing/2014/main" id="{332CD10B-4AF3-4ED1-8F3D-B57B3A5EA22B}"/>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8">
                  <a:extLst>
                    <a:ext uri="{FF2B5EF4-FFF2-40B4-BE49-F238E27FC236}">
                      <a16:creationId xmlns:a16="http://schemas.microsoft.com/office/drawing/2014/main" id="{DBC795B8-823D-4C39-BEBB-60FEE6D31DCF}"/>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 name="Group 10">
                <a:extLst>
                  <a:ext uri="{FF2B5EF4-FFF2-40B4-BE49-F238E27FC236}">
                    <a16:creationId xmlns:a16="http://schemas.microsoft.com/office/drawing/2014/main" id="{8E6ABE34-BECA-4914-9EF3-C33EE19CDEB4}"/>
                  </a:ext>
                </a:extLst>
              </p:cNvPr>
              <p:cNvGrpSpPr>
                <a:grpSpLocks/>
              </p:cNvGrpSpPr>
              <p:nvPr userDrawn="1"/>
            </p:nvGrpSpPr>
            <p:grpSpPr bwMode="auto">
              <a:xfrm>
                <a:off x="3005138" y="2378075"/>
                <a:ext cx="635000" cy="215900"/>
                <a:chOff x="4732" y="200"/>
                <a:chExt cx="999" cy="340"/>
              </a:xfrm>
            </p:grpSpPr>
            <p:sp>
              <p:nvSpPr>
                <p:cNvPr id="23" name="AutoShape 16">
                  <a:extLst>
                    <a:ext uri="{FF2B5EF4-FFF2-40B4-BE49-F238E27FC236}">
                      <a16:creationId xmlns:a16="http://schemas.microsoft.com/office/drawing/2014/main" id="{60437F9B-BBCE-4E87-B637-39680255035C}"/>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4" name="Picture 15">
                  <a:extLst>
                    <a:ext uri="{FF2B5EF4-FFF2-40B4-BE49-F238E27FC236}">
                      <a16:creationId xmlns:a16="http://schemas.microsoft.com/office/drawing/2014/main" id="{603FFEF6-B0B4-40C1-A6F4-0283AF0F068E}"/>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4DCFC93B-5151-4737-B2B4-5B62EE0C96D9}"/>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6" name="Picture 13">
                  <a:extLst>
                    <a:ext uri="{FF2B5EF4-FFF2-40B4-BE49-F238E27FC236}">
                      <a16:creationId xmlns:a16="http://schemas.microsoft.com/office/drawing/2014/main" id="{D3FF8919-BFD9-44F7-936C-70B231160B9A}"/>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2">
                  <a:extLst>
                    <a:ext uri="{FF2B5EF4-FFF2-40B4-BE49-F238E27FC236}">
                      <a16:creationId xmlns:a16="http://schemas.microsoft.com/office/drawing/2014/main" id="{E93202EE-5E7F-42E0-98C2-700DCF3A2CCA}"/>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1">
                  <a:extLst>
                    <a:ext uri="{FF2B5EF4-FFF2-40B4-BE49-F238E27FC236}">
                      <a16:creationId xmlns:a16="http://schemas.microsoft.com/office/drawing/2014/main" id="{E43EE7B0-A052-41BB-BECC-706385D0B27B}"/>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047975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rgbClr val="0C2A3E"/>
        </a:solidFill>
        <a:effectLst/>
      </p:bgPr>
    </p:bg>
    <p:spTree>
      <p:nvGrpSpPr>
        <p:cNvPr id="1" name=""/>
        <p:cNvGrpSpPr/>
        <p:nvPr/>
      </p:nvGrpSpPr>
      <p:grpSpPr>
        <a:xfrm>
          <a:off x="0" y="0"/>
          <a:ext cx="0" cy="0"/>
          <a:chOff x="0" y="0"/>
          <a:chExt cx="0" cy="0"/>
        </a:xfrm>
      </p:grpSpPr>
      <p:sp>
        <p:nvSpPr>
          <p:cNvPr id="43" name="Picture Placeholder 42">
            <a:extLst>
              <a:ext uri="{FF2B5EF4-FFF2-40B4-BE49-F238E27FC236}">
                <a16:creationId xmlns:a16="http://schemas.microsoft.com/office/drawing/2014/main" id="{7F9F1072-3504-4D38-B697-738B1281BED0}"/>
              </a:ext>
            </a:extLst>
          </p:cNvPr>
          <p:cNvSpPr>
            <a:spLocks noGrp="1"/>
          </p:cNvSpPr>
          <p:nvPr>
            <p:ph type="pic" sz="quarter" idx="10"/>
          </p:nvPr>
        </p:nvSpPr>
        <p:spPr>
          <a:xfrm>
            <a:off x="4506482" y="1116778"/>
            <a:ext cx="7669140" cy="3468869"/>
          </a:xfrm>
          <a:prstGeom prst="round2DiagRect">
            <a:avLst/>
          </a:prstGeom>
        </p:spPr>
        <p:txBody>
          <a:bodyPr/>
          <a:lstStyle/>
          <a:p>
            <a:endParaRPr lang="en-US"/>
          </a:p>
        </p:txBody>
      </p:sp>
      <p:sp>
        <p:nvSpPr>
          <p:cNvPr id="2" name="Rectangle 1">
            <a:extLst>
              <a:ext uri="{FF2B5EF4-FFF2-40B4-BE49-F238E27FC236}">
                <a16:creationId xmlns:a16="http://schemas.microsoft.com/office/drawing/2014/main" id="{441CE6B1-786C-4421-9004-F6F3C8490D3A}"/>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44A9D016-70A6-4D6B-BB2C-82E81FF5B57A}"/>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402425A8-E7DB-4F96-AEA6-60B78AE759BD}"/>
              </a:ext>
            </a:extLst>
          </p:cNvPr>
          <p:cNvGrpSpPr/>
          <p:nvPr userDrawn="1"/>
        </p:nvGrpSpPr>
        <p:grpSpPr>
          <a:xfrm>
            <a:off x="197134" y="142070"/>
            <a:ext cx="1745087" cy="1141608"/>
            <a:chOff x="124656" y="100330"/>
            <a:chExt cx="1895213" cy="1280760"/>
          </a:xfrm>
        </p:grpSpPr>
        <p:sp>
          <p:nvSpPr>
            <p:cNvPr id="5" name="AutoShape 2">
              <a:extLst>
                <a:ext uri="{FF2B5EF4-FFF2-40B4-BE49-F238E27FC236}">
                  <a16:creationId xmlns:a16="http://schemas.microsoft.com/office/drawing/2014/main" id="{F9553F74-0F44-4284-98B7-BE182162BC85}"/>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6" name="Group 5">
              <a:extLst>
                <a:ext uri="{FF2B5EF4-FFF2-40B4-BE49-F238E27FC236}">
                  <a16:creationId xmlns:a16="http://schemas.microsoft.com/office/drawing/2014/main" id="{DB8B7008-6C62-4F04-A520-5C78750D4B52}"/>
                </a:ext>
              </a:extLst>
            </p:cNvPr>
            <p:cNvGrpSpPr/>
            <p:nvPr userDrawn="1"/>
          </p:nvGrpSpPr>
          <p:grpSpPr>
            <a:xfrm>
              <a:off x="124656" y="1195469"/>
              <a:ext cx="1895213" cy="185621"/>
              <a:chOff x="457200" y="2378075"/>
              <a:chExt cx="3182938" cy="215900"/>
            </a:xfrm>
          </p:grpSpPr>
          <p:grpSp>
            <p:nvGrpSpPr>
              <p:cNvPr id="7" name="Group 29">
                <a:extLst>
                  <a:ext uri="{FF2B5EF4-FFF2-40B4-BE49-F238E27FC236}">
                    <a16:creationId xmlns:a16="http://schemas.microsoft.com/office/drawing/2014/main" id="{BB23248B-B48D-43E2-B1E6-B5C006630C8F}"/>
                  </a:ext>
                </a:extLst>
              </p:cNvPr>
              <p:cNvGrpSpPr>
                <a:grpSpLocks/>
              </p:cNvGrpSpPr>
              <p:nvPr userDrawn="1"/>
            </p:nvGrpSpPr>
            <p:grpSpPr bwMode="auto">
              <a:xfrm>
                <a:off x="457200" y="2378075"/>
                <a:ext cx="206375" cy="212725"/>
                <a:chOff x="721" y="200"/>
                <a:chExt cx="326" cy="336"/>
              </a:xfrm>
            </p:grpSpPr>
            <p:sp>
              <p:nvSpPr>
                <p:cNvPr id="36" name="Freeform 31">
                  <a:extLst>
                    <a:ext uri="{FF2B5EF4-FFF2-40B4-BE49-F238E27FC236}">
                      <a16:creationId xmlns:a16="http://schemas.microsoft.com/office/drawing/2014/main" id="{39CB58BA-1BC8-4E30-BA7E-28C416F0C29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30">
                  <a:extLst>
                    <a:ext uri="{FF2B5EF4-FFF2-40B4-BE49-F238E27FC236}">
                      <a16:creationId xmlns:a16="http://schemas.microsoft.com/office/drawing/2014/main" id="{E0B9F683-1E1D-49C1-8BD6-B01A956B42D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1">
                <a:extLst>
                  <a:ext uri="{FF2B5EF4-FFF2-40B4-BE49-F238E27FC236}">
                    <a16:creationId xmlns:a16="http://schemas.microsoft.com/office/drawing/2014/main" id="{FDD1DE02-0A23-41EB-A146-C836E83B9535}"/>
                  </a:ext>
                </a:extLst>
              </p:cNvPr>
              <p:cNvGrpSpPr>
                <a:grpSpLocks/>
              </p:cNvGrpSpPr>
              <p:nvPr userDrawn="1"/>
            </p:nvGrpSpPr>
            <p:grpSpPr bwMode="auto">
              <a:xfrm>
                <a:off x="747713" y="2378075"/>
                <a:ext cx="836612" cy="215900"/>
                <a:chOff x="1178" y="200"/>
                <a:chExt cx="1317" cy="340"/>
              </a:xfrm>
            </p:grpSpPr>
            <p:pic>
              <p:nvPicPr>
                <p:cNvPr id="28" name="Picture 9">
                  <a:extLst>
                    <a:ext uri="{FF2B5EF4-FFF2-40B4-BE49-F238E27FC236}">
                      <a16:creationId xmlns:a16="http://schemas.microsoft.com/office/drawing/2014/main" id="{0A08FA64-1959-49D7-A7B1-485298F7C55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8">
                  <a:extLst>
                    <a:ext uri="{FF2B5EF4-FFF2-40B4-BE49-F238E27FC236}">
                      <a16:creationId xmlns:a16="http://schemas.microsoft.com/office/drawing/2014/main" id="{75AB83D8-C6CE-4637-BE45-DE065060C2F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7">
                  <a:extLst>
                    <a:ext uri="{FF2B5EF4-FFF2-40B4-BE49-F238E27FC236}">
                      <a16:creationId xmlns:a16="http://schemas.microsoft.com/office/drawing/2014/main" id="{33592830-4FD1-49A8-B5B9-AFDDDF5C2D8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1" name="AutoShape 6">
                  <a:extLst>
                    <a:ext uri="{FF2B5EF4-FFF2-40B4-BE49-F238E27FC236}">
                      <a16:creationId xmlns:a16="http://schemas.microsoft.com/office/drawing/2014/main" id="{0FC3C3E7-CBB9-4670-AAB7-4493DFBE4D8F}"/>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2" name="Picture 5">
                  <a:extLst>
                    <a:ext uri="{FF2B5EF4-FFF2-40B4-BE49-F238E27FC236}">
                      <a16:creationId xmlns:a16="http://schemas.microsoft.com/office/drawing/2014/main" id="{D9ECB5C4-50E8-4DCF-A6DB-F5943BA947E0}"/>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a:extLst>
                    <a:ext uri="{FF2B5EF4-FFF2-40B4-BE49-F238E27FC236}">
                      <a16:creationId xmlns:a16="http://schemas.microsoft.com/office/drawing/2014/main" id="{A329E279-9C10-482B-ADBD-144218B09DC4}"/>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
                  <a:extLst>
                    <a:ext uri="{FF2B5EF4-FFF2-40B4-BE49-F238E27FC236}">
                      <a16:creationId xmlns:a16="http://schemas.microsoft.com/office/drawing/2014/main" id="{9F6CB889-8E1A-4DC8-9273-E3F164353BCF}"/>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a:extLst>
                    <a:ext uri="{FF2B5EF4-FFF2-40B4-BE49-F238E27FC236}">
                      <a16:creationId xmlns:a16="http://schemas.microsoft.com/office/drawing/2014/main" id="{021B010B-3267-4BD4-852C-6D691F775FA5}"/>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17">
                <a:extLst>
                  <a:ext uri="{FF2B5EF4-FFF2-40B4-BE49-F238E27FC236}">
                    <a16:creationId xmlns:a16="http://schemas.microsoft.com/office/drawing/2014/main" id="{6D3347C9-D658-44AA-89FE-A41122436AB4}"/>
                  </a:ext>
                </a:extLst>
              </p:cNvPr>
              <p:cNvGrpSpPr>
                <a:grpSpLocks/>
              </p:cNvGrpSpPr>
              <p:nvPr userDrawn="1"/>
            </p:nvGrpSpPr>
            <p:grpSpPr bwMode="auto">
              <a:xfrm>
                <a:off x="1681163" y="2378075"/>
                <a:ext cx="1230312" cy="215900"/>
                <a:chOff x="2648" y="200"/>
                <a:chExt cx="1938" cy="340"/>
              </a:xfrm>
            </p:grpSpPr>
            <p:pic>
              <p:nvPicPr>
                <p:cNvPr id="17" name="Picture 28">
                  <a:extLst>
                    <a:ext uri="{FF2B5EF4-FFF2-40B4-BE49-F238E27FC236}">
                      <a16:creationId xmlns:a16="http://schemas.microsoft.com/office/drawing/2014/main" id="{49A97D45-42A7-4EDF-A0DA-D9740DD6FB16}"/>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7">
                  <a:extLst>
                    <a:ext uri="{FF2B5EF4-FFF2-40B4-BE49-F238E27FC236}">
                      <a16:creationId xmlns:a16="http://schemas.microsoft.com/office/drawing/2014/main" id="{2A8EDA4F-DA22-4B9B-8CB0-1A9F09D1F44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6">
                  <a:extLst>
                    <a:ext uri="{FF2B5EF4-FFF2-40B4-BE49-F238E27FC236}">
                      <a16:creationId xmlns:a16="http://schemas.microsoft.com/office/drawing/2014/main" id="{0AB65CF6-E0EF-4E99-B922-35AE3E9BA62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4DF3B624-0BEB-46B2-B196-5727E38A527B}"/>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4">
                  <a:extLst>
                    <a:ext uri="{FF2B5EF4-FFF2-40B4-BE49-F238E27FC236}">
                      <a16:creationId xmlns:a16="http://schemas.microsoft.com/office/drawing/2014/main" id="{D94777A7-5E45-48AD-A0AA-FE50A5B525C0}"/>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2" name="Freeform 23">
                  <a:extLst>
                    <a:ext uri="{FF2B5EF4-FFF2-40B4-BE49-F238E27FC236}">
                      <a16:creationId xmlns:a16="http://schemas.microsoft.com/office/drawing/2014/main" id="{7A8C078F-02A2-434D-8C36-0A07C4DEB23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3" name="Picture 22">
                  <a:extLst>
                    <a:ext uri="{FF2B5EF4-FFF2-40B4-BE49-F238E27FC236}">
                      <a16:creationId xmlns:a16="http://schemas.microsoft.com/office/drawing/2014/main" id="{1A48AFE7-E054-4815-BEFF-5F5DA1D91A69}"/>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1">
                  <a:extLst>
                    <a:ext uri="{FF2B5EF4-FFF2-40B4-BE49-F238E27FC236}">
                      <a16:creationId xmlns:a16="http://schemas.microsoft.com/office/drawing/2014/main" id="{59E2C6E4-FD78-444B-9875-EF284C8A3750}"/>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0">
                  <a:extLst>
                    <a:ext uri="{FF2B5EF4-FFF2-40B4-BE49-F238E27FC236}">
                      <a16:creationId xmlns:a16="http://schemas.microsoft.com/office/drawing/2014/main" id="{7AB510BF-349A-49CF-ABCC-854C120A3B2F}"/>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9">
                  <a:extLst>
                    <a:ext uri="{FF2B5EF4-FFF2-40B4-BE49-F238E27FC236}">
                      <a16:creationId xmlns:a16="http://schemas.microsoft.com/office/drawing/2014/main" id="{4E3CC5C7-1671-41DF-AE20-8017C10B68C7}"/>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8">
                  <a:extLst>
                    <a:ext uri="{FF2B5EF4-FFF2-40B4-BE49-F238E27FC236}">
                      <a16:creationId xmlns:a16="http://schemas.microsoft.com/office/drawing/2014/main" id="{5D13E931-CEEE-47B6-A99C-F0ACCFAEE79B}"/>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10">
                <a:extLst>
                  <a:ext uri="{FF2B5EF4-FFF2-40B4-BE49-F238E27FC236}">
                    <a16:creationId xmlns:a16="http://schemas.microsoft.com/office/drawing/2014/main" id="{34A33C18-ED29-4EA5-9324-3D236FDE170B}"/>
                  </a:ext>
                </a:extLst>
              </p:cNvPr>
              <p:cNvGrpSpPr>
                <a:grpSpLocks/>
              </p:cNvGrpSpPr>
              <p:nvPr userDrawn="1"/>
            </p:nvGrpSpPr>
            <p:grpSpPr bwMode="auto">
              <a:xfrm>
                <a:off x="3005138" y="2378075"/>
                <a:ext cx="635000" cy="215900"/>
                <a:chOff x="4732" y="200"/>
                <a:chExt cx="999" cy="340"/>
              </a:xfrm>
            </p:grpSpPr>
            <p:sp>
              <p:nvSpPr>
                <p:cNvPr id="11" name="AutoShape 16">
                  <a:extLst>
                    <a:ext uri="{FF2B5EF4-FFF2-40B4-BE49-F238E27FC236}">
                      <a16:creationId xmlns:a16="http://schemas.microsoft.com/office/drawing/2014/main" id="{6C1D8A06-280E-4765-B1EC-C004450B959F}"/>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2" name="Picture 15">
                  <a:extLst>
                    <a:ext uri="{FF2B5EF4-FFF2-40B4-BE49-F238E27FC236}">
                      <a16:creationId xmlns:a16="http://schemas.microsoft.com/office/drawing/2014/main" id="{622685E4-E8A0-4DC4-A3CF-D5E151EB8BF8}"/>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E5EE7E2B-6641-4B6D-BA53-F4DA80B7D8F2}"/>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4" name="Picture 13">
                  <a:extLst>
                    <a:ext uri="{FF2B5EF4-FFF2-40B4-BE49-F238E27FC236}">
                      <a16:creationId xmlns:a16="http://schemas.microsoft.com/office/drawing/2014/main" id="{093F2D83-CD01-4B16-8ADC-EFF5A571BF8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a:extLst>
                    <a:ext uri="{FF2B5EF4-FFF2-40B4-BE49-F238E27FC236}">
                      <a16:creationId xmlns:a16="http://schemas.microsoft.com/office/drawing/2014/main" id="{1B7CA761-64C9-44CF-92CE-6C328C5FEE55}"/>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1">
                  <a:extLst>
                    <a:ext uri="{FF2B5EF4-FFF2-40B4-BE49-F238E27FC236}">
                      <a16:creationId xmlns:a16="http://schemas.microsoft.com/office/drawing/2014/main" id="{FDBBBA3A-FD4A-4D29-9F00-2E930281A5E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539653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0C2A3E"/>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13428B2-641B-4C73-BC7C-9D0A4FD76DC6}"/>
              </a:ext>
            </a:extLst>
          </p:cNvPr>
          <p:cNvSpPr>
            <a:spLocks noGrp="1"/>
          </p:cNvSpPr>
          <p:nvPr>
            <p:ph type="pic" sz="quarter" idx="10"/>
          </p:nvPr>
        </p:nvSpPr>
        <p:spPr>
          <a:xfrm>
            <a:off x="5683559" y="1129902"/>
            <a:ext cx="6508441" cy="5396857"/>
          </a:xfrm>
          <a:prstGeom prst="round2DiagRect">
            <a:avLst/>
          </a:prstGeom>
        </p:spPr>
        <p:txBody>
          <a:bodyPr/>
          <a:lstStyle/>
          <a:p>
            <a:endParaRPr lang="en-US"/>
          </a:p>
        </p:txBody>
      </p:sp>
      <p:cxnSp>
        <p:nvCxnSpPr>
          <p:cNvPr id="6" name="Straight Connector 5">
            <a:extLst>
              <a:ext uri="{FF2B5EF4-FFF2-40B4-BE49-F238E27FC236}">
                <a16:creationId xmlns:a16="http://schemas.microsoft.com/office/drawing/2014/main" id="{98CF81E1-3F14-4521-BDD6-B02A7BF33A88}"/>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B9E634CD-EE26-41FF-9E8C-8FD828CA9077}"/>
              </a:ext>
            </a:extLst>
          </p:cNvPr>
          <p:cNvGrpSpPr/>
          <p:nvPr userDrawn="1"/>
        </p:nvGrpSpPr>
        <p:grpSpPr>
          <a:xfrm>
            <a:off x="197134" y="142070"/>
            <a:ext cx="1745087" cy="1141608"/>
            <a:chOff x="124656" y="100330"/>
            <a:chExt cx="1895213" cy="1280760"/>
          </a:xfrm>
        </p:grpSpPr>
        <p:sp>
          <p:nvSpPr>
            <p:cNvPr id="8" name="AutoShape 2">
              <a:extLst>
                <a:ext uri="{FF2B5EF4-FFF2-40B4-BE49-F238E27FC236}">
                  <a16:creationId xmlns:a16="http://schemas.microsoft.com/office/drawing/2014/main" id="{E9EFC301-B7DE-4669-A7AC-37CE7E64DF7C}"/>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9" name="Group 8">
              <a:extLst>
                <a:ext uri="{FF2B5EF4-FFF2-40B4-BE49-F238E27FC236}">
                  <a16:creationId xmlns:a16="http://schemas.microsoft.com/office/drawing/2014/main" id="{3522E272-2168-4293-A286-ED3653FEBA24}"/>
                </a:ext>
              </a:extLst>
            </p:cNvPr>
            <p:cNvGrpSpPr/>
            <p:nvPr userDrawn="1"/>
          </p:nvGrpSpPr>
          <p:grpSpPr>
            <a:xfrm>
              <a:off x="124656" y="1195469"/>
              <a:ext cx="1895213" cy="185621"/>
              <a:chOff x="457200" y="2378075"/>
              <a:chExt cx="3182938" cy="215900"/>
            </a:xfrm>
          </p:grpSpPr>
          <p:grpSp>
            <p:nvGrpSpPr>
              <p:cNvPr id="11" name="Group 29">
                <a:extLst>
                  <a:ext uri="{FF2B5EF4-FFF2-40B4-BE49-F238E27FC236}">
                    <a16:creationId xmlns:a16="http://schemas.microsoft.com/office/drawing/2014/main" id="{7B8C6233-B861-4D8B-9D74-BEAB76CC295E}"/>
                  </a:ext>
                </a:extLst>
              </p:cNvPr>
              <p:cNvGrpSpPr>
                <a:grpSpLocks/>
              </p:cNvGrpSpPr>
              <p:nvPr userDrawn="1"/>
            </p:nvGrpSpPr>
            <p:grpSpPr bwMode="auto">
              <a:xfrm>
                <a:off x="457200" y="2378075"/>
                <a:ext cx="206375" cy="212725"/>
                <a:chOff x="721" y="200"/>
                <a:chExt cx="326" cy="336"/>
              </a:xfrm>
            </p:grpSpPr>
            <p:sp>
              <p:nvSpPr>
                <p:cNvPr id="40" name="Freeform 31">
                  <a:extLst>
                    <a:ext uri="{FF2B5EF4-FFF2-40B4-BE49-F238E27FC236}">
                      <a16:creationId xmlns:a16="http://schemas.microsoft.com/office/drawing/2014/main" id="{42F788FA-B1D3-477F-BE99-1CA3C8034553}"/>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1" name="Picture 30">
                  <a:extLst>
                    <a:ext uri="{FF2B5EF4-FFF2-40B4-BE49-F238E27FC236}">
                      <a16:creationId xmlns:a16="http://schemas.microsoft.com/office/drawing/2014/main" id="{A1859D86-6827-48DF-A811-B66F76D5570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Group 1">
                <a:extLst>
                  <a:ext uri="{FF2B5EF4-FFF2-40B4-BE49-F238E27FC236}">
                    <a16:creationId xmlns:a16="http://schemas.microsoft.com/office/drawing/2014/main" id="{1EA2DCF4-58F7-4962-BBCF-4A98365EE718}"/>
                  </a:ext>
                </a:extLst>
              </p:cNvPr>
              <p:cNvGrpSpPr>
                <a:grpSpLocks/>
              </p:cNvGrpSpPr>
              <p:nvPr userDrawn="1"/>
            </p:nvGrpSpPr>
            <p:grpSpPr bwMode="auto">
              <a:xfrm>
                <a:off x="747713" y="2378075"/>
                <a:ext cx="836612" cy="215900"/>
                <a:chOff x="1178" y="200"/>
                <a:chExt cx="1317" cy="340"/>
              </a:xfrm>
            </p:grpSpPr>
            <p:pic>
              <p:nvPicPr>
                <p:cNvPr id="32" name="Picture 9">
                  <a:extLst>
                    <a:ext uri="{FF2B5EF4-FFF2-40B4-BE49-F238E27FC236}">
                      <a16:creationId xmlns:a16="http://schemas.microsoft.com/office/drawing/2014/main" id="{7C969F57-0A42-4EE3-A600-19EE93A8335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8">
                  <a:extLst>
                    <a:ext uri="{FF2B5EF4-FFF2-40B4-BE49-F238E27FC236}">
                      <a16:creationId xmlns:a16="http://schemas.microsoft.com/office/drawing/2014/main" id="{921A788F-B432-4EBE-88C4-F8DC60F76C2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7">
                  <a:extLst>
                    <a:ext uri="{FF2B5EF4-FFF2-40B4-BE49-F238E27FC236}">
                      <a16:creationId xmlns:a16="http://schemas.microsoft.com/office/drawing/2014/main" id="{AC9806B9-A5A7-4725-87AC-89A5649129B6}"/>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5" name="AutoShape 6">
                  <a:extLst>
                    <a:ext uri="{FF2B5EF4-FFF2-40B4-BE49-F238E27FC236}">
                      <a16:creationId xmlns:a16="http://schemas.microsoft.com/office/drawing/2014/main" id="{2CEC71A0-CECD-4DFA-89D9-E00ECCF6891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6" name="Picture 5">
                  <a:extLst>
                    <a:ext uri="{FF2B5EF4-FFF2-40B4-BE49-F238E27FC236}">
                      <a16:creationId xmlns:a16="http://schemas.microsoft.com/office/drawing/2014/main" id="{AE989C65-B94B-4A18-8AFA-59BB728BED9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a:extLst>
                    <a:ext uri="{FF2B5EF4-FFF2-40B4-BE49-F238E27FC236}">
                      <a16:creationId xmlns:a16="http://schemas.microsoft.com/office/drawing/2014/main" id="{D3B8C236-E6BA-492F-9ABB-25D292D6AA4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
                  <a:extLst>
                    <a:ext uri="{FF2B5EF4-FFF2-40B4-BE49-F238E27FC236}">
                      <a16:creationId xmlns:a16="http://schemas.microsoft.com/office/drawing/2014/main" id="{2C89ABDA-265D-4002-9BC7-5960957CCBB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a:extLst>
                    <a:ext uri="{FF2B5EF4-FFF2-40B4-BE49-F238E27FC236}">
                      <a16:creationId xmlns:a16="http://schemas.microsoft.com/office/drawing/2014/main" id="{C72A2EE1-3E3E-4D15-9D03-C002082E665D}"/>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7">
                <a:extLst>
                  <a:ext uri="{FF2B5EF4-FFF2-40B4-BE49-F238E27FC236}">
                    <a16:creationId xmlns:a16="http://schemas.microsoft.com/office/drawing/2014/main" id="{1BAFCDFF-7D65-41B3-B832-D05A3A739F0A}"/>
                  </a:ext>
                </a:extLst>
              </p:cNvPr>
              <p:cNvGrpSpPr>
                <a:grpSpLocks/>
              </p:cNvGrpSpPr>
              <p:nvPr userDrawn="1"/>
            </p:nvGrpSpPr>
            <p:grpSpPr bwMode="auto">
              <a:xfrm>
                <a:off x="1681163" y="2378075"/>
                <a:ext cx="1230312" cy="215900"/>
                <a:chOff x="2648" y="200"/>
                <a:chExt cx="1938" cy="340"/>
              </a:xfrm>
            </p:grpSpPr>
            <p:pic>
              <p:nvPicPr>
                <p:cNvPr id="21" name="Picture 28">
                  <a:extLst>
                    <a:ext uri="{FF2B5EF4-FFF2-40B4-BE49-F238E27FC236}">
                      <a16:creationId xmlns:a16="http://schemas.microsoft.com/office/drawing/2014/main" id="{7A7CE096-3F42-4AC2-B4F4-8EA9DBDF884F}"/>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7">
                  <a:extLst>
                    <a:ext uri="{FF2B5EF4-FFF2-40B4-BE49-F238E27FC236}">
                      <a16:creationId xmlns:a16="http://schemas.microsoft.com/office/drawing/2014/main" id="{AA0F4680-598E-4495-A17F-6B53EABDC84F}"/>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6">
                  <a:extLst>
                    <a:ext uri="{FF2B5EF4-FFF2-40B4-BE49-F238E27FC236}">
                      <a16:creationId xmlns:a16="http://schemas.microsoft.com/office/drawing/2014/main" id="{D6AC7FDA-326C-4B34-B6AD-AC5D7231243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5">
                  <a:extLst>
                    <a:ext uri="{FF2B5EF4-FFF2-40B4-BE49-F238E27FC236}">
                      <a16:creationId xmlns:a16="http://schemas.microsoft.com/office/drawing/2014/main" id="{5C9DFA63-CC1B-4A42-A313-D9A6DA154E0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9CAC01D2-DFD6-4CA3-96E7-971E9BBE0EA1}"/>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6" name="Freeform 23">
                  <a:extLst>
                    <a:ext uri="{FF2B5EF4-FFF2-40B4-BE49-F238E27FC236}">
                      <a16:creationId xmlns:a16="http://schemas.microsoft.com/office/drawing/2014/main" id="{0E7EF964-05E7-4523-B466-9410E3EA91C2}"/>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7" name="Picture 22">
                  <a:extLst>
                    <a:ext uri="{FF2B5EF4-FFF2-40B4-BE49-F238E27FC236}">
                      <a16:creationId xmlns:a16="http://schemas.microsoft.com/office/drawing/2014/main" id="{C9B9E11D-A317-43BE-A980-BA130B0F379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1">
                  <a:extLst>
                    <a:ext uri="{FF2B5EF4-FFF2-40B4-BE49-F238E27FC236}">
                      <a16:creationId xmlns:a16="http://schemas.microsoft.com/office/drawing/2014/main" id="{9AF79DF7-3DDD-49C7-AF2A-F4480A38496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0">
                  <a:extLst>
                    <a:ext uri="{FF2B5EF4-FFF2-40B4-BE49-F238E27FC236}">
                      <a16:creationId xmlns:a16="http://schemas.microsoft.com/office/drawing/2014/main" id="{3363910F-DE90-4ECF-A589-988999293811}"/>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9">
                  <a:extLst>
                    <a:ext uri="{FF2B5EF4-FFF2-40B4-BE49-F238E27FC236}">
                      <a16:creationId xmlns:a16="http://schemas.microsoft.com/office/drawing/2014/main" id="{4BFA3F61-5309-402F-9D08-0ECA5C647711}"/>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8">
                  <a:extLst>
                    <a:ext uri="{FF2B5EF4-FFF2-40B4-BE49-F238E27FC236}">
                      <a16:creationId xmlns:a16="http://schemas.microsoft.com/office/drawing/2014/main" id="{B2C27B65-5F90-48D3-B372-9AB52B5F7361}"/>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0">
                <a:extLst>
                  <a:ext uri="{FF2B5EF4-FFF2-40B4-BE49-F238E27FC236}">
                    <a16:creationId xmlns:a16="http://schemas.microsoft.com/office/drawing/2014/main" id="{602777F5-7768-4E0B-9CEE-CF55CCD206E9}"/>
                  </a:ext>
                </a:extLst>
              </p:cNvPr>
              <p:cNvGrpSpPr>
                <a:grpSpLocks/>
              </p:cNvGrpSpPr>
              <p:nvPr userDrawn="1"/>
            </p:nvGrpSpPr>
            <p:grpSpPr bwMode="auto">
              <a:xfrm>
                <a:off x="3005138" y="2378075"/>
                <a:ext cx="635000" cy="215900"/>
                <a:chOff x="4732" y="200"/>
                <a:chExt cx="999" cy="340"/>
              </a:xfrm>
            </p:grpSpPr>
            <p:sp>
              <p:nvSpPr>
                <p:cNvPr id="15" name="AutoShape 16">
                  <a:extLst>
                    <a:ext uri="{FF2B5EF4-FFF2-40B4-BE49-F238E27FC236}">
                      <a16:creationId xmlns:a16="http://schemas.microsoft.com/office/drawing/2014/main" id="{29539FDD-415A-4A22-8D91-0DDEA33DB3C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6" name="Picture 15">
                  <a:extLst>
                    <a:ext uri="{FF2B5EF4-FFF2-40B4-BE49-F238E27FC236}">
                      <a16:creationId xmlns:a16="http://schemas.microsoft.com/office/drawing/2014/main" id="{781788E6-DE5B-4AC6-B9E1-2F9D15C4CF0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03A89AD5-35F1-416A-920F-8A8661676D01}"/>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3">
                  <a:extLst>
                    <a:ext uri="{FF2B5EF4-FFF2-40B4-BE49-F238E27FC236}">
                      <a16:creationId xmlns:a16="http://schemas.microsoft.com/office/drawing/2014/main" id="{5B133286-411A-4729-AF50-112119357EB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a:extLst>
                    <a:ext uri="{FF2B5EF4-FFF2-40B4-BE49-F238E27FC236}">
                      <a16:creationId xmlns:a16="http://schemas.microsoft.com/office/drawing/2014/main" id="{CD63864B-6C14-4901-8408-DB49E0BE25F4}"/>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1">
                  <a:extLst>
                    <a:ext uri="{FF2B5EF4-FFF2-40B4-BE49-F238E27FC236}">
                      <a16:creationId xmlns:a16="http://schemas.microsoft.com/office/drawing/2014/main" id="{DC8F3F82-6DE0-4A83-A6A8-DF1D0D2D6B09}"/>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713438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0C2A3E"/>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8CF81E1-3F14-4521-BDD6-B02A7BF33A88}"/>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hart Placeholder 2">
            <a:extLst>
              <a:ext uri="{FF2B5EF4-FFF2-40B4-BE49-F238E27FC236}">
                <a16:creationId xmlns:a16="http://schemas.microsoft.com/office/drawing/2014/main" id="{D5F14D94-9E91-4039-8717-05BEF7F019AE}"/>
              </a:ext>
            </a:extLst>
          </p:cNvPr>
          <p:cNvSpPr>
            <a:spLocks noGrp="1"/>
          </p:cNvSpPr>
          <p:nvPr>
            <p:ph type="chart" sz="quarter" idx="10"/>
          </p:nvPr>
        </p:nvSpPr>
        <p:spPr>
          <a:xfrm>
            <a:off x="560363" y="2110157"/>
            <a:ext cx="11071274" cy="2954209"/>
          </a:xfrm>
          <a:prstGeom prst="rect">
            <a:avLst/>
          </a:prstGeom>
        </p:spPr>
        <p:txBody>
          <a:bodyPr/>
          <a:lstStyle/>
          <a:p>
            <a:endParaRPr lang="en-US" dirty="0"/>
          </a:p>
        </p:txBody>
      </p:sp>
      <p:grpSp>
        <p:nvGrpSpPr>
          <p:cNvPr id="22" name="Group 21">
            <a:extLst>
              <a:ext uri="{FF2B5EF4-FFF2-40B4-BE49-F238E27FC236}">
                <a16:creationId xmlns:a16="http://schemas.microsoft.com/office/drawing/2014/main" id="{B4C6D875-33E9-4B02-B907-4DC905DBB996}"/>
              </a:ext>
            </a:extLst>
          </p:cNvPr>
          <p:cNvGrpSpPr/>
          <p:nvPr userDrawn="1"/>
        </p:nvGrpSpPr>
        <p:grpSpPr>
          <a:xfrm>
            <a:off x="197134" y="142070"/>
            <a:ext cx="1745087" cy="1141608"/>
            <a:chOff x="124656" y="100330"/>
            <a:chExt cx="1895213" cy="1280760"/>
          </a:xfrm>
        </p:grpSpPr>
        <p:sp>
          <p:nvSpPr>
            <p:cNvPr id="7" name="AutoShape 2">
              <a:extLst>
                <a:ext uri="{FF2B5EF4-FFF2-40B4-BE49-F238E27FC236}">
                  <a16:creationId xmlns:a16="http://schemas.microsoft.com/office/drawing/2014/main" id="{3F364AF0-B7E2-4500-9566-75AB7C61A1C7}"/>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21" name="Group 20">
              <a:extLst>
                <a:ext uri="{FF2B5EF4-FFF2-40B4-BE49-F238E27FC236}">
                  <a16:creationId xmlns:a16="http://schemas.microsoft.com/office/drawing/2014/main" id="{C020E4ED-5172-4820-9373-D5E586566575}"/>
                </a:ext>
              </a:extLst>
            </p:cNvPr>
            <p:cNvGrpSpPr/>
            <p:nvPr userDrawn="1"/>
          </p:nvGrpSpPr>
          <p:grpSpPr>
            <a:xfrm>
              <a:off x="124656" y="1195469"/>
              <a:ext cx="1895213" cy="185621"/>
              <a:chOff x="457200" y="2378075"/>
              <a:chExt cx="3182938" cy="215900"/>
            </a:xfrm>
          </p:grpSpPr>
          <p:grpSp>
            <p:nvGrpSpPr>
              <p:cNvPr id="4" name="Group 29">
                <a:extLst>
                  <a:ext uri="{FF2B5EF4-FFF2-40B4-BE49-F238E27FC236}">
                    <a16:creationId xmlns:a16="http://schemas.microsoft.com/office/drawing/2014/main" id="{B7BECD25-56D0-45EA-B89B-82824102EDF6}"/>
                  </a:ext>
                </a:extLst>
              </p:cNvPr>
              <p:cNvGrpSpPr>
                <a:grpSpLocks/>
              </p:cNvGrpSpPr>
              <p:nvPr userDrawn="1"/>
            </p:nvGrpSpPr>
            <p:grpSpPr bwMode="auto">
              <a:xfrm>
                <a:off x="457200" y="2378075"/>
                <a:ext cx="206375" cy="212725"/>
                <a:chOff x="721" y="200"/>
                <a:chExt cx="326" cy="336"/>
              </a:xfrm>
            </p:grpSpPr>
            <p:sp>
              <p:nvSpPr>
                <p:cNvPr id="5" name="Freeform 31">
                  <a:extLst>
                    <a:ext uri="{FF2B5EF4-FFF2-40B4-BE49-F238E27FC236}">
                      <a16:creationId xmlns:a16="http://schemas.microsoft.com/office/drawing/2014/main" id="{6557DC48-E601-41BC-981B-69AE97AD33B2}"/>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8" name="Picture 30">
                  <a:extLst>
                    <a:ext uri="{FF2B5EF4-FFF2-40B4-BE49-F238E27FC236}">
                      <a16:creationId xmlns:a16="http://schemas.microsoft.com/office/drawing/2014/main" id="{59437464-B872-4831-8A7A-41B83717BB3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1">
                <a:extLst>
                  <a:ext uri="{FF2B5EF4-FFF2-40B4-BE49-F238E27FC236}">
                    <a16:creationId xmlns:a16="http://schemas.microsoft.com/office/drawing/2014/main" id="{B0D21A31-7F4F-499C-83EE-BBAE8D697EEB}"/>
                  </a:ext>
                </a:extLst>
              </p:cNvPr>
              <p:cNvGrpSpPr>
                <a:grpSpLocks/>
              </p:cNvGrpSpPr>
              <p:nvPr userDrawn="1"/>
            </p:nvGrpSpPr>
            <p:grpSpPr bwMode="auto">
              <a:xfrm>
                <a:off x="747713" y="2378075"/>
                <a:ext cx="836612" cy="215900"/>
                <a:chOff x="1178" y="200"/>
                <a:chExt cx="1317" cy="340"/>
              </a:xfrm>
            </p:grpSpPr>
            <p:pic>
              <p:nvPicPr>
                <p:cNvPr id="2057" name="Picture 9">
                  <a:extLst>
                    <a:ext uri="{FF2B5EF4-FFF2-40B4-BE49-F238E27FC236}">
                      <a16:creationId xmlns:a16="http://schemas.microsoft.com/office/drawing/2014/main" id="{C6E89D85-5FAA-4D3C-BB64-58B37EB7582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778F0FB4-4815-4C83-BD85-84C9A51EF47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a:extLst>
                    <a:ext uri="{FF2B5EF4-FFF2-40B4-BE49-F238E27FC236}">
                      <a16:creationId xmlns:a16="http://schemas.microsoft.com/office/drawing/2014/main" id="{2F26272E-102F-4B8A-8965-CDF09A9F0C9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6">
                  <a:extLst>
                    <a:ext uri="{FF2B5EF4-FFF2-40B4-BE49-F238E27FC236}">
                      <a16:creationId xmlns:a16="http://schemas.microsoft.com/office/drawing/2014/main" id="{77E4B3A3-39F1-4692-9ECE-5BDA679F21E7}"/>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53" name="Picture 5">
                  <a:extLst>
                    <a:ext uri="{FF2B5EF4-FFF2-40B4-BE49-F238E27FC236}">
                      <a16:creationId xmlns:a16="http://schemas.microsoft.com/office/drawing/2014/main" id="{DBEBB03D-BAB5-43C2-8DDC-85267556FCB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0C17AFF9-803F-4660-A975-2DD2F59F130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a:extLst>
                    <a:ext uri="{FF2B5EF4-FFF2-40B4-BE49-F238E27FC236}">
                      <a16:creationId xmlns:a16="http://schemas.microsoft.com/office/drawing/2014/main" id="{5F15900A-D74F-447B-B63A-10A393001CC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2D3D9709-239E-4748-9415-FC513538FF8F}"/>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7">
                <a:extLst>
                  <a:ext uri="{FF2B5EF4-FFF2-40B4-BE49-F238E27FC236}">
                    <a16:creationId xmlns:a16="http://schemas.microsoft.com/office/drawing/2014/main" id="{B473683E-684F-4BDE-BFB2-8A34E2428E81}"/>
                  </a:ext>
                </a:extLst>
              </p:cNvPr>
              <p:cNvGrpSpPr>
                <a:grpSpLocks/>
              </p:cNvGrpSpPr>
              <p:nvPr userDrawn="1"/>
            </p:nvGrpSpPr>
            <p:grpSpPr bwMode="auto">
              <a:xfrm>
                <a:off x="1681163" y="2378075"/>
                <a:ext cx="1230312" cy="215900"/>
                <a:chOff x="2648" y="200"/>
                <a:chExt cx="1938" cy="340"/>
              </a:xfrm>
            </p:grpSpPr>
            <p:pic>
              <p:nvPicPr>
                <p:cNvPr id="2076" name="Picture 28">
                  <a:extLst>
                    <a:ext uri="{FF2B5EF4-FFF2-40B4-BE49-F238E27FC236}">
                      <a16:creationId xmlns:a16="http://schemas.microsoft.com/office/drawing/2014/main" id="{04D1D478-DAEC-4118-B647-393CA3268D56}"/>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75" name="Picture 27">
                  <a:extLst>
                    <a:ext uri="{FF2B5EF4-FFF2-40B4-BE49-F238E27FC236}">
                      <a16:creationId xmlns:a16="http://schemas.microsoft.com/office/drawing/2014/main" id="{78AC251F-D679-45BC-86DF-326A647E7C7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a:extLst>
                    <a:ext uri="{FF2B5EF4-FFF2-40B4-BE49-F238E27FC236}">
                      <a16:creationId xmlns:a16="http://schemas.microsoft.com/office/drawing/2014/main" id="{55FCB41A-DB10-4079-ACED-708ACFB680E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073" name="Picture 25">
                  <a:extLst>
                    <a:ext uri="{FF2B5EF4-FFF2-40B4-BE49-F238E27FC236}">
                      <a16:creationId xmlns:a16="http://schemas.microsoft.com/office/drawing/2014/main" id="{0E978DEA-379D-438D-9FAF-6A07889958D6}"/>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a:extLst>
                    <a:ext uri="{FF2B5EF4-FFF2-40B4-BE49-F238E27FC236}">
                      <a16:creationId xmlns:a16="http://schemas.microsoft.com/office/drawing/2014/main" id="{D75B7473-04C9-4B17-88B7-54C22259A94C}"/>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12" name="Freeform 23">
                  <a:extLst>
                    <a:ext uri="{FF2B5EF4-FFF2-40B4-BE49-F238E27FC236}">
                      <a16:creationId xmlns:a16="http://schemas.microsoft.com/office/drawing/2014/main" id="{E9D1B15A-D368-46C6-804C-33525C508663}"/>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0" name="Picture 22">
                  <a:extLst>
                    <a:ext uri="{FF2B5EF4-FFF2-40B4-BE49-F238E27FC236}">
                      <a16:creationId xmlns:a16="http://schemas.microsoft.com/office/drawing/2014/main" id="{26A0A89A-8FD9-4F22-AAE9-AB146F7F89EC}"/>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69" name="Picture 21">
                  <a:extLst>
                    <a:ext uri="{FF2B5EF4-FFF2-40B4-BE49-F238E27FC236}">
                      <a16:creationId xmlns:a16="http://schemas.microsoft.com/office/drawing/2014/main" id="{F2CE464D-1026-4CCB-8213-A259C8AAD82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a:extLst>
                    <a:ext uri="{FF2B5EF4-FFF2-40B4-BE49-F238E27FC236}">
                      <a16:creationId xmlns:a16="http://schemas.microsoft.com/office/drawing/2014/main" id="{7EC3412F-7B8A-4AD0-85A6-122A73505D4C}"/>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67" name="Picture 19">
                  <a:extLst>
                    <a:ext uri="{FF2B5EF4-FFF2-40B4-BE49-F238E27FC236}">
                      <a16:creationId xmlns:a16="http://schemas.microsoft.com/office/drawing/2014/main" id="{891FDAB9-5B5E-4A31-9038-7DB7C5F630E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a:extLst>
                    <a:ext uri="{FF2B5EF4-FFF2-40B4-BE49-F238E27FC236}">
                      <a16:creationId xmlns:a16="http://schemas.microsoft.com/office/drawing/2014/main" id="{083EDB7D-B07F-484C-BBD8-065E280E44BC}"/>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0">
                <a:extLst>
                  <a:ext uri="{FF2B5EF4-FFF2-40B4-BE49-F238E27FC236}">
                    <a16:creationId xmlns:a16="http://schemas.microsoft.com/office/drawing/2014/main" id="{18A9CE66-5724-4958-82C4-D6928B350A50}"/>
                  </a:ext>
                </a:extLst>
              </p:cNvPr>
              <p:cNvGrpSpPr>
                <a:grpSpLocks/>
              </p:cNvGrpSpPr>
              <p:nvPr userDrawn="1"/>
            </p:nvGrpSpPr>
            <p:grpSpPr bwMode="auto">
              <a:xfrm>
                <a:off x="3005138" y="2378075"/>
                <a:ext cx="635000" cy="215900"/>
                <a:chOff x="4732" y="200"/>
                <a:chExt cx="999" cy="340"/>
              </a:xfrm>
            </p:grpSpPr>
            <p:sp>
              <p:nvSpPr>
                <p:cNvPr id="14" name="AutoShape 16">
                  <a:extLst>
                    <a:ext uri="{FF2B5EF4-FFF2-40B4-BE49-F238E27FC236}">
                      <a16:creationId xmlns:a16="http://schemas.microsoft.com/office/drawing/2014/main" id="{4D343F86-7E3C-44CA-AE09-45B6793137D4}"/>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3" name="Picture 15">
                  <a:extLst>
                    <a:ext uri="{FF2B5EF4-FFF2-40B4-BE49-F238E27FC236}">
                      <a16:creationId xmlns:a16="http://schemas.microsoft.com/office/drawing/2014/main" id="{E4DC2C48-6D70-4DEF-B5E6-2752B6B6EF86}"/>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DC4E42F4-2EE6-4732-8BF7-14BE93517168}"/>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1" name="Picture 13">
                  <a:extLst>
                    <a:ext uri="{FF2B5EF4-FFF2-40B4-BE49-F238E27FC236}">
                      <a16:creationId xmlns:a16="http://schemas.microsoft.com/office/drawing/2014/main" id="{CDFA4084-543C-47E2-93D5-86E60F37373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a:extLst>
                    <a:ext uri="{FF2B5EF4-FFF2-40B4-BE49-F238E27FC236}">
                      <a16:creationId xmlns:a16="http://schemas.microsoft.com/office/drawing/2014/main" id="{25DB4FB1-0858-4577-9412-5B4FED54B0F9}"/>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a:extLst>
                    <a:ext uri="{FF2B5EF4-FFF2-40B4-BE49-F238E27FC236}">
                      <a16:creationId xmlns:a16="http://schemas.microsoft.com/office/drawing/2014/main" id="{31F49AF8-1388-4EA0-872B-E9C9EE5684D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
        <p:nvSpPr>
          <p:cNvPr id="18" name="Rectangle 34">
            <a:extLst>
              <a:ext uri="{FF2B5EF4-FFF2-40B4-BE49-F238E27FC236}">
                <a16:creationId xmlns:a16="http://schemas.microsoft.com/office/drawing/2014/main" id="{D8AD3507-1D8A-4A0B-A141-87BD39E8691C}"/>
              </a:ext>
            </a:extLst>
          </p:cNvPr>
          <p:cNvSpPr>
            <a:spLocks noChangeArrowheads="1"/>
          </p:cNvSpPr>
          <p:nvPr userDrawn="1"/>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9" name="Rectangle 35">
            <a:extLst>
              <a:ext uri="{FF2B5EF4-FFF2-40B4-BE49-F238E27FC236}">
                <a16:creationId xmlns:a16="http://schemas.microsoft.com/office/drawing/2014/main" id="{07473A85-AB0A-43FF-BBF6-A25731CFF19A}"/>
              </a:ext>
            </a:extLst>
          </p:cNvPr>
          <p:cNvSpPr>
            <a:spLocks noChangeArrowheads="1"/>
          </p:cNvSpPr>
          <p:nvPr userDrawn="1"/>
        </p:nvSpPr>
        <p:spPr bwMode="auto">
          <a:xfrm>
            <a:off x="101600" y="22510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0" name="Rectangle 36">
            <a:extLst>
              <a:ext uri="{FF2B5EF4-FFF2-40B4-BE49-F238E27FC236}">
                <a16:creationId xmlns:a16="http://schemas.microsoft.com/office/drawing/2014/main" id="{48E9E4AE-CF66-4913-B215-5F98320E056A}"/>
              </a:ext>
            </a:extLst>
          </p:cNvPr>
          <p:cNvSpPr>
            <a:spLocks noChangeArrowheads="1"/>
          </p:cNvSpPr>
          <p:nvPr userDrawn="1"/>
        </p:nvSpPr>
        <p:spPr bwMode="auto">
          <a:xfrm>
            <a:off x="0" y="22526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a:ln>
                  <a:noFill/>
                </a:ln>
                <a:solidFill>
                  <a:schemeClr val="tx1"/>
                </a:solidFill>
                <a:effectLst/>
                <a:latin typeface="Arial" panose="020B0604020202020204" pitchFamily="34" charset="0"/>
                <a:ea typeface="Verdana" panose="020B0604030504040204" pitchFamily="34" charset="0"/>
                <a:cs typeface="Verdana" panose="020B0604030504040204" pitchFamily="34" charset="0"/>
              </a:rPr>
            </a:br>
            <a:endParaRPr kumimoji="0" lang="en-US" altLang="en-US" sz="11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85548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1_Title Slide">
    <p:bg>
      <p:bgPr>
        <a:solidFill>
          <a:srgbClr val="0C2A3E"/>
        </a:solidFill>
        <a:effectLst/>
      </p:bgPr>
    </p:bg>
    <p:spTree>
      <p:nvGrpSpPr>
        <p:cNvPr id="1" name=""/>
        <p:cNvGrpSpPr/>
        <p:nvPr/>
      </p:nvGrpSpPr>
      <p:grpSpPr>
        <a:xfrm>
          <a:off x="0" y="0"/>
          <a:ext cx="0" cy="0"/>
          <a:chOff x="0" y="0"/>
          <a:chExt cx="0" cy="0"/>
        </a:xfrm>
      </p:grpSpPr>
      <p:pic>
        <p:nvPicPr>
          <p:cNvPr id="2" name="Mockup">
            <a:extLst>
              <a:ext uri="{FF2B5EF4-FFF2-40B4-BE49-F238E27FC236}">
                <a16:creationId xmlns:a16="http://schemas.microsoft.com/office/drawing/2014/main" id="{8D73B970-5EB0-4CF1-A2FC-13F92847154F}"/>
              </a:ext>
            </a:extLst>
          </p:cNvPr>
          <p:cNvPicPr>
            <a:picLocks/>
          </p:cNvPicPr>
          <p:nvPr userDrawn="1"/>
        </p:nvPicPr>
        <p:blipFill>
          <a:blip r:embed="rId2" cstate="print">
            <a:grayscl/>
            <a:extLst>
              <a:ext uri="{28A0092B-C50C-407E-A947-70E740481C1C}">
                <a14:useLocalDpi xmlns:a14="http://schemas.microsoft.com/office/drawing/2010/main" val="0"/>
              </a:ext>
            </a:extLst>
          </a:blip>
          <a:stretch>
            <a:fillRect/>
          </a:stretch>
        </p:blipFill>
        <p:spPr>
          <a:xfrm rot="21053002">
            <a:off x="9338326" y="2875782"/>
            <a:ext cx="1507342" cy="3121125"/>
          </a:xfrm>
          <a:prstGeom prst="rect">
            <a:avLst/>
          </a:prstGeom>
        </p:spPr>
      </p:pic>
      <p:sp>
        <p:nvSpPr>
          <p:cNvPr id="4" name="PpHolder4">
            <a:extLst>
              <a:ext uri="{FF2B5EF4-FFF2-40B4-BE49-F238E27FC236}">
                <a16:creationId xmlns:a16="http://schemas.microsoft.com/office/drawing/2014/main" id="{98025275-CA89-40D4-B43F-479BFD7A9BB1}"/>
              </a:ext>
            </a:extLst>
          </p:cNvPr>
          <p:cNvSpPr>
            <a:spLocks noGrp="1"/>
          </p:cNvSpPr>
          <p:nvPr>
            <p:ph type="pic" sz="quarter" idx="10"/>
          </p:nvPr>
        </p:nvSpPr>
        <p:spPr>
          <a:xfrm rot="259735">
            <a:off x="10197687" y="1690513"/>
            <a:ext cx="1378890" cy="2852505"/>
          </a:xfrm>
          <a:custGeom>
            <a:avLst/>
            <a:gdLst>
              <a:gd name="connsiteX0" fmla="*/ 309304 w 1855792"/>
              <a:gd name="connsiteY0" fmla="*/ 0 h 3880289"/>
              <a:gd name="connsiteX1" fmla="*/ 1546487 w 1855792"/>
              <a:gd name="connsiteY1" fmla="*/ 0 h 3880289"/>
              <a:gd name="connsiteX2" fmla="*/ 1855792 w 1855792"/>
              <a:gd name="connsiteY2" fmla="*/ 309305 h 3880289"/>
              <a:gd name="connsiteX3" fmla="*/ 1855792 w 1855792"/>
              <a:gd name="connsiteY3" fmla="*/ 3570984 h 3880289"/>
              <a:gd name="connsiteX4" fmla="*/ 1546487 w 1855792"/>
              <a:gd name="connsiteY4" fmla="*/ 3880289 h 3880289"/>
              <a:gd name="connsiteX5" fmla="*/ 309304 w 1855792"/>
              <a:gd name="connsiteY5" fmla="*/ 3880289 h 3880289"/>
              <a:gd name="connsiteX6" fmla="*/ 0 w 1855792"/>
              <a:gd name="connsiteY6" fmla="*/ 3570984 h 3880289"/>
              <a:gd name="connsiteX7" fmla="*/ 0 w 1855792"/>
              <a:gd name="connsiteY7" fmla="*/ 309305 h 3880289"/>
              <a:gd name="connsiteX8" fmla="*/ 309304 w 1855792"/>
              <a:gd name="connsiteY8" fmla="*/ 0 h 3880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5792" h="3880289">
                <a:moveTo>
                  <a:pt x="309304" y="0"/>
                </a:moveTo>
                <a:lnTo>
                  <a:pt x="1546487" y="0"/>
                </a:lnTo>
                <a:cubicBezTo>
                  <a:pt x="1717311" y="0"/>
                  <a:pt x="1855792" y="138481"/>
                  <a:pt x="1855792" y="309305"/>
                </a:cubicBezTo>
                <a:lnTo>
                  <a:pt x="1855792" y="3570984"/>
                </a:lnTo>
                <a:cubicBezTo>
                  <a:pt x="1855792" y="3741808"/>
                  <a:pt x="1717311" y="3880289"/>
                  <a:pt x="1546487" y="3880289"/>
                </a:cubicBezTo>
                <a:lnTo>
                  <a:pt x="309304" y="3880289"/>
                </a:lnTo>
                <a:cubicBezTo>
                  <a:pt x="138481" y="3880289"/>
                  <a:pt x="0" y="3741808"/>
                  <a:pt x="0" y="3570984"/>
                </a:cubicBezTo>
                <a:lnTo>
                  <a:pt x="0" y="309305"/>
                </a:lnTo>
                <a:cubicBezTo>
                  <a:pt x="0" y="138481"/>
                  <a:pt x="138481" y="0"/>
                  <a:pt x="309304" y="0"/>
                </a:cubicBezTo>
                <a:close/>
              </a:path>
            </a:pathLst>
          </a:custGeom>
          <a:pattFill prst="shingle">
            <a:fgClr>
              <a:schemeClr val="accent2">
                <a:lumMod val="60000"/>
                <a:lumOff val="40000"/>
              </a:schemeClr>
            </a:fgClr>
            <a:bgClr>
              <a:schemeClr val="bg1"/>
            </a:bgClr>
          </a:patt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lt1">
                    <a:alpha val="0"/>
                  </a:schemeClr>
                </a:solidFill>
                <a:latin typeface="Arial" panose="020B0604020202020204" pitchFamily="34" charset="0"/>
                <a:cs typeface="Arial" panose="020B0604020202020204" pitchFamily="34" charset="0"/>
              </a:defRPr>
            </a:lvl1pPr>
          </a:lstStyle>
          <a:p>
            <a:pPr marL="0" lvl="0" algn="ctr" defTabSz="457200"/>
            <a:endParaRPr lang="en-ID"/>
          </a:p>
        </p:txBody>
      </p:sp>
      <p:cxnSp>
        <p:nvCxnSpPr>
          <p:cNvPr id="5" name="Straight Connector 4">
            <a:extLst>
              <a:ext uri="{FF2B5EF4-FFF2-40B4-BE49-F238E27FC236}">
                <a16:creationId xmlns:a16="http://schemas.microsoft.com/office/drawing/2014/main" id="{2B0E9CEA-D8DA-4A24-A46F-B145023BC1C7}"/>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125EAD5B-06FA-4EB3-9188-0D12C3A1CC35}"/>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A446054A-4AD6-4895-9EB0-D6107CB90CA1}"/>
              </a:ext>
            </a:extLst>
          </p:cNvPr>
          <p:cNvGrpSpPr/>
          <p:nvPr userDrawn="1"/>
        </p:nvGrpSpPr>
        <p:grpSpPr>
          <a:xfrm>
            <a:off x="197134" y="142070"/>
            <a:ext cx="1745087" cy="1141608"/>
            <a:chOff x="124656" y="100330"/>
            <a:chExt cx="1895213" cy="1280760"/>
          </a:xfrm>
        </p:grpSpPr>
        <p:sp>
          <p:nvSpPr>
            <p:cNvPr id="10" name="AutoShape 2">
              <a:extLst>
                <a:ext uri="{FF2B5EF4-FFF2-40B4-BE49-F238E27FC236}">
                  <a16:creationId xmlns:a16="http://schemas.microsoft.com/office/drawing/2014/main" id="{D3161E8B-35E0-4C07-BFA3-52A21D33F349}"/>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1" name="Group 10">
              <a:extLst>
                <a:ext uri="{FF2B5EF4-FFF2-40B4-BE49-F238E27FC236}">
                  <a16:creationId xmlns:a16="http://schemas.microsoft.com/office/drawing/2014/main" id="{BFA011AD-0418-43AA-8F3A-AA0424C62FEC}"/>
                </a:ext>
              </a:extLst>
            </p:cNvPr>
            <p:cNvGrpSpPr/>
            <p:nvPr userDrawn="1"/>
          </p:nvGrpSpPr>
          <p:grpSpPr>
            <a:xfrm>
              <a:off x="124656" y="1195469"/>
              <a:ext cx="1895213" cy="185621"/>
              <a:chOff x="457200" y="2378075"/>
              <a:chExt cx="3182938" cy="215900"/>
            </a:xfrm>
          </p:grpSpPr>
          <p:grpSp>
            <p:nvGrpSpPr>
              <p:cNvPr id="12" name="Group 29">
                <a:extLst>
                  <a:ext uri="{FF2B5EF4-FFF2-40B4-BE49-F238E27FC236}">
                    <a16:creationId xmlns:a16="http://schemas.microsoft.com/office/drawing/2014/main" id="{2026F66D-1917-496C-AAEE-F262EED3EC13}"/>
                  </a:ext>
                </a:extLst>
              </p:cNvPr>
              <p:cNvGrpSpPr>
                <a:grpSpLocks/>
              </p:cNvGrpSpPr>
              <p:nvPr userDrawn="1"/>
            </p:nvGrpSpPr>
            <p:grpSpPr bwMode="auto">
              <a:xfrm>
                <a:off x="457200" y="2378075"/>
                <a:ext cx="206375" cy="212725"/>
                <a:chOff x="721" y="200"/>
                <a:chExt cx="326" cy="336"/>
              </a:xfrm>
            </p:grpSpPr>
            <p:sp>
              <p:nvSpPr>
                <p:cNvPr id="41" name="Freeform 31">
                  <a:extLst>
                    <a:ext uri="{FF2B5EF4-FFF2-40B4-BE49-F238E27FC236}">
                      <a16:creationId xmlns:a16="http://schemas.microsoft.com/office/drawing/2014/main" id="{220065EA-3095-4475-9A2C-4EBE594F5DD5}"/>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30">
                  <a:extLst>
                    <a:ext uri="{FF2B5EF4-FFF2-40B4-BE49-F238E27FC236}">
                      <a16:creationId xmlns:a16="http://schemas.microsoft.com/office/drawing/2014/main" id="{8666CEE1-FAC7-449A-84F4-E98235D95D1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
                <a:extLst>
                  <a:ext uri="{FF2B5EF4-FFF2-40B4-BE49-F238E27FC236}">
                    <a16:creationId xmlns:a16="http://schemas.microsoft.com/office/drawing/2014/main" id="{59B2B835-D3D9-4BF9-936F-9344B97BC2C5}"/>
                  </a:ext>
                </a:extLst>
              </p:cNvPr>
              <p:cNvGrpSpPr>
                <a:grpSpLocks/>
              </p:cNvGrpSpPr>
              <p:nvPr userDrawn="1"/>
            </p:nvGrpSpPr>
            <p:grpSpPr bwMode="auto">
              <a:xfrm>
                <a:off x="747713" y="2378075"/>
                <a:ext cx="836612" cy="215900"/>
                <a:chOff x="1178" y="200"/>
                <a:chExt cx="1317" cy="340"/>
              </a:xfrm>
            </p:grpSpPr>
            <p:pic>
              <p:nvPicPr>
                <p:cNvPr id="33" name="Picture 9">
                  <a:extLst>
                    <a:ext uri="{FF2B5EF4-FFF2-40B4-BE49-F238E27FC236}">
                      <a16:creationId xmlns:a16="http://schemas.microsoft.com/office/drawing/2014/main" id="{0027DFB5-84CD-4C81-95FD-6403C3D74E0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E28923C4-2222-4D8B-A4EA-04950D4C955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7">
                  <a:extLst>
                    <a:ext uri="{FF2B5EF4-FFF2-40B4-BE49-F238E27FC236}">
                      <a16:creationId xmlns:a16="http://schemas.microsoft.com/office/drawing/2014/main" id="{575DC31F-24CA-41DE-9088-8214A871D3DF}"/>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6">
                  <a:extLst>
                    <a:ext uri="{FF2B5EF4-FFF2-40B4-BE49-F238E27FC236}">
                      <a16:creationId xmlns:a16="http://schemas.microsoft.com/office/drawing/2014/main" id="{83529EFA-F4D6-44B8-8474-491ADE35D0B7}"/>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5">
                  <a:extLst>
                    <a:ext uri="{FF2B5EF4-FFF2-40B4-BE49-F238E27FC236}">
                      <a16:creationId xmlns:a16="http://schemas.microsoft.com/office/drawing/2014/main" id="{958C09FB-B679-449E-B65F-FA005B9924E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6C1713BC-5E09-4E3C-9CD7-4CC88DDFFDC5}"/>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a:extLst>
                    <a:ext uri="{FF2B5EF4-FFF2-40B4-BE49-F238E27FC236}">
                      <a16:creationId xmlns:a16="http://schemas.microsoft.com/office/drawing/2014/main" id="{4FEAB8B2-6C6B-4DBA-BAC6-D9D3BB582E4F}"/>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C0DF81AA-514A-43B8-B95B-F5CFA1B4074C}"/>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7">
                <a:extLst>
                  <a:ext uri="{FF2B5EF4-FFF2-40B4-BE49-F238E27FC236}">
                    <a16:creationId xmlns:a16="http://schemas.microsoft.com/office/drawing/2014/main" id="{41F773C6-88DF-4295-8A8D-0B4F7457DB7B}"/>
                  </a:ext>
                </a:extLst>
              </p:cNvPr>
              <p:cNvGrpSpPr>
                <a:grpSpLocks/>
              </p:cNvGrpSpPr>
              <p:nvPr userDrawn="1"/>
            </p:nvGrpSpPr>
            <p:grpSpPr bwMode="auto">
              <a:xfrm>
                <a:off x="1681163" y="2378075"/>
                <a:ext cx="1230312" cy="215900"/>
                <a:chOff x="2648" y="200"/>
                <a:chExt cx="1938" cy="340"/>
              </a:xfrm>
            </p:grpSpPr>
            <p:pic>
              <p:nvPicPr>
                <p:cNvPr id="22" name="Picture 28">
                  <a:extLst>
                    <a:ext uri="{FF2B5EF4-FFF2-40B4-BE49-F238E27FC236}">
                      <a16:creationId xmlns:a16="http://schemas.microsoft.com/office/drawing/2014/main" id="{47AE33AA-7926-4523-AFA4-D0D008ED795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7">
                  <a:extLst>
                    <a:ext uri="{FF2B5EF4-FFF2-40B4-BE49-F238E27FC236}">
                      <a16:creationId xmlns:a16="http://schemas.microsoft.com/office/drawing/2014/main" id="{43E657DF-AB9F-4881-BAA4-BA9835AD729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a:extLst>
                    <a:ext uri="{FF2B5EF4-FFF2-40B4-BE49-F238E27FC236}">
                      <a16:creationId xmlns:a16="http://schemas.microsoft.com/office/drawing/2014/main" id="{4B459FF1-610B-436D-B035-1A8C5531D33F}"/>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5">
                  <a:extLst>
                    <a:ext uri="{FF2B5EF4-FFF2-40B4-BE49-F238E27FC236}">
                      <a16:creationId xmlns:a16="http://schemas.microsoft.com/office/drawing/2014/main" id="{C129C1C8-EFA0-4365-A138-538219D6490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a:extLst>
                    <a:ext uri="{FF2B5EF4-FFF2-40B4-BE49-F238E27FC236}">
                      <a16:creationId xmlns:a16="http://schemas.microsoft.com/office/drawing/2014/main" id="{1E05D358-9FAD-4911-9026-DF3C299A78D3}"/>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3">
                  <a:extLst>
                    <a:ext uri="{FF2B5EF4-FFF2-40B4-BE49-F238E27FC236}">
                      <a16:creationId xmlns:a16="http://schemas.microsoft.com/office/drawing/2014/main" id="{02A7C386-4574-4165-AFF4-44BAB0EF69BC}"/>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2">
                  <a:extLst>
                    <a:ext uri="{FF2B5EF4-FFF2-40B4-BE49-F238E27FC236}">
                      <a16:creationId xmlns:a16="http://schemas.microsoft.com/office/drawing/2014/main" id="{1C00FF1D-1C17-48B0-A563-4BD49C05EB0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extLst>
                    <a:ext uri="{FF2B5EF4-FFF2-40B4-BE49-F238E27FC236}">
                      <a16:creationId xmlns:a16="http://schemas.microsoft.com/office/drawing/2014/main" id="{FEB95F3F-378D-41D4-9D2D-AB8B06835B78}"/>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0">
                  <a:extLst>
                    <a:ext uri="{FF2B5EF4-FFF2-40B4-BE49-F238E27FC236}">
                      <a16:creationId xmlns:a16="http://schemas.microsoft.com/office/drawing/2014/main" id="{7B38E391-5506-48EF-8B68-706536ABA288}"/>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9">
                  <a:extLst>
                    <a:ext uri="{FF2B5EF4-FFF2-40B4-BE49-F238E27FC236}">
                      <a16:creationId xmlns:a16="http://schemas.microsoft.com/office/drawing/2014/main" id="{1029D068-E84B-4099-9B21-DB8FF38269E5}"/>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a:extLst>
                    <a:ext uri="{FF2B5EF4-FFF2-40B4-BE49-F238E27FC236}">
                      <a16:creationId xmlns:a16="http://schemas.microsoft.com/office/drawing/2014/main" id="{651AD610-260C-4750-9F24-D386F3E84F8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0">
                <a:extLst>
                  <a:ext uri="{FF2B5EF4-FFF2-40B4-BE49-F238E27FC236}">
                    <a16:creationId xmlns:a16="http://schemas.microsoft.com/office/drawing/2014/main" id="{1DF41329-53BB-4F09-85D5-ECA748EB8D00}"/>
                  </a:ext>
                </a:extLst>
              </p:cNvPr>
              <p:cNvGrpSpPr>
                <a:grpSpLocks/>
              </p:cNvGrpSpPr>
              <p:nvPr userDrawn="1"/>
            </p:nvGrpSpPr>
            <p:grpSpPr bwMode="auto">
              <a:xfrm>
                <a:off x="3005138" y="2378075"/>
                <a:ext cx="635000" cy="215900"/>
                <a:chOff x="4732" y="200"/>
                <a:chExt cx="999" cy="340"/>
              </a:xfrm>
            </p:grpSpPr>
            <p:sp>
              <p:nvSpPr>
                <p:cNvPr id="16" name="AutoShape 16">
                  <a:extLst>
                    <a:ext uri="{FF2B5EF4-FFF2-40B4-BE49-F238E27FC236}">
                      <a16:creationId xmlns:a16="http://schemas.microsoft.com/office/drawing/2014/main" id="{BF059B0A-B8C1-4DA2-A129-62A29C8B3D03}"/>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5">
                  <a:extLst>
                    <a:ext uri="{FF2B5EF4-FFF2-40B4-BE49-F238E27FC236}">
                      <a16:creationId xmlns:a16="http://schemas.microsoft.com/office/drawing/2014/main" id="{E974AE4B-BB87-41BD-84A1-3D7C759EDC6F}"/>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ABC427CA-3CF6-4553-9800-967FBCF8977A}"/>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3">
                  <a:extLst>
                    <a:ext uri="{FF2B5EF4-FFF2-40B4-BE49-F238E27FC236}">
                      <a16:creationId xmlns:a16="http://schemas.microsoft.com/office/drawing/2014/main" id="{A275C5D8-8C95-4798-A5CF-B2224DE785CA}"/>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4FDA1E97-2EA6-468A-A1CF-3ADBE935BFF2}"/>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ECB53005-8B02-448C-992C-648D9B3348D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22027800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rgbClr val="0C2A3E"/>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60223B0-BD97-4961-8E0D-AF08AB8D5435}"/>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FBE90563-4553-48F6-A3EE-489BC633F1F5}"/>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38207275-0DAC-475B-925E-504E801104B8}"/>
              </a:ext>
            </a:extLst>
          </p:cNvPr>
          <p:cNvSpPr>
            <a:spLocks noGrp="1"/>
          </p:cNvSpPr>
          <p:nvPr userDrawn="1">
            <p:ph type="pic" sz="quarter" idx="10"/>
          </p:nvPr>
        </p:nvSpPr>
        <p:spPr>
          <a:xfrm>
            <a:off x="336367" y="1850589"/>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12" name="Picture Placeholder 2">
            <a:extLst>
              <a:ext uri="{FF2B5EF4-FFF2-40B4-BE49-F238E27FC236}">
                <a16:creationId xmlns:a16="http://schemas.microsoft.com/office/drawing/2014/main" id="{FFC41141-D2A7-4055-B0BE-698DD4A10D31}"/>
              </a:ext>
            </a:extLst>
          </p:cNvPr>
          <p:cNvSpPr>
            <a:spLocks noGrp="1"/>
          </p:cNvSpPr>
          <p:nvPr userDrawn="1">
            <p:ph type="pic" sz="quarter" idx="11"/>
          </p:nvPr>
        </p:nvSpPr>
        <p:spPr>
          <a:xfrm>
            <a:off x="336366" y="3464676"/>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13" name="Picture Placeholder 2">
            <a:extLst>
              <a:ext uri="{FF2B5EF4-FFF2-40B4-BE49-F238E27FC236}">
                <a16:creationId xmlns:a16="http://schemas.microsoft.com/office/drawing/2014/main" id="{FF4953F3-3577-4C3D-ACFA-9674B82EA905}"/>
              </a:ext>
            </a:extLst>
          </p:cNvPr>
          <p:cNvSpPr>
            <a:spLocks noGrp="1"/>
          </p:cNvSpPr>
          <p:nvPr userDrawn="1">
            <p:ph type="pic" sz="quarter" idx="12"/>
          </p:nvPr>
        </p:nvSpPr>
        <p:spPr>
          <a:xfrm>
            <a:off x="336366" y="5066384"/>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grpSp>
        <p:nvGrpSpPr>
          <p:cNvPr id="48" name="Group 47">
            <a:extLst>
              <a:ext uri="{FF2B5EF4-FFF2-40B4-BE49-F238E27FC236}">
                <a16:creationId xmlns:a16="http://schemas.microsoft.com/office/drawing/2014/main" id="{E07D87E4-B540-44DB-8F87-DC7C67C4342D}"/>
              </a:ext>
            </a:extLst>
          </p:cNvPr>
          <p:cNvGrpSpPr/>
          <p:nvPr userDrawn="1"/>
        </p:nvGrpSpPr>
        <p:grpSpPr>
          <a:xfrm>
            <a:off x="197134" y="142070"/>
            <a:ext cx="1745087" cy="1141608"/>
            <a:chOff x="124656" y="100330"/>
            <a:chExt cx="1895213" cy="1280760"/>
          </a:xfrm>
        </p:grpSpPr>
        <p:sp>
          <p:nvSpPr>
            <p:cNvPr id="49" name="AutoShape 2">
              <a:extLst>
                <a:ext uri="{FF2B5EF4-FFF2-40B4-BE49-F238E27FC236}">
                  <a16:creationId xmlns:a16="http://schemas.microsoft.com/office/drawing/2014/main" id="{111456B7-96A3-46D8-90D7-350C28F2F3A3}"/>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50" name="Group 49">
              <a:extLst>
                <a:ext uri="{FF2B5EF4-FFF2-40B4-BE49-F238E27FC236}">
                  <a16:creationId xmlns:a16="http://schemas.microsoft.com/office/drawing/2014/main" id="{41B40FA6-641D-4323-980C-B4835A68E99B}"/>
                </a:ext>
              </a:extLst>
            </p:cNvPr>
            <p:cNvGrpSpPr/>
            <p:nvPr userDrawn="1"/>
          </p:nvGrpSpPr>
          <p:grpSpPr>
            <a:xfrm>
              <a:off x="124656" y="1195469"/>
              <a:ext cx="1895213" cy="185621"/>
              <a:chOff x="457200" y="2378075"/>
              <a:chExt cx="3182938" cy="215900"/>
            </a:xfrm>
          </p:grpSpPr>
          <p:grpSp>
            <p:nvGrpSpPr>
              <p:cNvPr id="51" name="Group 29">
                <a:extLst>
                  <a:ext uri="{FF2B5EF4-FFF2-40B4-BE49-F238E27FC236}">
                    <a16:creationId xmlns:a16="http://schemas.microsoft.com/office/drawing/2014/main" id="{C5D367F8-9E93-4D48-9F79-BE5C0A69D157}"/>
                  </a:ext>
                </a:extLst>
              </p:cNvPr>
              <p:cNvGrpSpPr>
                <a:grpSpLocks/>
              </p:cNvGrpSpPr>
              <p:nvPr userDrawn="1"/>
            </p:nvGrpSpPr>
            <p:grpSpPr bwMode="auto">
              <a:xfrm>
                <a:off x="457200" y="2378075"/>
                <a:ext cx="206375" cy="212725"/>
                <a:chOff x="721" y="200"/>
                <a:chExt cx="326" cy="336"/>
              </a:xfrm>
            </p:grpSpPr>
            <p:sp>
              <p:nvSpPr>
                <p:cNvPr id="80" name="Freeform 31">
                  <a:extLst>
                    <a:ext uri="{FF2B5EF4-FFF2-40B4-BE49-F238E27FC236}">
                      <a16:creationId xmlns:a16="http://schemas.microsoft.com/office/drawing/2014/main" id="{383081D6-B369-4396-98FF-7502B22AEDA0}"/>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81" name="Picture 30">
                  <a:extLst>
                    <a:ext uri="{FF2B5EF4-FFF2-40B4-BE49-F238E27FC236}">
                      <a16:creationId xmlns:a16="http://schemas.microsoft.com/office/drawing/2014/main" id="{AA65FB2E-3F3D-411A-A205-2256296447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2" name="Group 1">
                <a:extLst>
                  <a:ext uri="{FF2B5EF4-FFF2-40B4-BE49-F238E27FC236}">
                    <a16:creationId xmlns:a16="http://schemas.microsoft.com/office/drawing/2014/main" id="{B5872BC5-BC79-4158-84AE-B3F2D9B18016}"/>
                  </a:ext>
                </a:extLst>
              </p:cNvPr>
              <p:cNvGrpSpPr>
                <a:grpSpLocks/>
              </p:cNvGrpSpPr>
              <p:nvPr userDrawn="1"/>
            </p:nvGrpSpPr>
            <p:grpSpPr bwMode="auto">
              <a:xfrm>
                <a:off x="747713" y="2378075"/>
                <a:ext cx="836612" cy="215900"/>
                <a:chOff x="1178" y="200"/>
                <a:chExt cx="1317" cy="340"/>
              </a:xfrm>
            </p:grpSpPr>
            <p:pic>
              <p:nvPicPr>
                <p:cNvPr id="72" name="Picture 9">
                  <a:extLst>
                    <a:ext uri="{FF2B5EF4-FFF2-40B4-BE49-F238E27FC236}">
                      <a16:creationId xmlns:a16="http://schemas.microsoft.com/office/drawing/2014/main" id="{E5415DEA-F620-4E28-9E50-44EE48AA4A0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8">
                  <a:extLst>
                    <a:ext uri="{FF2B5EF4-FFF2-40B4-BE49-F238E27FC236}">
                      <a16:creationId xmlns:a16="http://schemas.microsoft.com/office/drawing/2014/main" id="{A9B2C198-9A6A-43C7-A82C-45772D197E7A}"/>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7">
                  <a:extLst>
                    <a:ext uri="{FF2B5EF4-FFF2-40B4-BE49-F238E27FC236}">
                      <a16:creationId xmlns:a16="http://schemas.microsoft.com/office/drawing/2014/main" id="{5F93C91C-397B-42DB-8184-EAD7D559573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75" name="AutoShape 6">
                  <a:extLst>
                    <a:ext uri="{FF2B5EF4-FFF2-40B4-BE49-F238E27FC236}">
                      <a16:creationId xmlns:a16="http://schemas.microsoft.com/office/drawing/2014/main" id="{A28912CD-8022-485A-A266-E947BEA982B5}"/>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76" name="Picture 5">
                  <a:extLst>
                    <a:ext uri="{FF2B5EF4-FFF2-40B4-BE49-F238E27FC236}">
                      <a16:creationId xmlns:a16="http://schemas.microsoft.com/office/drawing/2014/main" id="{B8904F9B-15CA-4D45-8A22-267C8478B8D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4">
                  <a:extLst>
                    <a:ext uri="{FF2B5EF4-FFF2-40B4-BE49-F238E27FC236}">
                      <a16:creationId xmlns:a16="http://schemas.microsoft.com/office/drawing/2014/main" id="{4344198E-ACFE-4E49-BA18-E847BCE1952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3">
                  <a:extLst>
                    <a:ext uri="{FF2B5EF4-FFF2-40B4-BE49-F238E27FC236}">
                      <a16:creationId xmlns:a16="http://schemas.microsoft.com/office/drawing/2014/main" id="{6DD38773-21AE-4818-B8E1-4597931A4091}"/>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a:extLst>
                    <a:ext uri="{FF2B5EF4-FFF2-40B4-BE49-F238E27FC236}">
                      <a16:creationId xmlns:a16="http://schemas.microsoft.com/office/drawing/2014/main" id="{06B73A6F-FB4A-4FDE-96BF-A285E39ECE1C}"/>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3" name="Group 17">
                <a:extLst>
                  <a:ext uri="{FF2B5EF4-FFF2-40B4-BE49-F238E27FC236}">
                    <a16:creationId xmlns:a16="http://schemas.microsoft.com/office/drawing/2014/main" id="{14E34D6D-6B7A-4CCF-BD8C-8ABB53AF158B}"/>
                  </a:ext>
                </a:extLst>
              </p:cNvPr>
              <p:cNvGrpSpPr>
                <a:grpSpLocks/>
              </p:cNvGrpSpPr>
              <p:nvPr userDrawn="1"/>
            </p:nvGrpSpPr>
            <p:grpSpPr bwMode="auto">
              <a:xfrm>
                <a:off x="1681163" y="2378075"/>
                <a:ext cx="1230312" cy="215900"/>
                <a:chOff x="2648" y="200"/>
                <a:chExt cx="1938" cy="340"/>
              </a:xfrm>
            </p:grpSpPr>
            <p:pic>
              <p:nvPicPr>
                <p:cNvPr id="61" name="Picture 28">
                  <a:extLst>
                    <a:ext uri="{FF2B5EF4-FFF2-40B4-BE49-F238E27FC236}">
                      <a16:creationId xmlns:a16="http://schemas.microsoft.com/office/drawing/2014/main" id="{6F7DD4FB-4B57-4922-89A2-1D3D3F9BB914}"/>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7">
                  <a:extLst>
                    <a:ext uri="{FF2B5EF4-FFF2-40B4-BE49-F238E27FC236}">
                      <a16:creationId xmlns:a16="http://schemas.microsoft.com/office/drawing/2014/main" id="{46132C10-A8E7-4192-AA73-211D2A415D7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6">
                  <a:extLst>
                    <a:ext uri="{FF2B5EF4-FFF2-40B4-BE49-F238E27FC236}">
                      <a16:creationId xmlns:a16="http://schemas.microsoft.com/office/drawing/2014/main" id="{64EBCA43-3382-49E6-A96E-9632D20CD68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5">
                  <a:extLst>
                    <a:ext uri="{FF2B5EF4-FFF2-40B4-BE49-F238E27FC236}">
                      <a16:creationId xmlns:a16="http://schemas.microsoft.com/office/drawing/2014/main" id="{B947E110-F380-4172-8218-9E9A095F4FDA}"/>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4">
                  <a:extLst>
                    <a:ext uri="{FF2B5EF4-FFF2-40B4-BE49-F238E27FC236}">
                      <a16:creationId xmlns:a16="http://schemas.microsoft.com/office/drawing/2014/main" id="{CDACD04F-A6E4-4C4F-A8CD-3E485F17460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66" name="Freeform 23">
                  <a:extLst>
                    <a:ext uri="{FF2B5EF4-FFF2-40B4-BE49-F238E27FC236}">
                      <a16:creationId xmlns:a16="http://schemas.microsoft.com/office/drawing/2014/main" id="{C0FA3C2A-9DC7-4C0B-87F6-6159E81ADA1B}"/>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7" name="Picture 22">
                  <a:extLst>
                    <a:ext uri="{FF2B5EF4-FFF2-40B4-BE49-F238E27FC236}">
                      <a16:creationId xmlns:a16="http://schemas.microsoft.com/office/drawing/2014/main" id="{9D94CEB0-3C05-43F5-BA86-616F41660521}"/>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1">
                  <a:extLst>
                    <a:ext uri="{FF2B5EF4-FFF2-40B4-BE49-F238E27FC236}">
                      <a16:creationId xmlns:a16="http://schemas.microsoft.com/office/drawing/2014/main" id="{C7F16A7F-0A1B-44A6-BF39-974F0E4AEB7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0">
                  <a:extLst>
                    <a:ext uri="{FF2B5EF4-FFF2-40B4-BE49-F238E27FC236}">
                      <a16:creationId xmlns:a16="http://schemas.microsoft.com/office/drawing/2014/main" id="{C0C7D275-710A-46B2-AD4C-3F869C6DD33F}"/>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19">
                  <a:extLst>
                    <a:ext uri="{FF2B5EF4-FFF2-40B4-BE49-F238E27FC236}">
                      <a16:creationId xmlns:a16="http://schemas.microsoft.com/office/drawing/2014/main" id="{A2B1A36C-DEC8-44EB-98E3-E3E52624EC74}"/>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18">
                  <a:extLst>
                    <a:ext uri="{FF2B5EF4-FFF2-40B4-BE49-F238E27FC236}">
                      <a16:creationId xmlns:a16="http://schemas.microsoft.com/office/drawing/2014/main" id="{5DCB9AA9-B586-4CCB-9531-12BE44C3E58A}"/>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4" name="Group 10">
                <a:extLst>
                  <a:ext uri="{FF2B5EF4-FFF2-40B4-BE49-F238E27FC236}">
                    <a16:creationId xmlns:a16="http://schemas.microsoft.com/office/drawing/2014/main" id="{7DE56F47-504F-459D-95C7-00C2634B558F}"/>
                  </a:ext>
                </a:extLst>
              </p:cNvPr>
              <p:cNvGrpSpPr>
                <a:grpSpLocks/>
              </p:cNvGrpSpPr>
              <p:nvPr userDrawn="1"/>
            </p:nvGrpSpPr>
            <p:grpSpPr bwMode="auto">
              <a:xfrm>
                <a:off x="3005138" y="2378075"/>
                <a:ext cx="635000" cy="215900"/>
                <a:chOff x="4732" y="200"/>
                <a:chExt cx="999" cy="340"/>
              </a:xfrm>
            </p:grpSpPr>
            <p:sp>
              <p:nvSpPr>
                <p:cNvPr id="55" name="AutoShape 16">
                  <a:extLst>
                    <a:ext uri="{FF2B5EF4-FFF2-40B4-BE49-F238E27FC236}">
                      <a16:creationId xmlns:a16="http://schemas.microsoft.com/office/drawing/2014/main" id="{736785E2-EE8C-4E8C-95D2-2BB3338FFEFE}"/>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6" name="Picture 15">
                  <a:extLst>
                    <a:ext uri="{FF2B5EF4-FFF2-40B4-BE49-F238E27FC236}">
                      <a16:creationId xmlns:a16="http://schemas.microsoft.com/office/drawing/2014/main" id="{DD87E1F4-5E7C-4AFF-A997-2669B598C007}"/>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57" name="Rectangle 56">
                  <a:extLst>
                    <a:ext uri="{FF2B5EF4-FFF2-40B4-BE49-F238E27FC236}">
                      <a16:creationId xmlns:a16="http://schemas.microsoft.com/office/drawing/2014/main" id="{51C2381F-0D00-4C75-A05E-E411A303A95C}"/>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8" name="Picture 13">
                  <a:extLst>
                    <a:ext uri="{FF2B5EF4-FFF2-40B4-BE49-F238E27FC236}">
                      <a16:creationId xmlns:a16="http://schemas.microsoft.com/office/drawing/2014/main" id="{AA3C5370-B573-48FE-A111-628E65DDE953}"/>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2">
                  <a:extLst>
                    <a:ext uri="{FF2B5EF4-FFF2-40B4-BE49-F238E27FC236}">
                      <a16:creationId xmlns:a16="http://schemas.microsoft.com/office/drawing/2014/main" id="{9AC947A9-C70B-4401-8D1D-A464DB23D756}"/>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1">
                  <a:extLst>
                    <a:ext uri="{FF2B5EF4-FFF2-40B4-BE49-F238E27FC236}">
                      <a16:creationId xmlns:a16="http://schemas.microsoft.com/office/drawing/2014/main" id="{39BE615A-0305-4BEF-B090-774626690765}"/>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2149880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9_Title Slide">
    <p:bg>
      <p:bgPr>
        <a:solidFill>
          <a:srgbClr val="0C2A3E"/>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648E3E1-85AD-4354-BF27-47BA16319A49}"/>
              </a:ext>
            </a:extLst>
          </p:cNvPr>
          <p:cNvSpPr>
            <a:spLocks noGrp="1"/>
          </p:cNvSpPr>
          <p:nvPr>
            <p:ph type="pic" sz="quarter" idx="18"/>
          </p:nvPr>
        </p:nvSpPr>
        <p:spPr>
          <a:xfrm>
            <a:off x="964806" y="2160138"/>
            <a:ext cx="4901418" cy="3604216"/>
          </a:xfrm>
          <a:prstGeom prst="rect">
            <a:avLst/>
          </a:prstGeom>
          <a:pattFill prst="shingle">
            <a:fgClr>
              <a:schemeClr val="accent1"/>
            </a:fgClr>
            <a:bgClr>
              <a:schemeClr val="bg1"/>
            </a:bgClr>
          </a:pattFill>
          <a:effectLst/>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pic>
        <p:nvPicPr>
          <p:cNvPr id="2" name="Picture 1">
            <a:extLst>
              <a:ext uri="{FF2B5EF4-FFF2-40B4-BE49-F238E27FC236}">
                <a16:creationId xmlns:a16="http://schemas.microsoft.com/office/drawing/2014/main" id="{7CD172CC-9B0D-4D53-80A0-E80475153E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298999" y="994976"/>
            <a:ext cx="4233031" cy="5934539"/>
          </a:xfrm>
          <a:prstGeom prst="rect">
            <a:avLst/>
          </a:prstGeom>
        </p:spPr>
      </p:pic>
      <p:cxnSp>
        <p:nvCxnSpPr>
          <p:cNvPr id="7" name="Straight Connector 6">
            <a:extLst>
              <a:ext uri="{FF2B5EF4-FFF2-40B4-BE49-F238E27FC236}">
                <a16:creationId xmlns:a16="http://schemas.microsoft.com/office/drawing/2014/main" id="{2CB30744-CD4D-4B3E-806E-49A90BFDD6FD}"/>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6DDD7C0-84AD-4C92-AC99-22D12436F6A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7B3A04A4-F094-4AFD-9D31-34A3BE6D205F}"/>
              </a:ext>
            </a:extLst>
          </p:cNvPr>
          <p:cNvGrpSpPr/>
          <p:nvPr userDrawn="1"/>
        </p:nvGrpSpPr>
        <p:grpSpPr>
          <a:xfrm>
            <a:off x="197134" y="142070"/>
            <a:ext cx="1745087" cy="1141608"/>
            <a:chOff x="124656" y="100330"/>
            <a:chExt cx="1895213" cy="1280760"/>
          </a:xfrm>
        </p:grpSpPr>
        <p:sp>
          <p:nvSpPr>
            <p:cNvPr id="11" name="AutoShape 2">
              <a:extLst>
                <a:ext uri="{FF2B5EF4-FFF2-40B4-BE49-F238E27FC236}">
                  <a16:creationId xmlns:a16="http://schemas.microsoft.com/office/drawing/2014/main" id="{2490270F-5BCC-433C-B389-9D67B6B27071}"/>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2" name="Group 11">
              <a:extLst>
                <a:ext uri="{FF2B5EF4-FFF2-40B4-BE49-F238E27FC236}">
                  <a16:creationId xmlns:a16="http://schemas.microsoft.com/office/drawing/2014/main" id="{41001A26-BB1A-4663-B2EF-B99BC4CE6A49}"/>
                </a:ext>
              </a:extLst>
            </p:cNvPr>
            <p:cNvGrpSpPr/>
            <p:nvPr userDrawn="1"/>
          </p:nvGrpSpPr>
          <p:grpSpPr>
            <a:xfrm>
              <a:off x="124656" y="1195469"/>
              <a:ext cx="1895213" cy="185621"/>
              <a:chOff x="457200" y="2378075"/>
              <a:chExt cx="3182938" cy="215900"/>
            </a:xfrm>
          </p:grpSpPr>
          <p:grpSp>
            <p:nvGrpSpPr>
              <p:cNvPr id="13" name="Group 29">
                <a:extLst>
                  <a:ext uri="{FF2B5EF4-FFF2-40B4-BE49-F238E27FC236}">
                    <a16:creationId xmlns:a16="http://schemas.microsoft.com/office/drawing/2014/main" id="{FE7767D1-7F0A-40B1-A7C8-CAE4B4FFE7C4}"/>
                  </a:ext>
                </a:extLst>
              </p:cNvPr>
              <p:cNvGrpSpPr>
                <a:grpSpLocks/>
              </p:cNvGrpSpPr>
              <p:nvPr userDrawn="1"/>
            </p:nvGrpSpPr>
            <p:grpSpPr bwMode="auto">
              <a:xfrm>
                <a:off x="457200" y="2378075"/>
                <a:ext cx="206375" cy="212725"/>
                <a:chOff x="721" y="200"/>
                <a:chExt cx="326" cy="336"/>
              </a:xfrm>
            </p:grpSpPr>
            <p:sp>
              <p:nvSpPr>
                <p:cNvPr id="42" name="Freeform 31">
                  <a:extLst>
                    <a:ext uri="{FF2B5EF4-FFF2-40B4-BE49-F238E27FC236}">
                      <a16:creationId xmlns:a16="http://schemas.microsoft.com/office/drawing/2014/main" id="{2D824124-490F-4C24-819A-7E131AE081E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3" name="Picture 30">
                  <a:extLst>
                    <a:ext uri="{FF2B5EF4-FFF2-40B4-BE49-F238E27FC236}">
                      <a16:creationId xmlns:a16="http://schemas.microsoft.com/office/drawing/2014/main" id="{E70EF12A-ABBF-461E-A8E9-DB127B00A7C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
                <a:extLst>
                  <a:ext uri="{FF2B5EF4-FFF2-40B4-BE49-F238E27FC236}">
                    <a16:creationId xmlns:a16="http://schemas.microsoft.com/office/drawing/2014/main" id="{19811B79-C85D-46C9-8A67-FA69FECB4088}"/>
                  </a:ext>
                </a:extLst>
              </p:cNvPr>
              <p:cNvGrpSpPr>
                <a:grpSpLocks/>
              </p:cNvGrpSpPr>
              <p:nvPr userDrawn="1"/>
            </p:nvGrpSpPr>
            <p:grpSpPr bwMode="auto">
              <a:xfrm>
                <a:off x="747713" y="2378075"/>
                <a:ext cx="836612" cy="215900"/>
                <a:chOff x="1178" y="200"/>
                <a:chExt cx="1317" cy="340"/>
              </a:xfrm>
            </p:grpSpPr>
            <p:pic>
              <p:nvPicPr>
                <p:cNvPr id="34" name="Picture 9">
                  <a:extLst>
                    <a:ext uri="{FF2B5EF4-FFF2-40B4-BE49-F238E27FC236}">
                      <a16:creationId xmlns:a16="http://schemas.microsoft.com/office/drawing/2014/main" id="{EA602A2C-40E5-4FE7-89EC-BD82A69E923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a:extLst>
                    <a:ext uri="{FF2B5EF4-FFF2-40B4-BE49-F238E27FC236}">
                      <a16:creationId xmlns:a16="http://schemas.microsoft.com/office/drawing/2014/main" id="{0ACEB31D-7414-462F-B96D-902F3FD533A8}"/>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a:extLst>
                    <a:ext uri="{FF2B5EF4-FFF2-40B4-BE49-F238E27FC236}">
                      <a16:creationId xmlns:a16="http://schemas.microsoft.com/office/drawing/2014/main" id="{84A1BAFA-A550-4B28-8FC3-86D342B7E6A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7" name="AutoShape 6">
                  <a:extLst>
                    <a:ext uri="{FF2B5EF4-FFF2-40B4-BE49-F238E27FC236}">
                      <a16:creationId xmlns:a16="http://schemas.microsoft.com/office/drawing/2014/main" id="{9579F4B5-92A7-478C-8281-84E7BC148266}"/>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8" name="Picture 5">
                  <a:extLst>
                    <a:ext uri="{FF2B5EF4-FFF2-40B4-BE49-F238E27FC236}">
                      <a16:creationId xmlns:a16="http://schemas.microsoft.com/office/drawing/2014/main" id="{6DD6BAF8-C139-4082-8BD5-B53D99A1E6B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55DB0E9A-F494-4B75-8E96-8D64E1FB77E9}"/>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a:extLst>
                    <a:ext uri="{FF2B5EF4-FFF2-40B4-BE49-F238E27FC236}">
                      <a16:creationId xmlns:a16="http://schemas.microsoft.com/office/drawing/2014/main" id="{FB5B5CEA-E515-4B47-AB89-6878193B0B5A}"/>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331C7E53-2A69-45E8-8E96-16F846D32342}"/>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7">
                <a:extLst>
                  <a:ext uri="{FF2B5EF4-FFF2-40B4-BE49-F238E27FC236}">
                    <a16:creationId xmlns:a16="http://schemas.microsoft.com/office/drawing/2014/main" id="{98688E09-B5AF-4372-A0B3-7C1F1219C900}"/>
                  </a:ext>
                </a:extLst>
              </p:cNvPr>
              <p:cNvGrpSpPr>
                <a:grpSpLocks/>
              </p:cNvGrpSpPr>
              <p:nvPr userDrawn="1"/>
            </p:nvGrpSpPr>
            <p:grpSpPr bwMode="auto">
              <a:xfrm>
                <a:off x="1681163" y="2378075"/>
                <a:ext cx="1230312" cy="215900"/>
                <a:chOff x="2648" y="200"/>
                <a:chExt cx="1938" cy="340"/>
              </a:xfrm>
            </p:grpSpPr>
            <p:pic>
              <p:nvPicPr>
                <p:cNvPr id="23" name="Picture 28">
                  <a:extLst>
                    <a:ext uri="{FF2B5EF4-FFF2-40B4-BE49-F238E27FC236}">
                      <a16:creationId xmlns:a16="http://schemas.microsoft.com/office/drawing/2014/main" id="{7DC9726B-CD18-4F6C-AFDA-EFCF70FDC27D}"/>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7">
                  <a:extLst>
                    <a:ext uri="{FF2B5EF4-FFF2-40B4-BE49-F238E27FC236}">
                      <a16:creationId xmlns:a16="http://schemas.microsoft.com/office/drawing/2014/main" id="{25A33AC7-2E35-4318-9EAB-4EEC4BE44026}"/>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6">
                  <a:extLst>
                    <a:ext uri="{FF2B5EF4-FFF2-40B4-BE49-F238E27FC236}">
                      <a16:creationId xmlns:a16="http://schemas.microsoft.com/office/drawing/2014/main" id="{098EAEE7-FD4B-4945-8B3F-873FFBC70A34}"/>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9CFDB318-D538-4E28-9D81-29E729535D64}"/>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4">
                  <a:extLst>
                    <a:ext uri="{FF2B5EF4-FFF2-40B4-BE49-F238E27FC236}">
                      <a16:creationId xmlns:a16="http://schemas.microsoft.com/office/drawing/2014/main" id="{617263C0-F67D-4A02-B24A-F5982BE2D054}"/>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8" name="Freeform 23">
                  <a:extLst>
                    <a:ext uri="{FF2B5EF4-FFF2-40B4-BE49-F238E27FC236}">
                      <a16:creationId xmlns:a16="http://schemas.microsoft.com/office/drawing/2014/main" id="{BC7B9386-0FFA-451F-AB46-8EDF032EB97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9" name="Picture 22">
                  <a:extLst>
                    <a:ext uri="{FF2B5EF4-FFF2-40B4-BE49-F238E27FC236}">
                      <a16:creationId xmlns:a16="http://schemas.microsoft.com/office/drawing/2014/main" id="{8B94C05F-419C-4B7F-B05E-0BA03907B5D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1">
                  <a:extLst>
                    <a:ext uri="{FF2B5EF4-FFF2-40B4-BE49-F238E27FC236}">
                      <a16:creationId xmlns:a16="http://schemas.microsoft.com/office/drawing/2014/main" id="{CAF97C13-C00B-4627-B72F-382A7F515026}"/>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0">
                  <a:extLst>
                    <a:ext uri="{FF2B5EF4-FFF2-40B4-BE49-F238E27FC236}">
                      <a16:creationId xmlns:a16="http://schemas.microsoft.com/office/drawing/2014/main" id="{FD28F967-7AE7-4B93-BB7C-A33054397C22}"/>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9">
                  <a:extLst>
                    <a:ext uri="{FF2B5EF4-FFF2-40B4-BE49-F238E27FC236}">
                      <a16:creationId xmlns:a16="http://schemas.microsoft.com/office/drawing/2014/main" id="{230E418B-A49D-4F01-9575-968C95F37F56}"/>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a:extLst>
                    <a:ext uri="{FF2B5EF4-FFF2-40B4-BE49-F238E27FC236}">
                      <a16:creationId xmlns:a16="http://schemas.microsoft.com/office/drawing/2014/main" id="{A9FD21E2-A49C-4FF3-8B14-772F55766181}"/>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0">
                <a:extLst>
                  <a:ext uri="{FF2B5EF4-FFF2-40B4-BE49-F238E27FC236}">
                    <a16:creationId xmlns:a16="http://schemas.microsoft.com/office/drawing/2014/main" id="{9E9CDAE2-C179-4C9C-AD56-4E97CCBB2751}"/>
                  </a:ext>
                </a:extLst>
              </p:cNvPr>
              <p:cNvGrpSpPr>
                <a:grpSpLocks/>
              </p:cNvGrpSpPr>
              <p:nvPr userDrawn="1"/>
            </p:nvGrpSpPr>
            <p:grpSpPr bwMode="auto">
              <a:xfrm>
                <a:off x="3005138" y="2378075"/>
                <a:ext cx="635000" cy="215900"/>
                <a:chOff x="4732" y="200"/>
                <a:chExt cx="999" cy="340"/>
              </a:xfrm>
            </p:grpSpPr>
            <p:sp>
              <p:nvSpPr>
                <p:cNvPr id="17" name="AutoShape 16">
                  <a:extLst>
                    <a:ext uri="{FF2B5EF4-FFF2-40B4-BE49-F238E27FC236}">
                      <a16:creationId xmlns:a16="http://schemas.microsoft.com/office/drawing/2014/main" id="{543A36A7-27CA-4170-BBB9-3BC6111D6498}"/>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5">
                  <a:extLst>
                    <a:ext uri="{FF2B5EF4-FFF2-40B4-BE49-F238E27FC236}">
                      <a16:creationId xmlns:a16="http://schemas.microsoft.com/office/drawing/2014/main" id="{FE40E5F9-C13A-468C-9E87-0F6A37A8952A}"/>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916126EF-148A-40E8-9D48-CA38B953DC1C}"/>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 name="Picture 13">
                  <a:extLst>
                    <a:ext uri="{FF2B5EF4-FFF2-40B4-BE49-F238E27FC236}">
                      <a16:creationId xmlns:a16="http://schemas.microsoft.com/office/drawing/2014/main" id="{EB49E5A7-33B6-40FC-81BD-4C5D5FDEAADB}"/>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a:extLst>
                    <a:ext uri="{FF2B5EF4-FFF2-40B4-BE49-F238E27FC236}">
                      <a16:creationId xmlns:a16="http://schemas.microsoft.com/office/drawing/2014/main" id="{938671B3-1CE0-4F19-A779-94FDBE97CB8A}"/>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a:extLst>
                    <a:ext uri="{FF2B5EF4-FFF2-40B4-BE49-F238E27FC236}">
                      <a16:creationId xmlns:a16="http://schemas.microsoft.com/office/drawing/2014/main" id="{342F78F8-5E08-4577-AAB3-A72D2C017E9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2238867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0_Title Slide">
    <p:bg>
      <p:bgPr>
        <a:solidFill>
          <a:srgbClr val="0C2A3E"/>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AD8EC5-8E60-4B98-BF5F-A4BD42FB5D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38077" y="569843"/>
            <a:ext cx="6288157" cy="6288157"/>
          </a:xfrm>
          <a:prstGeom prst="rect">
            <a:avLst/>
          </a:prstGeom>
          <a:effectLst>
            <a:outerShdw blurRad="101600" dist="88900" dir="2700000" algn="tl" rotWithShape="0">
              <a:prstClr val="black">
                <a:alpha val="36000"/>
              </a:prstClr>
            </a:outerShdw>
          </a:effectLst>
        </p:spPr>
      </p:pic>
      <p:sp>
        <p:nvSpPr>
          <p:cNvPr id="4" name="Picture Placeholder 6">
            <a:extLst>
              <a:ext uri="{FF2B5EF4-FFF2-40B4-BE49-F238E27FC236}">
                <a16:creationId xmlns:a16="http://schemas.microsoft.com/office/drawing/2014/main" id="{07059454-8B86-4679-AE3B-F02E91610DB5}"/>
              </a:ext>
            </a:extLst>
          </p:cNvPr>
          <p:cNvSpPr>
            <a:spLocks noGrp="1"/>
          </p:cNvSpPr>
          <p:nvPr>
            <p:ph type="pic" sz="quarter" idx="28"/>
          </p:nvPr>
        </p:nvSpPr>
        <p:spPr>
          <a:xfrm>
            <a:off x="560273" y="1955479"/>
            <a:ext cx="2055837" cy="3516884"/>
          </a:xfrm>
          <a:prstGeom prst="rect">
            <a:avLst/>
          </a:prstGeom>
          <a:pattFill prst="shingle">
            <a:fgClr>
              <a:schemeClr val="accent1"/>
            </a:fgClr>
            <a:bgClr>
              <a:schemeClr val="bg1"/>
            </a:bgClr>
          </a:pattFill>
          <a:effectLst/>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Rectangle 4">
            <a:extLst>
              <a:ext uri="{FF2B5EF4-FFF2-40B4-BE49-F238E27FC236}">
                <a16:creationId xmlns:a16="http://schemas.microsoft.com/office/drawing/2014/main" id="{7413A20C-4230-49CB-AC3F-8CF26C82E564}"/>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0EEE4BB4-5A30-4278-AA99-F2734F343ED6}"/>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DE12873E-FE68-44AB-8D54-815EDC64AC68}"/>
              </a:ext>
            </a:extLst>
          </p:cNvPr>
          <p:cNvGrpSpPr/>
          <p:nvPr userDrawn="1"/>
        </p:nvGrpSpPr>
        <p:grpSpPr>
          <a:xfrm>
            <a:off x="197134" y="142070"/>
            <a:ext cx="1745087" cy="1141608"/>
            <a:chOff x="124656" y="100330"/>
            <a:chExt cx="1895213" cy="1280760"/>
          </a:xfrm>
        </p:grpSpPr>
        <p:sp>
          <p:nvSpPr>
            <p:cNvPr id="11" name="AutoShape 2">
              <a:extLst>
                <a:ext uri="{FF2B5EF4-FFF2-40B4-BE49-F238E27FC236}">
                  <a16:creationId xmlns:a16="http://schemas.microsoft.com/office/drawing/2014/main" id="{C814F4A7-F4BE-4D7A-9A5E-127E87246D85}"/>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2" name="Group 11">
              <a:extLst>
                <a:ext uri="{FF2B5EF4-FFF2-40B4-BE49-F238E27FC236}">
                  <a16:creationId xmlns:a16="http://schemas.microsoft.com/office/drawing/2014/main" id="{AC7A8363-D586-4E61-985A-8EF7FD5E513A}"/>
                </a:ext>
              </a:extLst>
            </p:cNvPr>
            <p:cNvGrpSpPr/>
            <p:nvPr userDrawn="1"/>
          </p:nvGrpSpPr>
          <p:grpSpPr>
            <a:xfrm>
              <a:off x="124656" y="1195469"/>
              <a:ext cx="1895213" cy="185621"/>
              <a:chOff x="457200" y="2378075"/>
              <a:chExt cx="3182938" cy="215900"/>
            </a:xfrm>
          </p:grpSpPr>
          <p:grpSp>
            <p:nvGrpSpPr>
              <p:cNvPr id="13" name="Group 29">
                <a:extLst>
                  <a:ext uri="{FF2B5EF4-FFF2-40B4-BE49-F238E27FC236}">
                    <a16:creationId xmlns:a16="http://schemas.microsoft.com/office/drawing/2014/main" id="{54334594-06D7-419D-A739-BDB338F16ADA}"/>
                  </a:ext>
                </a:extLst>
              </p:cNvPr>
              <p:cNvGrpSpPr>
                <a:grpSpLocks/>
              </p:cNvGrpSpPr>
              <p:nvPr userDrawn="1"/>
            </p:nvGrpSpPr>
            <p:grpSpPr bwMode="auto">
              <a:xfrm>
                <a:off x="457200" y="2378075"/>
                <a:ext cx="206375" cy="212725"/>
                <a:chOff x="721" y="200"/>
                <a:chExt cx="326" cy="336"/>
              </a:xfrm>
            </p:grpSpPr>
            <p:sp>
              <p:nvSpPr>
                <p:cNvPr id="42" name="Freeform 31">
                  <a:extLst>
                    <a:ext uri="{FF2B5EF4-FFF2-40B4-BE49-F238E27FC236}">
                      <a16:creationId xmlns:a16="http://schemas.microsoft.com/office/drawing/2014/main" id="{25707BDE-07F4-49A1-A085-F4F715D4882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3" name="Picture 30">
                  <a:extLst>
                    <a:ext uri="{FF2B5EF4-FFF2-40B4-BE49-F238E27FC236}">
                      <a16:creationId xmlns:a16="http://schemas.microsoft.com/office/drawing/2014/main" id="{C98A3ABB-BAFA-4CE8-9321-E6EB45B9A9F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
                <a:extLst>
                  <a:ext uri="{FF2B5EF4-FFF2-40B4-BE49-F238E27FC236}">
                    <a16:creationId xmlns:a16="http://schemas.microsoft.com/office/drawing/2014/main" id="{E9F0CB6A-C443-4272-9F26-1B3927A9D8DD}"/>
                  </a:ext>
                </a:extLst>
              </p:cNvPr>
              <p:cNvGrpSpPr>
                <a:grpSpLocks/>
              </p:cNvGrpSpPr>
              <p:nvPr userDrawn="1"/>
            </p:nvGrpSpPr>
            <p:grpSpPr bwMode="auto">
              <a:xfrm>
                <a:off x="747713" y="2378075"/>
                <a:ext cx="836612" cy="215900"/>
                <a:chOff x="1178" y="200"/>
                <a:chExt cx="1317" cy="340"/>
              </a:xfrm>
            </p:grpSpPr>
            <p:pic>
              <p:nvPicPr>
                <p:cNvPr id="34" name="Picture 9">
                  <a:extLst>
                    <a:ext uri="{FF2B5EF4-FFF2-40B4-BE49-F238E27FC236}">
                      <a16:creationId xmlns:a16="http://schemas.microsoft.com/office/drawing/2014/main" id="{0C8AC8C8-D7BF-4845-A964-102676FF52C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a:extLst>
                    <a:ext uri="{FF2B5EF4-FFF2-40B4-BE49-F238E27FC236}">
                      <a16:creationId xmlns:a16="http://schemas.microsoft.com/office/drawing/2014/main" id="{F1F64D77-C5F4-4E10-B3BA-641593A8142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a:extLst>
                    <a:ext uri="{FF2B5EF4-FFF2-40B4-BE49-F238E27FC236}">
                      <a16:creationId xmlns:a16="http://schemas.microsoft.com/office/drawing/2014/main" id="{02E02310-0797-45A7-8FF9-B651B6439EF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7" name="AutoShape 6">
                  <a:extLst>
                    <a:ext uri="{FF2B5EF4-FFF2-40B4-BE49-F238E27FC236}">
                      <a16:creationId xmlns:a16="http://schemas.microsoft.com/office/drawing/2014/main" id="{BA778BCB-5C62-44E4-AFD9-CEF32848EF1A}"/>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8" name="Picture 5">
                  <a:extLst>
                    <a:ext uri="{FF2B5EF4-FFF2-40B4-BE49-F238E27FC236}">
                      <a16:creationId xmlns:a16="http://schemas.microsoft.com/office/drawing/2014/main" id="{3CAECE22-B1AB-461C-AF8E-DCEF7176C2FE}"/>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E180A9E1-1178-4076-B4A1-F1F3BB16F6D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a:extLst>
                    <a:ext uri="{FF2B5EF4-FFF2-40B4-BE49-F238E27FC236}">
                      <a16:creationId xmlns:a16="http://schemas.microsoft.com/office/drawing/2014/main" id="{32854F5C-7F90-4D5C-AF40-7786B0709C51}"/>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5C53F0B3-BBF2-407B-B71C-EF35351A3E5E}"/>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7">
                <a:extLst>
                  <a:ext uri="{FF2B5EF4-FFF2-40B4-BE49-F238E27FC236}">
                    <a16:creationId xmlns:a16="http://schemas.microsoft.com/office/drawing/2014/main" id="{4A853D1A-3CFF-4D57-9EDA-8724CE52CAAB}"/>
                  </a:ext>
                </a:extLst>
              </p:cNvPr>
              <p:cNvGrpSpPr>
                <a:grpSpLocks/>
              </p:cNvGrpSpPr>
              <p:nvPr userDrawn="1"/>
            </p:nvGrpSpPr>
            <p:grpSpPr bwMode="auto">
              <a:xfrm>
                <a:off x="1681163" y="2378075"/>
                <a:ext cx="1230312" cy="215900"/>
                <a:chOff x="2648" y="200"/>
                <a:chExt cx="1938" cy="340"/>
              </a:xfrm>
            </p:grpSpPr>
            <p:pic>
              <p:nvPicPr>
                <p:cNvPr id="23" name="Picture 28">
                  <a:extLst>
                    <a:ext uri="{FF2B5EF4-FFF2-40B4-BE49-F238E27FC236}">
                      <a16:creationId xmlns:a16="http://schemas.microsoft.com/office/drawing/2014/main" id="{6C155649-88AE-4E41-A7F1-D104D8D5F775}"/>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7">
                  <a:extLst>
                    <a:ext uri="{FF2B5EF4-FFF2-40B4-BE49-F238E27FC236}">
                      <a16:creationId xmlns:a16="http://schemas.microsoft.com/office/drawing/2014/main" id="{52B79BB4-A302-47C2-B15A-FEFB8E6D8139}"/>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6">
                  <a:extLst>
                    <a:ext uri="{FF2B5EF4-FFF2-40B4-BE49-F238E27FC236}">
                      <a16:creationId xmlns:a16="http://schemas.microsoft.com/office/drawing/2014/main" id="{A283678E-FC60-4BBA-920C-0FEF40DC24A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5F80BA92-5C0A-4739-8737-5A6C454C1022}"/>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4">
                  <a:extLst>
                    <a:ext uri="{FF2B5EF4-FFF2-40B4-BE49-F238E27FC236}">
                      <a16:creationId xmlns:a16="http://schemas.microsoft.com/office/drawing/2014/main" id="{BA61EC24-7568-4DE8-9E1A-CCC0715BB3A3}"/>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8" name="Freeform 23">
                  <a:extLst>
                    <a:ext uri="{FF2B5EF4-FFF2-40B4-BE49-F238E27FC236}">
                      <a16:creationId xmlns:a16="http://schemas.microsoft.com/office/drawing/2014/main" id="{804F6E7E-1F62-468D-A113-EFE25442F6E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9" name="Picture 22">
                  <a:extLst>
                    <a:ext uri="{FF2B5EF4-FFF2-40B4-BE49-F238E27FC236}">
                      <a16:creationId xmlns:a16="http://schemas.microsoft.com/office/drawing/2014/main" id="{EA5E91C7-046E-499B-9A56-460E4BE66E5E}"/>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1">
                  <a:extLst>
                    <a:ext uri="{FF2B5EF4-FFF2-40B4-BE49-F238E27FC236}">
                      <a16:creationId xmlns:a16="http://schemas.microsoft.com/office/drawing/2014/main" id="{B5F4863B-8315-4CCA-AA12-2A838E2CF240}"/>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0">
                  <a:extLst>
                    <a:ext uri="{FF2B5EF4-FFF2-40B4-BE49-F238E27FC236}">
                      <a16:creationId xmlns:a16="http://schemas.microsoft.com/office/drawing/2014/main" id="{BB9405D5-DC83-4079-9713-F217118F4469}"/>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9">
                  <a:extLst>
                    <a:ext uri="{FF2B5EF4-FFF2-40B4-BE49-F238E27FC236}">
                      <a16:creationId xmlns:a16="http://schemas.microsoft.com/office/drawing/2014/main" id="{AE1E4A8D-1A06-40E7-817D-58F0C9082436}"/>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a:extLst>
                    <a:ext uri="{FF2B5EF4-FFF2-40B4-BE49-F238E27FC236}">
                      <a16:creationId xmlns:a16="http://schemas.microsoft.com/office/drawing/2014/main" id="{B9CC1E7E-4B95-4A0A-B189-FE559D4F85E7}"/>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0">
                <a:extLst>
                  <a:ext uri="{FF2B5EF4-FFF2-40B4-BE49-F238E27FC236}">
                    <a16:creationId xmlns:a16="http://schemas.microsoft.com/office/drawing/2014/main" id="{982E53CE-4921-48DB-83FF-A88770CD8FE6}"/>
                  </a:ext>
                </a:extLst>
              </p:cNvPr>
              <p:cNvGrpSpPr>
                <a:grpSpLocks/>
              </p:cNvGrpSpPr>
              <p:nvPr userDrawn="1"/>
            </p:nvGrpSpPr>
            <p:grpSpPr bwMode="auto">
              <a:xfrm>
                <a:off x="3005138" y="2378075"/>
                <a:ext cx="635000" cy="215900"/>
                <a:chOff x="4732" y="200"/>
                <a:chExt cx="999" cy="340"/>
              </a:xfrm>
            </p:grpSpPr>
            <p:sp>
              <p:nvSpPr>
                <p:cNvPr id="17" name="AutoShape 16">
                  <a:extLst>
                    <a:ext uri="{FF2B5EF4-FFF2-40B4-BE49-F238E27FC236}">
                      <a16:creationId xmlns:a16="http://schemas.microsoft.com/office/drawing/2014/main" id="{A927850E-F29D-4415-A39C-2D2B184676B3}"/>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5">
                  <a:extLst>
                    <a:ext uri="{FF2B5EF4-FFF2-40B4-BE49-F238E27FC236}">
                      <a16:creationId xmlns:a16="http://schemas.microsoft.com/office/drawing/2014/main" id="{95E2DB69-E0FD-436E-99B2-BC77179C8CF5}"/>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D3C3CD2B-5BCA-4BDB-9455-8698969BC480}"/>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 name="Picture 13">
                  <a:extLst>
                    <a:ext uri="{FF2B5EF4-FFF2-40B4-BE49-F238E27FC236}">
                      <a16:creationId xmlns:a16="http://schemas.microsoft.com/office/drawing/2014/main" id="{7DC25A36-910A-4E64-8A77-EA7A244DB7E6}"/>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a:extLst>
                    <a:ext uri="{FF2B5EF4-FFF2-40B4-BE49-F238E27FC236}">
                      <a16:creationId xmlns:a16="http://schemas.microsoft.com/office/drawing/2014/main" id="{2428423E-4A43-4C15-9512-D5731EA5FB01}"/>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a:extLst>
                    <a:ext uri="{FF2B5EF4-FFF2-40B4-BE49-F238E27FC236}">
                      <a16:creationId xmlns:a16="http://schemas.microsoft.com/office/drawing/2014/main" id="{E8E06C5F-8E6C-44C1-A0EE-70396ABB2DC8}"/>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76869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rgbClr val="0C2A3E"/>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40D1D34-BC58-4DEA-B67F-83D188B20123}"/>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62E1AEA1-A0C2-4363-BA7F-00B9DC3670EC}"/>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a:extLst>
              <a:ext uri="{FF2B5EF4-FFF2-40B4-BE49-F238E27FC236}">
                <a16:creationId xmlns:a16="http://schemas.microsoft.com/office/drawing/2014/main" id="{999616C6-125A-4B8E-887F-3DFCCF91FFBF}"/>
              </a:ext>
            </a:extLst>
          </p:cNvPr>
          <p:cNvSpPr>
            <a:spLocks noGrp="1"/>
          </p:cNvSpPr>
          <p:nvPr userDrawn="1">
            <p:ph type="pic" sz="quarter" idx="10"/>
          </p:nvPr>
        </p:nvSpPr>
        <p:spPr>
          <a:xfrm>
            <a:off x="4455896" y="2319328"/>
            <a:ext cx="2743200" cy="2743200"/>
          </a:xfrm>
          <a:prstGeom prst="flowChartConnector">
            <a:avLst/>
          </a:prstGeom>
        </p:spPr>
        <p:txBody>
          <a:bodyPr/>
          <a:lstStyle/>
          <a:p>
            <a:endParaRPr lang="en-US"/>
          </a:p>
        </p:txBody>
      </p:sp>
      <p:grpSp>
        <p:nvGrpSpPr>
          <p:cNvPr id="14" name="Group 13">
            <a:extLst>
              <a:ext uri="{FF2B5EF4-FFF2-40B4-BE49-F238E27FC236}">
                <a16:creationId xmlns:a16="http://schemas.microsoft.com/office/drawing/2014/main" id="{BF16AF01-C77B-44DF-8504-BFD90EAB5EDB}"/>
              </a:ext>
            </a:extLst>
          </p:cNvPr>
          <p:cNvGrpSpPr/>
          <p:nvPr userDrawn="1"/>
        </p:nvGrpSpPr>
        <p:grpSpPr>
          <a:xfrm>
            <a:off x="197134" y="142070"/>
            <a:ext cx="1745087" cy="1141608"/>
            <a:chOff x="124656" y="100330"/>
            <a:chExt cx="1895213" cy="1280760"/>
          </a:xfrm>
        </p:grpSpPr>
        <p:sp>
          <p:nvSpPr>
            <p:cNvPr id="15" name="AutoShape 2">
              <a:extLst>
                <a:ext uri="{FF2B5EF4-FFF2-40B4-BE49-F238E27FC236}">
                  <a16:creationId xmlns:a16="http://schemas.microsoft.com/office/drawing/2014/main" id="{A8AA29A6-9BB8-4EB5-8D61-D59875E15D63}"/>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6" name="Group 15">
              <a:extLst>
                <a:ext uri="{FF2B5EF4-FFF2-40B4-BE49-F238E27FC236}">
                  <a16:creationId xmlns:a16="http://schemas.microsoft.com/office/drawing/2014/main" id="{6A390D6D-70F3-4D73-AEED-6F078CDCC2E8}"/>
                </a:ext>
              </a:extLst>
            </p:cNvPr>
            <p:cNvGrpSpPr/>
            <p:nvPr userDrawn="1"/>
          </p:nvGrpSpPr>
          <p:grpSpPr>
            <a:xfrm>
              <a:off x="124656" y="1195469"/>
              <a:ext cx="1895213" cy="185621"/>
              <a:chOff x="457200" y="2378075"/>
              <a:chExt cx="3182938" cy="215900"/>
            </a:xfrm>
          </p:grpSpPr>
          <p:grpSp>
            <p:nvGrpSpPr>
              <p:cNvPr id="17" name="Group 29">
                <a:extLst>
                  <a:ext uri="{FF2B5EF4-FFF2-40B4-BE49-F238E27FC236}">
                    <a16:creationId xmlns:a16="http://schemas.microsoft.com/office/drawing/2014/main" id="{D55A61B2-AA02-4456-ABB6-B98DB72004A7}"/>
                  </a:ext>
                </a:extLst>
              </p:cNvPr>
              <p:cNvGrpSpPr>
                <a:grpSpLocks/>
              </p:cNvGrpSpPr>
              <p:nvPr userDrawn="1"/>
            </p:nvGrpSpPr>
            <p:grpSpPr bwMode="auto">
              <a:xfrm>
                <a:off x="457200" y="2378075"/>
                <a:ext cx="206375" cy="212725"/>
                <a:chOff x="721" y="200"/>
                <a:chExt cx="326" cy="336"/>
              </a:xfrm>
            </p:grpSpPr>
            <p:sp>
              <p:nvSpPr>
                <p:cNvPr id="46" name="Freeform 31">
                  <a:extLst>
                    <a:ext uri="{FF2B5EF4-FFF2-40B4-BE49-F238E27FC236}">
                      <a16:creationId xmlns:a16="http://schemas.microsoft.com/office/drawing/2014/main" id="{F62C6AE5-C473-4A4A-B729-EA8A13B5092D}"/>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7" name="Picture 30">
                  <a:extLst>
                    <a:ext uri="{FF2B5EF4-FFF2-40B4-BE49-F238E27FC236}">
                      <a16:creationId xmlns:a16="http://schemas.microsoft.com/office/drawing/2014/main" id="{577FBE07-AA24-4094-B675-9BE25DCDC6E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 1">
                <a:extLst>
                  <a:ext uri="{FF2B5EF4-FFF2-40B4-BE49-F238E27FC236}">
                    <a16:creationId xmlns:a16="http://schemas.microsoft.com/office/drawing/2014/main" id="{3FCB93E5-05FB-494D-A1B8-133B0AD3FE0C}"/>
                  </a:ext>
                </a:extLst>
              </p:cNvPr>
              <p:cNvGrpSpPr>
                <a:grpSpLocks/>
              </p:cNvGrpSpPr>
              <p:nvPr userDrawn="1"/>
            </p:nvGrpSpPr>
            <p:grpSpPr bwMode="auto">
              <a:xfrm>
                <a:off x="747713" y="2378075"/>
                <a:ext cx="836612" cy="215900"/>
                <a:chOff x="1178" y="200"/>
                <a:chExt cx="1317" cy="340"/>
              </a:xfrm>
            </p:grpSpPr>
            <p:pic>
              <p:nvPicPr>
                <p:cNvPr id="38" name="Picture 9">
                  <a:extLst>
                    <a:ext uri="{FF2B5EF4-FFF2-40B4-BE49-F238E27FC236}">
                      <a16:creationId xmlns:a16="http://schemas.microsoft.com/office/drawing/2014/main" id="{1C843535-0E19-46E1-BE56-17662FCF6CE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8">
                  <a:extLst>
                    <a:ext uri="{FF2B5EF4-FFF2-40B4-BE49-F238E27FC236}">
                      <a16:creationId xmlns:a16="http://schemas.microsoft.com/office/drawing/2014/main" id="{E34FC56E-FBEE-4C7D-8119-B9F9010A792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7">
                  <a:extLst>
                    <a:ext uri="{FF2B5EF4-FFF2-40B4-BE49-F238E27FC236}">
                      <a16:creationId xmlns:a16="http://schemas.microsoft.com/office/drawing/2014/main" id="{46D18CA4-6F24-4A55-8BF7-CB4F5B7AE57E}"/>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1" name="AutoShape 6">
                  <a:extLst>
                    <a:ext uri="{FF2B5EF4-FFF2-40B4-BE49-F238E27FC236}">
                      <a16:creationId xmlns:a16="http://schemas.microsoft.com/office/drawing/2014/main" id="{F195F6B8-B35F-4E5E-A51B-20D778D246B8}"/>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5">
                  <a:extLst>
                    <a:ext uri="{FF2B5EF4-FFF2-40B4-BE49-F238E27FC236}">
                      <a16:creationId xmlns:a16="http://schemas.microsoft.com/office/drawing/2014/main" id="{B414D496-15ED-4B70-BA7E-78ED6FFDB95A}"/>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E4527CD0-D224-4FC3-85EF-07D5478A5F52}"/>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3">
                  <a:extLst>
                    <a:ext uri="{FF2B5EF4-FFF2-40B4-BE49-F238E27FC236}">
                      <a16:creationId xmlns:a16="http://schemas.microsoft.com/office/drawing/2014/main" id="{F05F6821-2499-4E31-A9B5-FFACB25B60E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a:extLst>
                    <a:ext uri="{FF2B5EF4-FFF2-40B4-BE49-F238E27FC236}">
                      <a16:creationId xmlns:a16="http://schemas.microsoft.com/office/drawing/2014/main" id="{CE25A733-6D34-405B-8E6C-1E406D3FF4E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7">
                <a:extLst>
                  <a:ext uri="{FF2B5EF4-FFF2-40B4-BE49-F238E27FC236}">
                    <a16:creationId xmlns:a16="http://schemas.microsoft.com/office/drawing/2014/main" id="{5104BCE2-5495-4AC0-BE74-D87FC2A162C2}"/>
                  </a:ext>
                </a:extLst>
              </p:cNvPr>
              <p:cNvGrpSpPr>
                <a:grpSpLocks/>
              </p:cNvGrpSpPr>
              <p:nvPr userDrawn="1"/>
            </p:nvGrpSpPr>
            <p:grpSpPr bwMode="auto">
              <a:xfrm>
                <a:off x="1681163" y="2378075"/>
                <a:ext cx="1230312" cy="215900"/>
                <a:chOff x="2648" y="200"/>
                <a:chExt cx="1938" cy="340"/>
              </a:xfrm>
            </p:grpSpPr>
            <p:pic>
              <p:nvPicPr>
                <p:cNvPr id="27" name="Picture 28">
                  <a:extLst>
                    <a:ext uri="{FF2B5EF4-FFF2-40B4-BE49-F238E27FC236}">
                      <a16:creationId xmlns:a16="http://schemas.microsoft.com/office/drawing/2014/main" id="{5195A43D-200E-42BB-B6B1-4F7C6C0C07A5}"/>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216E4CF1-C85F-4EC5-A4DD-499FD4040D0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6">
                  <a:extLst>
                    <a:ext uri="{FF2B5EF4-FFF2-40B4-BE49-F238E27FC236}">
                      <a16:creationId xmlns:a16="http://schemas.microsoft.com/office/drawing/2014/main" id="{2A5A46F3-BC34-44D2-B7C7-19E4AC961C0B}"/>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5">
                  <a:extLst>
                    <a:ext uri="{FF2B5EF4-FFF2-40B4-BE49-F238E27FC236}">
                      <a16:creationId xmlns:a16="http://schemas.microsoft.com/office/drawing/2014/main" id="{5D408A34-8EFE-4DD2-A119-B5803A71B2C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4">
                  <a:extLst>
                    <a:ext uri="{FF2B5EF4-FFF2-40B4-BE49-F238E27FC236}">
                      <a16:creationId xmlns:a16="http://schemas.microsoft.com/office/drawing/2014/main" id="{AE7E71E1-56BB-4F9B-98CB-32241BEAAAEB}"/>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2" name="Freeform 23">
                  <a:extLst>
                    <a:ext uri="{FF2B5EF4-FFF2-40B4-BE49-F238E27FC236}">
                      <a16:creationId xmlns:a16="http://schemas.microsoft.com/office/drawing/2014/main" id="{39C78D14-1FF8-47F4-9E21-06A7BFD13929}"/>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3" name="Picture 22">
                  <a:extLst>
                    <a:ext uri="{FF2B5EF4-FFF2-40B4-BE49-F238E27FC236}">
                      <a16:creationId xmlns:a16="http://schemas.microsoft.com/office/drawing/2014/main" id="{EFFCAEAB-0AFB-4475-9136-09F4F4CCCF25}"/>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1">
                  <a:extLst>
                    <a:ext uri="{FF2B5EF4-FFF2-40B4-BE49-F238E27FC236}">
                      <a16:creationId xmlns:a16="http://schemas.microsoft.com/office/drawing/2014/main" id="{77742FE7-E343-4C35-9392-7244FA8864FB}"/>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0">
                  <a:extLst>
                    <a:ext uri="{FF2B5EF4-FFF2-40B4-BE49-F238E27FC236}">
                      <a16:creationId xmlns:a16="http://schemas.microsoft.com/office/drawing/2014/main" id="{02E9C575-2674-424B-8DF1-3DE224E8B5B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9">
                  <a:extLst>
                    <a:ext uri="{FF2B5EF4-FFF2-40B4-BE49-F238E27FC236}">
                      <a16:creationId xmlns:a16="http://schemas.microsoft.com/office/drawing/2014/main" id="{854035FA-C6C7-46A8-8CB0-9832EC4ECC7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8">
                  <a:extLst>
                    <a:ext uri="{FF2B5EF4-FFF2-40B4-BE49-F238E27FC236}">
                      <a16:creationId xmlns:a16="http://schemas.microsoft.com/office/drawing/2014/main" id="{376D41B6-AB5B-4E0B-A6F3-E5C40B473870}"/>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0">
                <a:extLst>
                  <a:ext uri="{FF2B5EF4-FFF2-40B4-BE49-F238E27FC236}">
                    <a16:creationId xmlns:a16="http://schemas.microsoft.com/office/drawing/2014/main" id="{5BEABD66-075B-401D-ADF7-8A7F3A895D1C}"/>
                  </a:ext>
                </a:extLst>
              </p:cNvPr>
              <p:cNvGrpSpPr>
                <a:grpSpLocks/>
              </p:cNvGrpSpPr>
              <p:nvPr userDrawn="1"/>
            </p:nvGrpSpPr>
            <p:grpSpPr bwMode="auto">
              <a:xfrm>
                <a:off x="3005138" y="2378075"/>
                <a:ext cx="635000" cy="215900"/>
                <a:chOff x="4732" y="200"/>
                <a:chExt cx="999" cy="340"/>
              </a:xfrm>
            </p:grpSpPr>
            <p:sp>
              <p:nvSpPr>
                <p:cNvPr id="21" name="AutoShape 16">
                  <a:extLst>
                    <a:ext uri="{FF2B5EF4-FFF2-40B4-BE49-F238E27FC236}">
                      <a16:creationId xmlns:a16="http://schemas.microsoft.com/office/drawing/2014/main" id="{4D571EDA-6064-4FB8-95F1-E8E4C389D75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2" name="Picture 15">
                  <a:extLst>
                    <a:ext uri="{FF2B5EF4-FFF2-40B4-BE49-F238E27FC236}">
                      <a16:creationId xmlns:a16="http://schemas.microsoft.com/office/drawing/2014/main" id="{9B37EEC4-7C1E-401E-A4C3-0FA0621D16A2}"/>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83909AE0-9917-470E-AD2D-E14663B034DD}"/>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4" name="Picture 13">
                  <a:extLst>
                    <a:ext uri="{FF2B5EF4-FFF2-40B4-BE49-F238E27FC236}">
                      <a16:creationId xmlns:a16="http://schemas.microsoft.com/office/drawing/2014/main" id="{20B2C4DA-BD86-439E-9E70-14EF3810A526}"/>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2">
                  <a:extLst>
                    <a:ext uri="{FF2B5EF4-FFF2-40B4-BE49-F238E27FC236}">
                      <a16:creationId xmlns:a16="http://schemas.microsoft.com/office/drawing/2014/main" id="{25DCC304-C693-4948-BE06-AA9775AE66E1}"/>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1">
                  <a:extLst>
                    <a:ext uri="{FF2B5EF4-FFF2-40B4-BE49-F238E27FC236}">
                      <a16:creationId xmlns:a16="http://schemas.microsoft.com/office/drawing/2014/main" id="{65CEC8B8-F34B-4EB7-B831-3407C2FD45D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932867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145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7" r:id="rId5"/>
    <p:sldLayoutId id="2147483676" r:id="rId6"/>
    <p:sldLayoutId id="2147483675" r:id="rId7"/>
    <p:sldLayoutId id="2147483668" r:id="rId8"/>
    <p:sldLayoutId id="2147483678" r:id="rId9"/>
    <p:sldLayoutId id="2147483677" r:id="rId10"/>
    <p:sldLayoutId id="214748366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5.1"/><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26.png"/><Relationship Id="rId4" Type="http://schemas.openxmlformats.org/officeDocument/2006/relationships/hyperlink" Target="https://www.rawpixel.com/search/mathematical%20symbol"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33.jpeg"/></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xml"/><Relationship Id="rId4" Type="http://schemas.openxmlformats.org/officeDocument/2006/relationships/chart" Target="../charts/chart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2.xml"/><Relationship Id="rId4" Type="http://schemas.openxmlformats.org/officeDocument/2006/relationships/chart" Target="../charts/chart5.xml"/></Relationships>
</file>

<file path=ppt/slides/_rels/slide1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s://www.rawpixel.com/search/mathematical%20symbol" TargetMode="External"/><Relationship Id="rId2" Type="http://schemas.openxmlformats.org/officeDocument/2006/relationships/image" Target="../media/image25.1"/><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AB903-C5C2-1C4F-AEA6-824DB5C67AAE}"/>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C408094B-5123-F7CA-97C8-89917FED6BE4}"/>
              </a:ext>
            </a:extLst>
          </p:cNvPr>
          <p:cNvSpPr/>
          <p:nvPr/>
        </p:nvSpPr>
        <p:spPr>
          <a:xfrm>
            <a:off x="0" y="0"/>
            <a:ext cx="12192000" cy="6858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hand holding a red x sign&#10;&#10;Description automatically generated">
            <a:extLst>
              <a:ext uri="{FF2B5EF4-FFF2-40B4-BE49-F238E27FC236}">
                <a16:creationId xmlns:a16="http://schemas.microsoft.com/office/drawing/2014/main" id="{5AFB7C88-E2A9-5999-AAD8-694453B2F0F9}"/>
              </a:ext>
            </a:extLst>
          </p:cNvPr>
          <p:cNvPicPr>
            <a:picLocks noChangeAspect="1"/>
          </p:cNvPicPr>
          <p:nvPr/>
        </p:nvPicPr>
        <p:blipFill>
          <a:blip r:embed="rId3">
            <a:alphaModFix amt="35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24896" b="34779"/>
          <a:stretch/>
        </p:blipFill>
        <p:spPr>
          <a:xfrm>
            <a:off x="-1" y="0"/>
            <a:ext cx="12192000" cy="6883083"/>
          </a:xfrm>
          <a:prstGeom prst="rect">
            <a:avLst/>
          </a:prstGeom>
        </p:spPr>
      </p:pic>
      <p:sp>
        <p:nvSpPr>
          <p:cNvPr id="8" name="TextBox 7">
            <a:extLst>
              <a:ext uri="{FF2B5EF4-FFF2-40B4-BE49-F238E27FC236}">
                <a16:creationId xmlns:a16="http://schemas.microsoft.com/office/drawing/2014/main" id="{5AA346F6-B731-44E4-A486-DA922DD57FBD}"/>
              </a:ext>
            </a:extLst>
          </p:cNvPr>
          <p:cNvSpPr txBox="1"/>
          <p:nvPr/>
        </p:nvSpPr>
        <p:spPr>
          <a:xfrm>
            <a:off x="483476" y="420413"/>
            <a:ext cx="8786649" cy="4154984"/>
          </a:xfrm>
          <a:prstGeom prst="rect">
            <a:avLst/>
          </a:prstGeom>
          <a:solidFill>
            <a:schemeClr val="bg2">
              <a:lumMod val="50000"/>
              <a:alpha val="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Montserrat SemiBold"/>
                <a:ea typeface="Montserrat SemiBold"/>
                <a:cs typeface="Montserrat SemiBold"/>
                <a:sym typeface="Montserrat SemiBold"/>
              </a:rPr>
              <a:t>SIGNALLING: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Montserrat SemiBold"/>
                <a:ea typeface="Montserrat SemiBold"/>
                <a:cs typeface="Montserrat SemiBold"/>
                <a:sym typeface="Montserrat SemiBold"/>
              </a:rPr>
              <a:t>MEDIA’S X-FACTOR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b="1" dirty="0">
              <a:solidFill>
                <a:srgbClr val="FFC000"/>
              </a:solidFill>
              <a:latin typeface="Montserrat SemiBold"/>
              <a:ea typeface="Montserrat SemiBold"/>
              <a:cs typeface="Montserrat SemiBold"/>
              <a:sym typeface="Montserrat SemiBold"/>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E7B42A"/>
              </a:solidFill>
              <a:effectLst/>
              <a:uLnTx/>
              <a:uFillTx/>
              <a:latin typeface="Montserrat" panose="00000500000000000000" pitchFamily="2" charset="0"/>
              <a:ea typeface="Montserrat SemiBold"/>
              <a:cs typeface="Montserrat SemiBold"/>
              <a:sym typeface="Montserrat SemiBold"/>
            </a:endParaRPr>
          </a:p>
          <a:p>
            <a:r>
              <a:rPr lang="en-US" sz="3600" dirty="0">
                <a:solidFill>
                  <a:schemeClr val="bg1"/>
                </a:solidFill>
                <a:latin typeface="Montserrat" panose="00000500000000000000" pitchFamily="2" charset="0"/>
                <a:ea typeface="+mj-ea"/>
                <a:cs typeface="+mj-cs"/>
              </a:rPr>
              <a:t>L</a:t>
            </a:r>
            <a:r>
              <a:rPr lang="en-US" sz="3600" b="0" i="0" dirty="0">
                <a:solidFill>
                  <a:schemeClr val="bg1"/>
                </a:solidFill>
                <a:effectLst/>
                <a:latin typeface="Montserrat" panose="00000500000000000000" pitchFamily="2" charset="0"/>
                <a:ea typeface="+mj-ea"/>
                <a:cs typeface="+mj-cs"/>
              </a:rPr>
              <a:t>ooking at the mental impact of media channels on Irish consumers </a:t>
            </a:r>
            <a:endParaRPr lang="en-US" sz="3600" dirty="0">
              <a:solidFill>
                <a:schemeClr val="bg1"/>
              </a:solidFill>
              <a:latin typeface="Montserrat" panose="00000500000000000000" pitchFamily="2" charset="0"/>
              <a:ea typeface="+mj-ea"/>
              <a:cs typeface="+mj-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C000"/>
                </a:solidFill>
                <a:effectLst/>
                <a:uLnTx/>
                <a:uFillTx/>
                <a:latin typeface="Montserrat SemiBold"/>
                <a:ea typeface="Montserrat SemiBold"/>
                <a:cs typeface="Montserrat SemiBold"/>
                <a:sym typeface="Montserrat SemiBold"/>
              </a:rPr>
              <a:t> </a:t>
            </a:r>
          </a:p>
        </p:txBody>
      </p:sp>
      <p:pic>
        <p:nvPicPr>
          <p:cNvPr id="6" name="Picture 5" descr="A yellow and black rectangular sign with black text&#10;&#10;Description automatically generated">
            <a:extLst>
              <a:ext uri="{FF2B5EF4-FFF2-40B4-BE49-F238E27FC236}">
                <a16:creationId xmlns:a16="http://schemas.microsoft.com/office/drawing/2014/main" id="{3F5CEADA-9AEA-F704-4773-96AFE00CD6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71767" y="5339255"/>
            <a:ext cx="2020232" cy="1428214"/>
          </a:xfrm>
          <a:prstGeom prst="rect">
            <a:avLst/>
          </a:prstGeom>
        </p:spPr>
      </p:pic>
    </p:spTree>
    <p:extLst>
      <p:ext uri="{BB962C8B-B14F-4D97-AF65-F5344CB8AC3E}">
        <p14:creationId xmlns:p14="http://schemas.microsoft.com/office/powerpoint/2010/main" val="1828121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B0CE6-EB33-8E4E-0EC7-0F4BC104F1A1}"/>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59888DD4-FD98-5DBB-2429-FDD7AE845815}"/>
              </a:ext>
            </a:extLst>
          </p:cNvPr>
          <p:cNvSpPr/>
          <p:nvPr/>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BC68F0EA-419F-EF7A-2E60-A7236077621B}"/>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pic>
        <p:nvPicPr>
          <p:cNvPr id="3" name="Picture 2" descr="Peacock with fanned-out feathers">
            <a:extLst>
              <a:ext uri="{FF2B5EF4-FFF2-40B4-BE49-F238E27FC236}">
                <a16:creationId xmlns:a16="http://schemas.microsoft.com/office/drawing/2014/main" id="{7DE77F24-684D-2138-E4A9-333542640539}"/>
              </a:ext>
            </a:extLst>
          </p:cNvPr>
          <p:cNvPicPr>
            <a:picLocks noChangeAspect="1"/>
          </p:cNvPicPr>
          <p:nvPr/>
        </p:nvPicPr>
        <p:blipFill>
          <a:blip r:embed="rId3">
            <a:extLst>
              <a:ext uri="{28A0092B-C50C-407E-A947-70E740481C1C}">
                <a14:useLocalDpi xmlns:a14="http://schemas.microsoft.com/office/drawing/2010/main" val="0"/>
              </a:ext>
            </a:extLst>
          </a:blip>
          <a:srcRect t="15604" b="-15913"/>
          <a:stretch/>
        </p:blipFill>
        <p:spPr>
          <a:xfrm>
            <a:off x="0" y="0"/>
            <a:ext cx="12192000" cy="8151099"/>
          </a:xfrm>
          <a:prstGeom prst="rect">
            <a:avLst/>
          </a:prstGeom>
        </p:spPr>
      </p:pic>
      <p:sp>
        <p:nvSpPr>
          <p:cNvPr id="5" name="TextBox 4">
            <a:extLst>
              <a:ext uri="{FF2B5EF4-FFF2-40B4-BE49-F238E27FC236}">
                <a16:creationId xmlns:a16="http://schemas.microsoft.com/office/drawing/2014/main" id="{84B6DA02-6629-DE08-38B9-9941908D86F4}"/>
              </a:ext>
            </a:extLst>
          </p:cNvPr>
          <p:cNvSpPr txBox="1"/>
          <p:nvPr/>
        </p:nvSpPr>
        <p:spPr>
          <a:xfrm>
            <a:off x="602284" y="628233"/>
            <a:ext cx="4243449" cy="2800767"/>
          </a:xfrm>
          <a:prstGeom prst="rect">
            <a:avLst/>
          </a:prstGeom>
          <a:noFill/>
        </p:spPr>
        <p:txBody>
          <a:bodyPr wrap="square">
            <a:spAutoFit/>
          </a:bodyPr>
          <a:lstStyle/>
          <a:p>
            <a:pPr marL="0" marR="0" lvl="0" indent="0" rtl="0">
              <a:spcBef>
                <a:spcPts val="0"/>
              </a:spcBef>
              <a:spcAft>
                <a:spcPts val="0"/>
              </a:spcAft>
              <a:buNone/>
            </a:pPr>
            <a:r>
              <a:rPr lang="en-US" sz="4400" b="1" i="0" u="none" strike="noStrike" cap="none" dirty="0">
                <a:solidFill>
                  <a:schemeClr val="bg1"/>
                </a:solidFill>
                <a:latin typeface="Montserrat SemiBold"/>
                <a:ea typeface="Montserrat SemiBold"/>
                <a:cs typeface="Montserrat SemiBold"/>
                <a:sym typeface="Montserrat SemiBold"/>
              </a:rPr>
              <a:t>SIGNALLING IS A POWERFUL FORCE</a:t>
            </a:r>
            <a:endParaRPr lang="en-US" sz="4400" b="1" dirty="0">
              <a:solidFill>
                <a:schemeClr val="bg1"/>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657098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5856C-B6A2-226B-DD39-E96A45790A6A}"/>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9AD08F63-4033-62BE-B574-90A0E08A90F8}"/>
              </a:ext>
            </a:extLst>
          </p:cNvPr>
          <p:cNvSpPr/>
          <p:nvPr/>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1552CC33-8E15-E8FA-9104-8B87C4C1EA06}"/>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BD872E7C-8E21-A897-7655-50495E3216A7}"/>
              </a:ext>
            </a:extLst>
          </p:cNvPr>
          <p:cNvSpPr txBox="1"/>
          <p:nvPr/>
        </p:nvSpPr>
        <p:spPr>
          <a:xfrm>
            <a:off x="2103563" y="127559"/>
            <a:ext cx="9985807" cy="954107"/>
          </a:xfrm>
          <a:prstGeom prst="rect">
            <a:avLst/>
          </a:prstGeom>
          <a:noFill/>
        </p:spPr>
        <p:txBody>
          <a:bodyPr wrap="square">
            <a:spAutoFit/>
          </a:bodyPr>
          <a:lstStyle/>
          <a:p>
            <a:pPr marL="0" marR="0" lvl="0" indent="0" algn="l" rtl="0">
              <a:spcBef>
                <a:spcPts val="0"/>
              </a:spcBef>
              <a:spcAft>
                <a:spcPts val="0"/>
              </a:spcAft>
              <a:buNone/>
            </a:pPr>
            <a:r>
              <a:rPr lang="en-US" sz="2800" b="1" i="0" u="none" strike="noStrike" cap="none" dirty="0">
                <a:solidFill>
                  <a:srgbClr val="FFC000"/>
                </a:solidFill>
                <a:latin typeface="Montserrat SemiBold"/>
                <a:ea typeface="Montserrat SemiBold"/>
                <a:cs typeface="Montserrat SemiBold"/>
                <a:sym typeface="Montserrat SemiBold"/>
              </a:rPr>
              <a:t>HOW WE THINK ABOUT MEDIA GREATLY EFFECTS OUR PERCEPTIONS OF A CAMPAIGN</a:t>
            </a:r>
            <a:endParaRPr lang="en-US" sz="2800" b="1" dirty="0">
              <a:solidFill>
                <a:srgbClr val="FFC000"/>
              </a:solidFill>
              <a:latin typeface="Montserrat SemiBold"/>
              <a:ea typeface="Montserrat SemiBold"/>
              <a:cs typeface="Montserrat SemiBold"/>
              <a:sym typeface="Montserrat SemiBold"/>
            </a:endParaRPr>
          </a:p>
        </p:txBody>
      </p:sp>
      <p:pic>
        <p:nvPicPr>
          <p:cNvPr id="4" name="Picture 3" descr="Puzzle in brain">
            <a:extLst>
              <a:ext uri="{FF2B5EF4-FFF2-40B4-BE49-F238E27FC236}">
                <a16:creationId xmlns:a16="http://schemas.microsoft.com/office/drawing/2014/main" id="{B82107C4-4609-123E-1543-9ABD3033DD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5195" y="1285272"/>
            <a:ext cx="6759070" cy="5069303"/>
          </a:xfrm>
          <a:prstGeom prst="rect">
            <a:avLst/>
          </a:prstGeom>
        </p:spPr>
      </p:pic>
    </p:spTree>
    <p:extLst>
      <p:ext uri="{BB962C8B-B14F-4D97-AF65-F5344CB8AC3E}">
        <p14:creationId xmlns:p14="http://schemas.microsoft.com/office/powerpoint/2010/main" val="1743613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2A005C-CC19-C7B3-1E59-93FE701AD365}"/>
              </a:ext>
            </a:extLst>
          </p:cNvPr>
          <p:cNvSpPr txBox="1"/>
          <p:nvPr/>
        </p:nvSpPr>
        <p:spPr>
          <a:xfrm>
            <a:off x="2103563" y="127559"/>
            <a:ext cx="8242335" cy="523220"/>
          </a:xfrm>
          <a:prstGeom prst="rect">
            <a:avLst/>
          </a:prstGeom>
          <a:noFill/>
        </p:spPr>
        <p:txBody>
          <a:bodyPr wrap="square">
            <a:spAutoFit/>
          </a:bodyPr>
          <a:lstStyle/>
          <a:p>
            <a:pPr marL="0" marR="0" lvl="0" indent="0" algn="l" rtl="0">
              <a:spcBef>
                <a:spcPts val="0"/>
              </a:spcBef>
              <a:spcAft>
                <a:spcPts val="0"/>
              </a:spcAft>
              <a:buNone/>
            </a:pPr>
            <a:r>
              <a:rPr lang="en-US" sz="2800" b="1" i="0" u="none" strike="noStrike" cap="none" dirty="0">
                <a:solidFill>
                  <a:srgbClr val="FFC000"/>
                </a:solidFill>
                <a:latin typeface="Montserrat SemiBold"/>
                <a:ea typeface="Montserrat SemiBold"/>
                <a:cs typeface="Montserrat SemiBold"/>
                <a:sym typeface="Montserrat SemiBold"/>
              </a:rPr>
              <a:t>METHODOLOGY</a:t>
            </a:r>
            <a:endParaRPr lang="en-US" sz="2800" b="1" dirty="0">
              <a:solidFill>
                <a:srgbClr val="FFC000"/>
              </a:solidFill>
              <a:latin typeface="Montserrat SemiBold"/>
              <a:ea typeface="Montserrat SemiBold"/>
              <a:cs typeface="Montserrat SemiBold"/>
              <a:sym typeface="Montserrat SemiBold"/>
            </a:endParaRPr>
          </a:p>
        </p:txBody>
      </p:sp>
      <p:graphicFrame>
        <p:nvGraphicFramePr>
          <p:cNvPr id="11" name="Diagram 10">
            <a:extLst>
              <a:ext uri="{FF2B5EF4-FFF2-40B4-BE49-F238E27FC236}">
                <a16:creationId xmlns:a16="http://schemas.microsoft.com/office/drawing/2014/main" id="{F4C93AD6-615B-D051-66D0-7E46CBCC7A8E}"/>
              </a:ext>
            </a:extLst>
          </p:cNvPr>
          <p:cNvGraphicFramePr/>
          <p:nvPr>
            <p:extLst>
              <p:ext uri="{D42A27DB-BD31-4B8C-83A1-F6EECF244321}">
                <p14:modId xmlns:p14="http://schemas.microsoft.com/office/powerpoint/2010/main" val="586216081"/>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98677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11024-F4AD-81F5-630E-1119D1987A2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62B2992-003C-F68E-8A24-46E793C518B4}"/>
              </a:ext>
            </a:extLst>
          </p:cNvPr>
          <p:cNvSpPr txBox="1"/>
          <p:nvPr/>
        </p:nvSpPr>
        <p:spPr>
          <a:xfrm>
            <a:off x="2103563" y="127559"/>
            <a:ext cx="8242335" cy="523220"/>
          </a:xfrm>
          <a:prstGeom prst="rect">
            <a:avLst/>
          </a:prstGeom>
          <a:noFill/>
        </p:spPr>
        <p:txBody>
          <a:bodyPr wrap="square">
            <a:spAutoFit/>
          </a:bodyPr>
          <a:lstStyle/>
          <a:p>
            <a:pPr marL="0" marR="0" lvl="0" indent="0" algn="l" rtl="0">
              <a:spcBef>
                <a:spcPts val="0"/>
              </a:spcBef>
              <a:spcAft>
                <a:spcPts val="0"/>
              </a:spcAft>
              <a:buNone/>
            </a:pPr>
            <a:r>
              <a:rPr lang="en-US" sz="2800" b="1" i="0" u="none" strike="noStrike" cap="none" dirty="0">
                <a:solidFill>
                  <a:srgbClr val="FFC000"/>
                </a:solidFill>
                <a:latin typeface="Montserrat SemiBold"/>
                <a:ea typeface="Montserrat SemiBold"/>
                <a:cs typeface="Montserrat SemiBold"/>
                <a:sym typeface="Montserrat SemiBold"/>
              </a:rPr>
              <a:t>METHODOLOGY</a:t>
            </a:r>
            <a:endParaRPr lang="en-US" sz="2800" b="1" dirty="0">
              <a:solidFill>
                <a:srgbClr val="FFC000"/>
              </a:solidFill>
              <a:latin typeface="Montserrat SemiBold"/>
              <a:ea typeface="Montserrat SemiBold"/>
              <a:cs typeface="Montserrat SemiBold"/>
              <a:sym typeface="Montserrat SemiBold"/>
            </a:endParaRPr>
          </a:p>
        </p:txBody>
      </p:sp>
      <p:grpSp>
        <p:nvGrpSpPr>
          <p:cNvPr id="6" name="Group 5">
            <a:extLst>
              <a:ext uri="{FF2B5EF4-FFF2-40B4-BE49-F238E27FC236}">
                <a16:creationId xmlns:a16="http://schemas.microsoft.com/office/drawing/2014/main" id="{3E7A7BAF-A815-9A29-A3AE-BF4966C0D34F}"/>
              </a:ext>
            </a:extLst>
          </p:cNvPr>
          <p:cNvGrpSpPr/>
          <p:nvPr/>
        </p:nvGrpSpPr>
        <p:grpSpPr>
          <a:xfrm>
            <a:off x="259976" y="1062291"/>
            <a:ext cx="5686550" cy="712722"/>
            <a:chOff x="7143" y="-739683"/>
            <a:chExt cx="2135187" cy="4965019"/>
          </a:xfrm>
        </p:grpSpPr>
        <p:sp>
          <p:nvSpPr>
            <p:cNvPr id="7" name="Rectangle: Rounded Corners 6">
              <a:extLst>
                <a:ext uri="{FF2B5EF4-FFF2-40B4-BE49-F238E27FC236}">
                  <a16:creationId xmlns:a16="http://schemas.microsoft.com/office/drawing/2014/main" id="{A72B3DEE-E3D6-0D87-FDDA-5B25862A00D2}"/>
                </a:ext>
              </a:extLst>
            </p:cNvPr>
            <p:cNvSpPr/>
            <p:nvPr/>
          </p:nvSpPr>
          <p:spPr>
            <a:xfrm>
              <a:off x="7143" y="1193329"/>
              <a:ext cx="2135187" cy="3032007"/>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IE"/>
            </a:p>
          </p:txBody>
        </p:sp>
        <p:sp>
          <p:nvSpPr>
            <p:cNvPr id="8" name="Rectangle: Rounded Corners 4">
              <a:extLst>
                <a:ext uri="{FF2B5EF4-FFF2-40B4-BE49-F238E27FC236}">
                  <a16:creationId xmlns:a16="http://schemas.microsoft.com/office/drawing/2014/main" id="{E50538E0-506F-8190-6463-B55896A4F369}"/>
                </a:ext>
              </a:extLst>
            </p:cNvPr>
            <p:cNvSpPr txBox="1"/>
            <p:nvPr/>
          </p:nvSpPr>
          <p:spPr>
            <a:xfrm>
              <a:off x="69680" y="-739683"/>
              <a:ext cx="2010113" cy="49024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endParaRPr lang="en-GB" sz="1800" kern="1200" dirty="0">
                <a:latin typeface="Montserrat" panose="00000500000000000000" pitchFamily="2" charset="0"/>
              </a:endParaRPr>
            </a:p>
            <a:p>
              <a:pPr marL="0" lvl="0" indent="0" algn="ctr" defTabSz="800100">
                <a:lnSpc>
                  <a:spcPct val="90000"/>
                </a:lnSpc>
                <a:spcBef>
                  <a:spcPct val="0"/>
                </a:spcBef>
                <a:spcAft>
                  <a:spcPct val="35000"/>
                </a:spcAft>
                <a:buNone/>
              </a:pPr>
              <a:endParaRPr lang="en-GB" dirty="0">
                <a:latin typeface="Montserrat" panose="00000500000000000000" pitchFamily="2" charset="0"/>
              </a:endParaRPr>
            </a:p>
            <a:p>
              <a:pPr marL="0" lvl="0" indent="0" algn="ctr" defTabSz="800100">
                <a:lnSpc>
                  <a:spcPct val="90000"/>
                </a:lnSpc>
                <a:spcBef>
                  <a:spcPct val="0"/>
                </a:spcBef>
                <a:spcAft>
                  <a:spcPct val="35000"/>
                </a:spcAft>
                <a:buNone/>
              </a:pPr>
              <a:r>
                <a:rPr lang="en-GB" sz="1800" kern="1200" dirty="0">
                  <a:latin typeface="Montserrat" panose="00000500000000000000" pitchFamily="2" charset="0"/>
                </a:rPr>
                <a:t>PRODUCT PROPOSITION</a:t>
              </a:r>
            </a:p>
            <a:p>
              <a:pPr marL="0" lvl="0" indent="0" algn="ctr" defTabSz="800100">
                <a:lnSpc>
                  <a:spcPct val="90000"/>
                </a:lnSpc>
                <a:spcBef>
                  <a:spcPct val="0"/>
                </a:spcBef>
                <a:spcAft>
                  <a:spcPct val="35000"/>
                </a:spcAft>
                <a:buNone/>
              </a:pPr>
              <a:endParaRPr lang="en-GB" sz="1800" kern="1200" dirty="0">
                <a:latin typeface="Montserrat" panose="00000500000000000000" pitchFamily="2" charset="0"/>
              </a:endParaRPr>
            </a:p>
          </p:txBody>
        </p:sp>
      </p:grpSp>
      <p:pic>
        <p:nvPicPr>
          <p:cNvPr id="10" name="Picture 9">
            <a:extLst>
              <a:ext uri="{FF2B5EF4-FFF2-40B4-BE49-F238E27FC236}">
                <a16:creationId xmlns:a16="http://schemas.microsoft.com/office/drawing/2014/main" id="{147FE802-A810-2030-98DC-F0599FFB2F50}"/>
              </a:ext>
            </a:extLst>
          </p:cNvPr>
          <p:cNvPicPr>
            <a:picLocks noChangeAspect="1"/>
          </p:cNvPicPr>
          <p:nvPr/>
        </p:nvPicPr>
        <p:blipFill>
          <a:blip r:embed="rId3"/>
          <a:stretch>
            <a:fillRect/>
          </a:stretch>
        </p:blipFill>
        <p:spPr>
          <a:xfrm>
            <a:off x="259976" y="2119729"/>
            <a:ext cx="5686550" cy="2986513"/>
          </a:xfrm>
          <a:prstGeom prst="rect">
            <a:avLst/>
          </a:prstGeom>
        </p:spPr>
      </p:pic>
      <p:grpSp>
        <p:nvGrpSpPr>
          <p:cNvPr id="12" name="Group 11">
            <a:extLst>
              <a:ext uri="{FF2B5EF4-FFF2-40B4-BE49-F238E27FC236}">
                <a16:creationId xmlns:a16="http://schemas.microsoft.com/office/drawing/2014/main" id="{F54E92DB-7DD9-E017-A467-51D98A604AAD}"/>
              </a:ext>
            </a:extLst>
          </p:cNvPr>
          <p:cNvGrpSpPr/>
          <p:nvPr/>
        </p:nvGrpSpPr>
        <p:grpSpPr>
          <a:xfrm>
            <a:off x="6245476" y="1172121"/>
            <a:ext cx="5686550" cy="703746"/>
            <a:chOff x="7143" y="258083"/>
            <a:chExt cx="2135187" cy="4902490"/>
          </a:xfrm>
        </p:grpSpPr>
        <p:sp>
          <p:nvSpPr>
            <p:cNvPr id="13" name="Rectangle: Rounded Corners 12">
              <a:extLst>
                <a:ext uri="{FF2B5EF4-FFF2-40B4-BE49-F238E27FC236}">
                  <a16:creationId xmlns:a16="http://schemas.microsoft.com/office/drawing/2014/main" id="{5A1B258D-E926-F670-44C7-E59FC1A9B5DD}"/>
                </a:ext>
              </a:extLst>
            </p:cNvPr>
            <p:cNvSpPr/>
            <p:nvPr/>
          </p:nvSpPr>
          <p:spPr>
            <a:xfrm>
              <a:off x="7143" y="1193329"/>
              <a:ext cx="2135187" cy="3032007"/>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IE"/>
            </a:p>
          </p:txBody>
        </p:sp>
        <p:sp>
          <p:nvSpPr>
            <p:cNvPr id="14" name="Rectangle: Rounded Corners 4">
              <a:extLst>
                <a:ext uri="{FF2B5EF4-FFF2-40B4-BE49-F238E27FC236}">
                  <a16:creationId xmlns:a16="http://schemas.microsoft.com/office/drawing/2014/main" id="{80969624-9C30-5352-13CD-8CAE74CFF37E}"/>
                </a:ext>
              </a:extLst>
            </p:cNvPr>
            <p:cNvSpPr txBox="1"/>
            <p:nvPr/>
          </p:nvSpPr>
          <p:spPr>
            <a:xfrm>
              <a:off x="69680" y="258083"/>
              <a:ext cx="2010113" cy="49024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endParaRPr lang="en-GB" sz="1800" kern="1200" dirty="0">
                <a:latin typeface="Montserrat" panose="00000500000000000000" pitchFamily="2" charset="0"/>
              </a:endParaRPr>
            </a:p>
            <a:p>
              <a:pPr marL="0" lvl="0" indent="0" algn="ctr" defTabSz="800100">
                <a:lnSpc>
                  <a:spcPct val="90000"/>
                </a:lnSpc>
                <a:spcBef>
                  <a:spcPct val="0"/>
                </a:spcBef>
                <a:spcAft>
                  <a:spcPct val="35000"/>
                </a:spcAft>
                <a:buNone/>
              </a:pPr>
              <a:r>
                <a:rPr lang="en-GB" dirty="0">
                  <a:latin typeface="Montserrat" panose="00000500000000000000" pitchFamily="2" charset="0"/>
                </a:rPr>
                <a:t>ADVERTISING DESCRIPTION</a:t>
              </a:r>
              <a:endParaRPr lang="en-GB" sz="1800" kern="1200" dirty="0">
                <a:latin typeface="Montserrat" panose="00000500000000000000" pitchFamily="2" charset="0"/>
              </a:endParaRPr>
            </a:p>
            <a:p>
              <a:pPr marL="0" lvl="0" indent="0" algn="ctr" defTabSz="800100">
                <a:lnSpc>
                  <a:spcPct val="90000"/>
                </a:lnSpc>
                <a:spcBef>
                  <a:spcPct val="0"/>
                </a:spcBef>
                <a:spcAft>
                  <a:spcPct val="35000"/>
                </a:spcAft>
                <a:buNone/>
              </a:pPr>
              <a:endParaRPr lang="en-GB" sz="1800" kern="1200" dirty="0">
                <a:latin typeface="Montserrat" panose="00000500000000000000" pitchFamily="2" charset="0"/>
              </a:endParaRPr>
            </a:p>
          </p:txBody>
        </p:sp>
      </p:grpSp>
      <p:pic>
        <p:nvPicPr>
          <p:cNvPr id="4" name="Picture 3">
            <a:extLst>
              <a:ext uri="{FF2B5EF4-FFF2-40B4-BE49-F238E27FC236}">
                <a16:creationId xmlns:a16="http://schemas.microsoft.com/office/drawing/2014/main" id="{650B5A80-CEB0-6CAA-3060-43FD3D849533}"/>
              </a:ext>
            </a:extLst>
          </p:cNvPr>
          <p:cNvPicPr>
            <a:picLocks noChangeAspect="1"/>
          </p:cNvPicPr>
          <p:nvPr/>
        </p:nvPicPr>
        <p:blipFill>
          <a:blip r:embed="rId4"/>
          <a:srcRect b="5626"/>
          <a:stretch/>
        </p:blipFill>
        <p:spPr>
          <a:xfrm>
            <a:off x="6245476" y="2119729"/>
            <a:ext cx="5686550" cy="2986513"/>
          </a:xfrm>
          <a:prstGeom prst="rect">
            <a:avLst/>
          </a:prstGeom>
        </p:spPr>
      </p:pic>
    </p:spTree>
    <p:extLst>
      <p:ext uri="{BB962C8B-B14F-4D97-AF65-F5344CB8AC3E}">
        <p14:creationId xmlns:p14="http://schemas.microsoft.com/office/powerpoint/2010/main" val="2850539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0D2B7-10E3-D100-0319-9D9E773651BF}"/>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99E36175-A9BE-BCC9-7740-584A3B781023}"/>
              </a:ext>
            </a:extLst>
          </p:cNvPr>
          <p:cNvSpPr/>
          <p:nvPr/>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3E2D805D-4735-9217-8A65-5373F42CA413}"/>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pic>
        <p:nvPicPr>
          <p:cNvPr id="3" name="Picture 2" descr="Magnifying glass on clear background">
            <a:extLst>
              <a:ext uri="{FF2B5EF4-FFF2-40B4-BE49-F238E27FC236}">
                <a16:creationId xmlns:a16="http://schemas.microsoft.com/office/drawing/2014/main" id="{2EBA44EF-F120-EA47-27B6-97B7BA354238}"/>
              </a:ext>
            </a:extLst>
          </p:cNvPr>
          <p:cNvPicPr>
            <a:picLocks noChangeAspect="1"/>
          </p:cNvPicPr>
          <p:nvPr/>
        </p:nvPicPr>
        <p:blipFill>
          <a:blip r:embed="rId3">
            <a:extLst>
              <a:ext uri="{28A0092B-C50C-407E-A947-70E740481C1C}">
                <a14:useLocalDpi xmlns:a14="http://schemas.microsoft.com/office/drawing/2010/main" val="0"/>
              </a:ext>
            </a:extLst>
          </a:blip>
          <a:srcRect l="81" r="81"/>
          <a:stretch/>
        </p:blipFill>
        <p:spPr>
          <a:xfrm>
            <a:off x="0" y="0"/>
            <a:ext cx="12192000" cy="8151099"/>
          </a:xfrm>
          <a:prstGeom prst="rect">
            <a:avLst/>
          </a:prstGeom>
        </p:spPr>
      </p:pic>
      <p:sp>
        <p:nvSpPr>
          <p:cNvPr id="5" name="TextBox 4">
            <a:extLst>
              <a:ext uri="{FF2B5EF4-FFF2-40B4-BE49-F238E27FC236}">
                <a16:creationId xmlns:a16="http://schemas.microsoft.com/office/drawing/2014/main" id="{B6D4200D-EEBB-1CE9-01CF-9B52994DE7B1}"/>
              </a:ext>
            </a:extLst>
          </p:cNvPr>
          <p:cNvSpPr txBox="1"/>
          <p:nvPr/>
        </p:nvSpPr>
        <p:spPr>
          <a:xfrm>
            <a:off x="1148822" y="1702949"/>
            <a:ext cx="4243449" cy="1446550"/>
          </a:xfrm>
          <a:prstGeom prst="rect">
            <a:avLst/>
          </a:prstGeom>
          <a:noFill/>
        </p:spPr>
        <p:txBody>
          <a:bodyPr wrap="square">
            <a:spAutoFit/>
          </a:bodyPr>
          <a:lstStyle/>
          <a:p>
            <a:pPr marL="0" marR="0" lvl="0" indent="0" algn="l" rtl="0">
              <a:spcBef>
                <a:spcPts val="0"/>
              </a:spcBef>
              <a:spcAft>
                <a:spcPts val="0"/>
              </a:spcAft>
              <a:buNone/>
            </a:pPr>
            <a:r>
              <a:rPr lang="en-US" sz="4400" b="1" i="0" u="none" strike="noStrike" cap="none" dirty="0">
                <a:solidFill>
                  <a:schemeClr val="bg1"/>
                </a:solidFill>
                <a:latin typeface="Montserrat SemiBold"/>
                <a:ea typeface="Montserrat SemiBold"/>
                <a:cs typeface="Montserrat SemiBold"/>
                <a:sym typeface="Montserrat SemiBold"/>
              </a:rPr>
              <a:t>KEY FINDINGS</a:t>
            </a:r>
            <a:endParaRPr lang="en-US" sz="4400" b="1" dirty="0">
              <a:solidFill>
                <a:schemeClr val="bg1"/>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1447857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E676E-D361-270F-8F52-F16D9E2CC171}"/>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A93B1AD1-0DD8-4370-3F80-F4A22C78359F}"/>
              </a:ext>
            </a:extLst>
          </p:cNvPr>
          <p:cNvSpPr/>
          <p:nvPr/>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264811F4-B883-85BF-5D26-B38A00A145E0}"/>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55D5E6B9-10E4-A976-185B-35D523ADB99C}"/>
              </a:ext>
            </a:extLst>
          </p:cNvPr>
          <p:cNvSpPr txBox="1"/>
          <p:nvPr/>
        </p:nvSpPr>
        <p:spPr>
          <a:xfrm>
            <a:off x="2103563" y="127559"/>
            <a:ext cx="8242335" cy="523220"/>
          </a:xfrm>
          <a:prstGeom prst="rect">
            <a:avLst/>
          </a:prstGeom>
          <a:noFill/>
        </p:spPr>
        <p:txBody>
          <a:bodyPr wrap="square">
            <a:spAutoFit/>
          </a:bodyPr>
          <a:lstStyle/>
          <a:p>
            <a:pPr marL="0" marR="0" lvl="0" indent="0" algn="l" rtl="0">
              <a:spcBef>
                <a:spcPts val="0"/>
              </a:spcBef>
              <a:spcAft>
                <a:spcPts val="0"/>
              </a:spcAft>
              <a:buNone/>
            </a:pPr>
            <a:r>
              <a:rPr lang="en-US" sz="2800" b="1" dirty="0">
                <a:solidFill>
                  <a:srgbClr val="FFC000"/>
                </a:solidFill>
                <a:latin typeface="Montserrat SemiBold"/>
                <a:ea typeface="Montserrat SemiBold"/>
                <a:cs typeface="Montserrat SemiBold"/>
                <a:sym typeface="Montserrat SemiBold"/>
              </a:rPr>
              <a:t>KEY FINDINGS</a:t>
            </a:r>
          </a:p>
        </p:txBody>
      </p:sp>
      <p:pic>
        <p:nvPicPr>
          <p:cNvPr id="4" name="Picture 3" descr="Gym equipment set up in room">
            <a:extLst>
              <a:ext uri="{FF2B5EF4-FFF2-40B4-BE49-F238E27FC236}">
                <a16:creationId xmlns:a16="http://schemas.microsoft.com/office/drawing/2014/main" id="{8540DF9F-E63F-6046-7F02-65981CE94E33}"/>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r="15705"/>
          <a:stretch/>
        </p:blipFill>
        <p:spPr>
          <a:xfrm>
            <a:off x="266701" y="1575390"/>
            <a:ext cx="5829300" cy="4610256"/>
          </a:xfrm>
          <a:prstGeom prst="rect">
            <a:avLst/>
          </a:prstGeom>
        </p:spPr>
      </p:pic>
      <p:pic>
        <p:nvPicPr>
          <p:cNvPr id="6" name="Picture 5" descr="Stick figure families holding hands">
            <a:extLst>
              <a:ext uri="{FF2B5EF4-FFF2-40B4-BE49-F238E27FC236}">
                <a16:creationId xmlns:a16="http://schemas.microsoft.com/office/drawing/2014/main" id="{A155576A-5303-7067-70D7-4543D56CC9EB}"/>
              </a:ext>
            </a:extLst>
          </p:cNvPr>
          <p:cNvPicPr>
            <a:picLocks noChangeAspect="1"/>
          </p:cNvPicPr>
          <p:nvPr/>
        </p:nvPicPr>
        <p:blipFill>
          <a:blip r:embed="rId4">
            <a:alphaModFix amt="70000"/>
            <a:extLst>
              <a:ext uri="{28A0092B-C50C-407E-A947-70E740481C1C}">
                <a14:useLocalDpi xmlns:a14="http://schemas.microsoft.com/office/drawing/2010/main" val="0"/>
              </a:ext>
            </a:extLst>
          </a:blip>
          <a:srcRect l="15705"/>
          <a:stretch/>
        </p:blipFill>
        <p:spPr>
          <a:xfrm>
            <a:off x="6243916" y="1575390"/>
            <a:ext cx="5829300" cy="4610257"/>
          </a:xfrm>
          <a:prstGeom prst="rect">
            <a:avLst/>
          </a:prstGeom>
        </p:spPr>
      </p:pic>
      <p:sp>
        <p:nvSpPr>
          <p:cNvPr id="7" name="TextBox 6">
            <a:extLst>
              <a:ext uri="{FF2B5EF4-FFF2-40B4-BE49-F238E27FC236}">
                <a16:creationId xmlns:a16="http://schemas.microsoft.com/office/drawing/2014/main" id="{60AC4E71-1FD2-DC96-8B09-3776D4808712}"/>
              </a:ext>
            </a:extLst>
          </p:cNvPr>
          <p:cNvSpPr txBox="1"/>
          <p:nvPr/>
        </p:nvSpPr>
        <p:spPr>
          <a:xfrm>
            <a:off x="376518" y="1734671"/>
            <a:ext cx="5567082" cy="3046988"/>
          </a:xfrm>
          <a:prstGeom prst="rect">
            <a:avLst/>
          </a:prstGeom>
          <a:noFill/>
        </p:spPr>
        <p:txBody>
          <a:bodyPr wrap="square" rtlCol="0">
            <a:spAutoFit/>
          </a:bodyPr>
          <a:lstStyle/>
          <a:p>
            <a:r>
              <a:rPr lang="en-US" sz="3200" dirty="0">
                <a:solidFill>
                  <a:schemeClr val="bg1"/>
                </a:solidFill>
                <a:latin typeface="Montserrat" panose="00000500000000000000" pitchFamily="2" charset="0"/>
              </a:rPr>
              <a:t>FITNESS SIGNALS:</a:t>
            </a:r>
          </a:p>
          <a:p>
            <a:endParaRPr lang="en-US" sz="3200" dirty="0">
              <a:solidFill>
                <a:schemeClr val="bg1"/>
              </a:solidFill>
              <a:latin typeface="Montserrat" panose="00000500000000000000" pitchFamily="2" charset="0"/>
            </a:endParaRPr>
          </a:p>
          <a:p>
            <a:r>
              <a:rPr lang="en-US" sz="3200" dirty="0">
                <a:solidFill>
                  <a:schemeClr val="bg1"/>
                </a:solidFill>
                <a:latin typeface="Montserrat" panose="00000500000000000000" pitchFamily="2" charset="0"/>
              </a:rPr>
              <a:t>-Confidence (in the product)</a:t>
            </a:r>
          </a:p>
          <a:p>
            <a:r>
              <a:rPr lang="en-US" sz="3200" dirty="0">
                <a:solidFill>
                  <a:schemeClr val="bg1"/>
                </a:solidFill>
                <a:latin typeface="Montserrat" panose="00000500000000000000" pitchFamily="2" charset="0"/>
              </a:rPr>
              <a:t>-Financial Strength</a:t>
            </a:r>
          </a:p>
          <a:p>
            <a:r>
              <a:rPr lang="en-US" sz="3200" dirty="0">
                <a:solidFill>
                  <a:schemeClr val="bg1"/>
                </a:solidFill>
                <a:latin typeface="Montserrat" panose="00000500000000000000" pitchFamily="2" charset="0"/>
              </a:rPr>
              <a:t>-Quality</a:t>
            </a:r>
            <a:endParaRPr lang="en-IE" sz="3200" dirty="0">
              <a:solidFill>
                <a:schemeClr val="bg1"/>
              </a:solidFill>
              <a:latin typeface="Montserrat" panose="00000500000000000000" pitchFamily="2" charset="0"/>
            </a:endParaRPr>
          </a:p>
        </p:txBody>
      </p:sp>
      <p:sp>
        <p:nvSpPr>
          <p:cNvPr id="8" name="TextBox 7">
            <a:extLst>
              <a:ext uri="{FF2B5EF4-FFF2-40B4-BE49-F238E27FC236}">
                <a16:creationId xmlns:a16="http://schemas.microsoft.com/office/drawing/2014/main" id="{EFBA3DB1-EBC9-7051-5716-7803A560B390}"/>
              </a:ext>
            </a:extLst>
          </p:cNvPr>
          <p:cNvSpPr txBox="1"/>
          <p:nvPr/>
        </p:nvSpPr>
        <p:spPr>
          <a:xfrm>
            <a:off x="6375025" y="1734670"/>
            <a:ext cx="5567082" cy="2554545"/>
          </a:xfrm>
          <a:prstGeom prst="rect">
            <a:avLst/>
          </a:prstGeom>
          <a:noFill/>
        </p:spPr>
        <p:txBody>
          <a:bodyPr wrap="square" rtlCol="0">
            <a:spAutoFit/>
          </a:bodyPr>
          <a:lstStyle/>
          <a:p>
            <a:r>
              <a:rPr lang="en-US" sz="3200" dirty="0">
                <a:solidFill>
                  <a:schemeClr val="bg1"/>
                </a:solidFill>
                <a:latin typeface="Montserrat" panose="00000500000000000000" pitchFamily="2" charset="0"/>
              </a:rPr>
              <a:t>SOCIAL SIGNALS:</a:t>
            </a:r>
          </a:p>
          <a:p>
            <a:endParaRPr lang="en-US" sz="3200" dirty="0">
              <a:solidFill>
                <a:schemeClr val="bg1"/>
              </a:solidFill>
              <a:latin typeface="Montserrat" panose="00000500000000000000" pitchFamily="2" charset="0"/>
            </a:endParaRPr>
          </a:p>
          <a:p>
            <a:r>
              <a:rPr lang="en-US" sz="3200" dirty="0">
                <a:solidFill>
                  <a:schemeClr val="bg1"/>
                </a:solidFill>
                <a:latin typeface="Montserrat" panose="00000500000000000000" pitchFamily="2" charset="0"/>
              </a:rPr>
              <a:t>-Reliable</a:t>
            </a:r>
          </a:p>
          <a:p>
            <a:r>
              <a:rPr lang="en-US" sz="3200" dirty="0">
                <a:solidFill>
                  <a:schemeClr val="bg1"/>
                </a:solidFill>
                <a:latin typeface="Montserrat" panose="00000500000000000000" pitchFamily="2" charset="0"/>
              </a:rPr>
              <a:t>-Believability</a:t>
            </a:r>
          </a:p>
          <a:p>
            <a:r>
              <a:rPr lang="en-US" sz="3200" dirty="0">
                <a:solidFill>
                  <a:schemeClr val="bg1"/>
                </a:solidFill>
                <a:latin typeface="Montserrat" panose="00000500000000000000" pitchFamily="2" charset="0"/>
              </a:rPr>
              <a:t>-Accepted/likeable</a:t>
            </a:r>
            <a:endParaRPr lang="en-IE" sz="3200"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2577381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66EE9CC4-F9AE-FDA2-D20A-0BBBC5571CDF}"/>
              </a:ext>
            </a:extLst>
          </p:cNvPr>
          <p:cNvGraphicFramePr/>
          <p:nvPr>
            <p:extLst>
              <p:ext uri="{D42A27DB-BD31-4B8C-83A1-F6EECF244321}">
                <p14:modId xmlns:p14="http://schemas.microsoft.com/office/powerpoint/2010/main" val="2921526987"/>
              </p:ext>
            </p:extLst>
          </p:nvPr>
        </p:nvGraphicFramePr>
        <p:xfrm>
          <a:off x="624207" y="1873885"/>
          <a:ext cx="11567793" cy="4084681"/>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F1BBC056-AB7D-8D04-86C7-ECCC6C700B55}"/>
              </a:ext>
            </a:extLst>
          </p:cNvPr>
          <p:cNvSpPr txBox="1"/>
          <p:nvPr/>
        </p:nvSpPr>
        <p:spPr>
          <a:xfrm>
            <a:off x="2103563" y="127559"/>
            <a:ext cx="9945002" cy="954107"/>
          </a:xfrm>
          <a:prstGeom prst="rect">
            <a:avLst/>
          </a:prstGeom>
          <a:noFill/>
        </p:spPr>
        <p:txBody>
          <a:bodyPr wrap="square">
            <a:spAutoFit/>
          </a:bodyPr>
          <a:lstStyle/>
          <a:p>
            <a:pPr marL="0" marR="0" lvl="0" indent="0" algn="l" rtl="0">
              <a:spcBef>
                <a:spcPts val="0"/>
              </a:spcBef>
              <a:spcAft>
                <a:spcPts val="0"/>
              </a:spcAft>
              <a:buNone/>
            </a:pPr>
            <a:r>
              <a:rPr lang="en-US" sz="2800" b="1" dirty="0">
                <a:solidFill>
                  <a:srgbClr val="FFC000"/>
                </a:solidFill>
                <a:latin typeface="Montserrat SemiBold"/>
                <a:ea typeface="Montserrat SemiBold"/>
                <a:cs typeface="Montserrat SemiBold"/>
                <a:sym typeface="Montserrat SemiBold"/>
              </a:rPr>
              <a:t>FITNESS SIGNALS: TV ads deliver quality, confidence and strength signals</a:t>
            </a:r>
          </a:p>
        </p:txBody>
      </p:sp>
      <p:sp>
        <p:nvSpPr>
          <p:cNvPr id="5" name="TextBox 4">
            <a:extLst>
              <a:ext uri="{FF2B5EF4-FFF2-40B4-BE49-F238E27FC236}">
                <a16:creationId xmlns:a16="http://schemas.microsoft.com/office/drawing/2014/main" id="{387262A0-D3D2-AD7F-9A97-6702156E7789}"/>
              </a:ext>
            </a:extLst>
          </p:cNvPr>
          <p:cNvSpPr txBox="1"/>
          <p:nvPr/>
        </p:nvSpPr>
        <p:spPr>
          <a:xfrm>
            <a:off x="113041" y="6526762"/>
            <a:ext cx="11814499" cy="400110"/>
          </a:xfrm>
          <a:prstGeom prst="rect">
            <a:avLst/>
          </a:prstGeom>
          <a:noFill/>
        </p:spPr>
        <p:txBody>
          <a:bodyPr wrap="square">
            <a:spAutoFit/>
          </a:bodyPr>
          <a:lstStyle/>
          <a:p>
            <a:r>
              <a:rPr lang="en-GB" sz="1100" i="1" dirty="0">
                <a:solidFill>
                  <a:schemeClr val="bg1"/>
                </a:solidFill>
                <a:latin typeface="Montserrat" panose="00000500000000000000" pitchFamily="2" charset="0"/>
              </a:rPr>
              <a:t>Source: Signalling: Media’s X-Factor 2025 TAM Ireland /Red C 2025 </a:t>
            </a:r>
            <a:r>
              <a:rPr lang="en-GB" sz="1050" dirty="0">
                <a:solidFill>
                  <a:schemeClr val="bg1"/>
                </a:solidFill>
                <a:latin typeface="Montserrat" panose="00000500000000000000" pitchFamily="2" charset="0"/>
              </a:rPr>
              <a:t>(Base: All aged 15+; n=2,710</a:t>
            </a:r>
            <a:r>
              <a:rPr lang="en-GB" sz="800" dirty="0"/>
              <a:t>)</a:t>
            </a:r>
          </a:p>
          <a:p>
            <a:endParaRPr lang="en-IE" sz="900" i="1" dirty="0">
              <a:solidFill>
                <a:schemeClr val="bg1"/>
              </a:solidFill>
              <a:latin typeface="Montserrat" panose="00000500000000000000" pitchFamily="2" charset="0"/>
            </a:endParaRPr>
          </a:p>
        </p:txBody>
      </p:sp>
      <p:sp>
        <p:nvSpPr>
          <p:cNvPr id="8" name="TextBox 7">
            <a:extLst>
              <a:ext uri="{FF2B5EF4-FFF2-40B4-BE49-F238E27FC236}">
                <a16:creationId xmlns:a16="http://schemas.microsoft.com/office/drawing/2014/main" id="{67C2EDDA-4929-CABD-BCFE-2E560AA10091}"/>
              </a:ext>
            </a:extLst>
          </p:cNvPr>
          <p:cNvSpPr txBox="1"/>
          <p:nvPr/>
        </p:nvSpPr>
        <p:spPr>
          <a:xfrm rot="16200000">
            <a:off x="-2606718" y="3699375"/>
            <a:ext cx="6111688" cy="261610"/>
          </a:xfrm>
          <a:prstGeom prst="rect">
            <a:avLst/>
          </a:prstGeom>
          <a:noFill/>
        </p:spPr>
        <p:txBody>
          <a:bodyPr wrap="square">
            <a:spAutoFit/>
          </a:bodyPr>
          <a:lstStyle/>
          <a:p>
            <a:pPr algn="ctr" rtl="0">
              <a:defRPr sz="1000" b="0" i="0" u="none" strike="noStrike" kern="1200" baseline="0">
                <a:solidFill>
                  <a:prstClr val="black">
                    <a:lumMod val="65000"/>
                    <a:lumOff val="35000"/>
                  </a:prstClr>
                </a:solidFill>
                <a:latin typeface="+mn-lt"/>
                <a:ea typeface="+mn-ea"/>
                <a:cs typeface="+mn-cs"/>
              </a:defRPr>
            </a:pPr>
            <a:r>
              <a:rPr lang="en-US" sz="1100" dirty="0">
                <a:solidFill>
                  <a:schemeClr val="bg1"/>
                </a:solidFill>
                <a:latin typeface="Montserrat" panose="00000500000000000000" pitchFamily="2" charset="0"/>
              </a:rPr>
              <a:t>%</a:t>
            </a:r>
            <a:r>
              <a:rPr lang="en-US" sz="1100" baseline="0" dirty="0">
                <a:solidFill>
                  <a:schemeClr val="bg1"/>
                </a:solidFill>
                <a:latin typeface="Montserrat" panose="00000500000000000000" pitchFamily="2" charset="0"/>
              </a:rPr>
              <a:t> positively agree(net 6-7) to </a:t>
            </a:r>
            <a:r>
              <a:rPr lang="en-US" sz="1000" baseline="0" dirty="0">
                <a:solidFill>
                  <a:schemeClr val="bg1"/>
                </a:solidFill>
                <a:latin typeface="Montserrat" panose="00000500000000000000" pitchFamily="2" charset="0"/>
              </a:rPr>
              <a:t>statements</a:t>
            </a:r>
            <a:endParaRPr lang="en-IE" sz="1100"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1457583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graphicEl>
                                              <a:chart seriesIdx="4"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graphicEl>
                                              <a:chart seriesIdx="5"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graphicEl>
                                              <a:chart seriesIdx="6" categoryIdx="-4" bldStep="series"/>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graphicEl>
                                              <a:chart seriesIdx="7" categoryIdx="-4" bldStep="series"/>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graphicEl>
                                              <a:chart seriesIdx="8"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Chart bld="series"/>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361A8-16F2-3649-02E5-FBA550978587}"/>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AC37F381-36BF-5A7C-400B-7BCB438D7C08}"/>
              </a:ext>
            </a:extLst>
          </p:cNvPr>
          <p:cNvGraphicFramePr/>
          <p:nvPr>
            <p:extLst>
              <p:ext uri="{D42A27DB-BD31-4B8C-83A1-F6EECF244321}">
                <p14:modId xmlns:p14="http://schemas.microsoft.com/office/powerpoint/2010/main" val="2909807309"/>
              </p:ext>
            </p:extLst>
          </p:nvPr>
        </p:nvGraphicFramePr>
        <p:xfrm>
          <a:off x="624207" y="1873885"/>
          <a:ext cx="11567793" cy="4084681"/>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EFD4A052-4479-A998-88ED-1E738483308D}"/>
              </a:ext>
            </a:extLst>
          </p:cNvPr>
          <p:cNvSpPr txBox="1"/>
          <p:nvPr/>
        </p:nvSpPr>
        <p:spPr>
          <a:xfrm>
            <a:off x="2103563" y="127559"/>
            <a:ext cx="9945002" cy="954107"/>
          </a:xfrm>
          <a:prstGeom prst="rect">
            <a:avLst/>
          </a:prstGeom>
          <a:noFill/>
        </p:spPr>
        <p:txBody>
          <a:bodyPr wrap="square">
            <a:spAutoFit/>
          </a:bodyPr>
          <a:lstStyle/>
          <a:p>
            <a:pPr marL="0" marR="0" lvl="0" indent="0" algn="l" rtl="0">
              <a:spcBef>
                <a:spcPts val="0"/>
              </a:spcBef>
              <a:spcAft>
                <a:spcPts val="0"/>
              </a:spcAft>
              <a:buNone/>
            </a:pPr>
            <a:r>
              <a:rPr lang="en-US" sz="2800" b="1" dirty="0">
                <a:solidFill>
                  <a:srgbClr val="FFC000"/>
                </a:solidFill>
                <a:latin typeface="Montserrat SemiBold"/>
                <a:ea typeface="Montserrat SemiBold"/>
                <a:cs typeface="Montserrat SemiBold"/>
                <a:sym typeface="Montserrat SemiBold"/>
              </a:rPr>
              <a:t>SOCIAL SIGNALS: TV ads deliver likeability, believability and reliability signals</a:t>
            </a:r>
          </a:p>
        </p:txBody>
      </p:sp>
      <p:sp>
        <p:nvSpPr>
          <p:cNvPr id="8" name="TextBox 7">
            <a:extLst>
              <a:ext uri="{FF2B5EF4-FFF2-40B4-BE49-F238E27FC236}">
                <a16:creationId xmlns:a16="http://schemas.microsoft.com/office/drawing/2014/main" id="{72B1B013-601F-466E-DCC3-D21E6D1B6B3B}"/>
              </a:ext>
            </a:extLst>
          </p:cNvPr>
          <p:cNvSpPr txBox="1"/>
          <p:nvPr/>
        </p:nvSpPr>
        <p:spPr>
          <a:xfrm rot="16200000">
            <a:off x="-2606718" y="3699375"/>
            <a:ext cx="6111688" cy="261610"/>
          </a:xfrm>
          <a:prstGeom prst="rect">
            <a:avLst/>
          </a:prstGeom>
          <a:noFill/>
        </p:spPr>
        <p:txBody>
          <a:bodyPr wrap="square">
            <a:spAutoFit/>
          </a:bodyPr>
          <a:lstStyle/>
          <a:p>
            <a:pPr algn="ctr" rtl="0">
              <a:defRPr sz="1000" b="0" i="0" u="none" strike="noStrike" kern="1200" baseline="0">
                <a:solidFill>
                  <a:prstClr val="black">
                    <a:lumMod val="65000"/>
                    <a:lumOff val="35000"/>
                  </a:prstClr>
                </a:solidFill>
                <a:latin typeface="+mn-lt"/>
                <a:ea typeface="+mn-ea"/>
                <a:cs typeface="+mn-cs"/>
              </a:defRPr>
            </a:pPr>
            <a:r>
              <a:rPr lang="en-US" sz="1100" dirty="0">
                <a:solidFill>
                  <a:schemeClr val="bg1"/>
                </a:solidFill>
                <a:latin typeface="Montserrat" panose="00000500000000000000" pitchFamily="2" charset="0"/>
              </a:rPr>
              <a:t>%</a:t>
            </a:r>
            <a:r>
              <a:rPr lang="en-US" sz="1100" baseline="0" dirty="0">
                <a:solidFill>
                  <a:schemeClr val="bg1"/>
                </a:solidFill>
                <a:latin typeface="Montserrat" panose="00000500000000000000" pitchFamily="2" charset="0"/>
              </a:rPr>
              <a:t> positively agree(net 6-7) to </a:t>
            </a:r>
            <a:r>
              <a:rPr lang="en-US" sz="1000" baseline="0" dirty="0">
                <a:solidFill>
                  <a:schemeClr val="bg1"/>
                </a:solidFill>
                <a:latin typeface="Montserrat" panose="00000500000000000000" pitchFamily="2" charset="0"/>
              </a:rPr>
              <a:t>statements</a:t>
            </a:r>
            <a:endParaRPr lang="en-IE" sz="1100" dirty="0">
              <a:solidFill>
                <a:schemeClr val="bg1"/>
              </a:solidFill>
              <a:latin typeface="Montserrat" panose="00000500000000000000" pitchFamily="2" charset="0"/>
            </a:endParaRPr>
          </a:p>
        </p:txBody>
      </p:sp>
      <p:sp>
        <p:nvSpPr>
          <p:cNvPr id="2" name="TextBox 1">
            <a:extLst>
              <a:ext uri="{FF2B5EF4-FFF2-40B4-BE49-F238E27FC236}">
                <a16:creationId xmlns:a16="http://schemas.microsoft.com/office/drawing/2014/main" id="{FABBD417-BDB9-8560-FD9F-BDEA03DB14E3}"/>
              </a:ext>
            </a:extLst>
          </p:cNvPr>
          <p:cNvSpPr txBox="1"/>
          <p:nvPr/>
        </p:nvSpPr>
        <p:spPr>
          <a:xfrm>
            <a:off x="113041" y="6526762"/>
            <a:ext cx="11814499" cy="400110"/>
          </a:xfrm>
          <a:prstGeom prst="rect">
            <a:avLst/>
          </a:prstGeom>
          <a:noFill/>
        </p:spPr>
        <p:txBody>
          <a:bodyPr wrap="square">
            <a:spAutoFit/>
          </a:bodyPr>
          <a:lstStyle/>
          <a:p>
            <a:r>
              <a:rPr lang="en-GB" sz="1100" i="1" dirty="0">
                <a:solidFill>
                  <a:schemeClr val="bg1"/>
                </a:solidFill>
                <a:latin typeface="Montserrat" panose="00000500000000000000" pitchFamily="2" charset="0"/>
              </a:rPr>
              <a:t>Source: Signalling: Media’s X-Factor 2025 TAM Ireland /Red C 2025 </a:t>
            </a:r>
            <a:r>
              <a:rPr lang="en-GB" sz="1050" dirty="0">
                <a:solidFill>
                  <a:schemeClr val="bg1"/>
                </a:solidFill>
                <a:latin typeface="Montserrat" panose="00000500000000000000" pitchFamily="2" charset="0"/>
              </a:rPr>
              <a:t>(Base: All aged 15+; n=2,710</a:t>
            </a:r>
            <a:r>
              <a:rPr lang="en-GB" sz="800" dirty="0">
                <a:solidFill>
                  <a:schemeClr val="bg1"/>
                </a:solidFill>
              </a:rPr>
              <a:t>)</a:t>
            </a:r>
          </a:p>
          <a:p>
            <a:endParaRPr lang="en-IE" sz="900" i="1"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1664265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graphicEl>
                                              <a:chart seriesIdx="4"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graphicEl>
                                              <a:chart seriesIdx="5"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graphicEl>
                                              <a:chart seriesIdx="6" categoryIdx="-4" bldStep="series"/>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graphicEl>
                                              <a:chart seriesIdx="7" categoryIdx="-4" bldStep="series"/>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graphicEl>
                                              <a:chart seriesIdx="8"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Chart bld="series"/>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82456-DC1F-359D-90A3-92654BAC537F}"/>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C91ACE60-24A0-85F3-32C3-CDC3E2D6EB09}"/>
              </a:ext>
            </a:extLst>
          </p:cNvPr>
          <p:cNvSpPr/>
          <p:nvPr/>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2E809504-42F2-82E9-C676-C46FA222BD74}"/>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6167A057-343F-DB1E-8F8D-E986A1C73C0D}"/>
              </a:ext>
            </a:extLst>
          </p:cNvPr>
          <p:cNvSpPr txBox="1"/>
          <p:nvPr/>
        </p:nvSpPr>
        <p:spPr>
          <a:xfrm>
            <a:off x="2103563" y="127559"/>
            <a:ext cx="9823977" cy="954107"/>
          </a:xfrm>
          <a:prstGeom prst="rect">
            <a:avLst/>
          </a:prstGeom>
          <a:noFill/>
        </p:spPr>
        <p:txBody>
          <a:bodyPr wrap="square">
            <a:spAutoFit/>
          </a:bodyPr>
          <a:lstStyle/>
          <a:p>
            <a:pPr marL="0" marR="0" lvl="0" indent="0" algn="l" rtl="0">
              <a:spcBef>
                <a:spcPts val="0"/>
              </a:spcBef>
              <a:spcAft>
                <a:spcPts val="0"/>
              </a:spcAft>
              <a:buNone/>
            </a:pPr>
            <a:r>
              <a:rPr lang="en-US" sz="2800" b="1" dirty="0">
                <a:solidFill>
                  <a:srgbClr val="FFC000"/>
                </a:solidFill>
                <a:latin typeface="Montserrat SemiBold"/>
                <a:ea typeface="Montserrat SemiBold"/>
                <a:cs typeface="Montserrat SemiBold"/>
                <a:sym typeface="Montserrat SemiBold"/>
              </a:rPr>
              <a:t>COST SIGNALS: TV ads are seen as relatively costly, which signals quality </a:t>
            </a:r>
          </a:p>
        </p:txBody>
      </p:sp>
      <p:pic>
        <p:nvPicPr>
          <p:cNvPr id="4" name="Picture 3">
            <a:extLst>
              <a:ext uri="{FF2B5EF4-FFF2-40B4-BE49-F238E27FC236}">
                <a16:creationId xmlns:a16="http://schemas.microsoft.com/office/drawing/2014/main" id="{49D78BEA-16EA-40F3-EDC6-217ACFA3F219}"/>
              </a:ext>
            </a:extLst>
          </p:cNvPr>
          <p:cNvPicPr>
            <a:picLocks noChangeAspect="1"/>
          </p:cNvPicPr>
          <p:nvPr/>
        </p:nvPicPr>
        <p:blipFill>
          <a:blip r:embed="rId3"/>
          <a:stretch>
            <a:fillRect/>
          </a:stretch>
        </p:blipFill>
        <p:spPr>
          <a:xfrm>
            <a:off x="241384" y="1633381"/>
            <a:ext cx="11144454" cy="4310246"/>
          </a:xfrm>
          <a:prstGeom prst="rect">
            <a:avLst/>
          </a:prstGeom>
        </p:spPr>
      </p:pic>
      <p:sp>
        <p:nvSpPr>
          <p:cNvPr id="3" name="TextBox 2">
            <a:extLst>
              <a:ext uri="{FF2B5EF4-FFF2-40B4-BE49-F238E27FC236}">
                <a16:creationId xmlns:a16="http://schemas.microsoft.com/office/drawing/2014/main" id="{89203080-B00A-2FCD-2B25-48917BC9BEB3}"/>
              </a:ext>
            </a:extLst>
          </p:cNvPr>
          <p:cNvSpPr txBox="1"/>
          <p:nvPr/>
        </p:nvSpPr>
        <p:spPr>
          <a:xfrm>
            <a:off x="113041" y="6526762"/>
            <a:ext cx="11814499" cy="400110"/>
          </a:xfrm>
          <a:prstGeom prst="rect">
            <a:avLst/>
          </a:prstGeom>
          <a:noFill/>
        </p:spPr>
        <p:txBody>
          <a:bodyPr wrap="square">
            <a:spAutoFit/>
          </a:bodyPr>
          <a:lstStyle/>
          <a:p>
            <a:r>
              <a:rPr lang="en-GB" sz="1100" i="1" dirty="0">
                <a:solidFill>
                  <a:schemeClr val="bg1"/>
                </a:solidFill>
                <a:latin typeface="Montserrat" panose="00000500000000000000" pitchFamily="2" charset="0"/>
              </a:rPr>
              <a:t>Source: Signalling: Media’s X-Factor 2025 TAM Ireland /Red C 2025 </a:t>
            </a:r>
            <a:r>
              <a:rPr lang="en-GB" sz="1050" dirty="0">
                <a:solidFill>
                  <a:schemeClr val="bg1"/>
                </a:solidFill>
                <a:latin typeface="Montserrat" panose="00000500000000000000" pitchFamily="2" charset="0"/>
              </a:rPr>
              <a:t>(Base: All aged 15+; n=2,710</a:t>
            </a:r>
            <a:r>
              <a:rPr lang="en-GB" sz="800" dirty="0"/>
              <a:t>)</a:t>
            </a:r>
          </a:p>
          <a:p>
            <a:endParaRPr lang="en-IE" sz="900" i="1"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1682559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F7E5F-5746-C015-C738-6E41A58220FD}"/>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3AC6D70E-8DC5-1513-F80A-6B4D51C369CC}"/>
              </a:ext>
            </a:extLst>
          </p:cNvPr>
          <p:cNvSpPr/>
          <p:nvPr/>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EC26DE82-0631-0AFB-BF97-1735DA670EA6}"/>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A129B1E3-D3FB-6710-BBFF-1146425867AB}"/>
              </a:ext>
            </a:extLst>
          </p:cNvPr>
          <p:cNvSpPr txBox="1"/>
          <p:nvPr/>
        </p:nvSpPr>
        <p:spPr>
          <a:xfrm>
            <a:off x="2103563" y="127559"/>
            <a:ext cx="9823977" cy="954107"/>
          </a:xfrm>
          <a:prstGeom prst="rect">
            <a:avLst/>
          </a:prstGeom>
          <a:noFill/>
        </p:spPr>
        <p:txBody>
          <a:bodyPr wrap="square">
            <a:spAutoFit/>
          </a:bodyPr>
          <a:lstStyle/>
          <a:p>
            <a:pPr marL="0" marR="0" lvl="0" indent="0" algn="l" rtl="0">
              <a:spcBef>
                <a:spcPts val="0"/>
              </a:spcBef>
              <a:spcAft>
                <a:spcPts val="0"/>
              </a:spcAft>
              <a:buNone/>
            </a:pPr>
            <a:r>
              <a:rPr lang="en-US" sz="2800" b="1" dirty="0">
                <a:solidFill>
                  <a:srgbClr val="FFC000"/>
                </a:solidFill>
                <a:latin typeface="Montserrat SemiBold"/>
                <a:ea typeface="Montserrat SemiBold"/>
                <a:cs typeface="Montserrat SemiBold"/>
                <a:sym typeface="Montserrat SemiBold"/>
              </a:rPr>
              <a:t>COST SIGNALS: Campaign spend is influential in perceptions of quality</a:t>
            </a:r>
          </a:p>
        </p:txBody>
      </p:sp>
      <p:sp>
        <p:nvSpPr>
          <p:cNvPr id="2" name="TextBox 1">
            <a:extLst>
              <a:ext uri="{FF2B5EF4-FFF2-40B4-BE49-F238E27FC236}">
                <a16:creationId xmlns:a16="http://schemas.microsoft.com/office/drawing/2014/main" id="{F836CCD8-941A-EEE5-3D91-8EBB3EBF2FD6}"/>
              </a:ext>
            </a:extLst>
          </p:cNvPr>
          <p:cNvSpPr txBox="1"/>
          <p:nvPr/>
        </p:nvSpPr>
        <p:spPr>
          <a:xfrm>
            <a:off x="113041" y="6526762"/>
            <a:ext cx="11814499" cy="400110"/>
          </a:xfrm>
          <a:prstGeom prst="rect">
            <a:avLst/>
          </a:prstGeom>
          <a:noFill/>
        </p:spPr>
        <p:txBody>
          <a:bodyPr wrap="square">
            <a:spAutoFit/>
          </a:bodyPr>
          <a:lstStyle/>
          <a:p>
            <a:r>
              <a:rPr lang="en-GB" sz="1000" i="1" dirty="0">
                <a:solidFill>
                  <a:schemeClr val="bg1"/>
                </a:solidFill>
                <a:latin typeface="Montserrat" panose="00000500000000000000" pitchFamily="2" charset="0"/>
              </a:rPr>
              <a:t>Source: Signalling: Media’s X-Factor 2025 TAM Ireland /Red C 2025 </a:t>
            </a:r>
            <a:r>
              <a:rPr lang="en-GB" sz="900" i="1" dirty="0">
                <a:solidFill>
                  <a:schemeClr val="bg1"/>
                </a:solidFill>
                <a:latin typeface="Montserrat" panose="00000500000000000000" pitchFamily="2" charset="0"/>
              </a:rPr>
              <a:t>(Base: All aged 15+; n=2,710 </a:t>
            </a:r>
            <a:r>
              <a:rPr lang="en-US" sz="1000" i="1" dirty="0">
                <a:solidFill>
                  <a:schemeClr val="bg1"/>
                </a:solidFill>
                <a:latin typeface="Montserrat" panose="00000500000000000000" pitchFamily="2" charset="0"/>
              </a:rPr>
              <a:t>But how much do you think it would approximately cost Luma to advertise on XX for 3 months. There are no right or wrong answers, we are just interested in your impressions </a:t>
            </a:r>
          </a:p>
        </p:txBody>
      </p:sp>
      <p:graphicFrame>
        <p:nvGraphicFramePr>
          <p:cNvPr id="3" name="Chart 2">
            <a:extLst>
              <a:ext uri="{FF2B5EF4-FFF2-40B4-BE49-F238E27FC236}">
                <a16:creationId xmlns:a16="http://schemas.microsoft.com/office/drawing/2014/main" id="{F562554C-D88C-3D0A-E87E-435FB29F4E91}"/>
              </a:ext>
            </a:extLst>
          </p:cNvPr>
          <p:cNvGraphicFramePr/>
          <p:nvPr>
            <p:extLst>
              <p:ext uri="{D42A27DB-BD31-4B8C-83A1-F6EECF244321}">
                <p14:modId xmlns:p14="http://schemas.microsoft.com/office/powerpoint/2010/main" val="746298091"/>
              </p:ext>
            </p:extLst>
          </p:nvPr>
        </p:nvGraphicFramePr>
        <p:xfrm>
          <a:off x="624207" y="1873885"/>
          <a:ext cx="11567793" cy="4084681"/>
        </p:xfrm>
        <a:graphic>
          <a:graphicData uri="http://schemas.openxmlformats.org/drawingml/2006/chart">
            <c:chart xmlns:c="http://schemas.openxmlformats.org/drawingml/2006/chart" xmlns:r="http://schemas.openxmlformats.org/officeDocument/2006/relationships" r:id="rId3"/>
          </a:graphicData>
        </a:graphic>
      </p:graphicFrame>
      <p:sp>
        <p:nvSpPr>
          <p:cNvPr id="4" name="Oval 3">
            <a:extLst>
              <a:ext uri="{FF2B5EF4-FFF2-40B4-BE49-F238E27FC236}">
                <a16:creationId xmlns:a16="http://schemas.microsoft.com/office/drawing/2014/main" id="{8F55D195-5B19-C4EB-C701-715B05DC1C59}"/>
              </a:ext>
            </a:extLst>
          </p:cNvPr>
          <p:cNvSpPr/>
          <p:nvPr/>
        </p:nvSpPr>
        <p:spPr>
          <a:xfrm>
            <a:off x="1337611" y="2083675"/>
            <a:ext cx="765952" cy="1784131"/>
          </a:xfrm>
          <a:prstGeom prst="ellipse">
            <a:avLst/>
          </a:prstGeom>
          <a:no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Tree>
    <p:extLst>
      <p:ext uri="{BB962C8B-B14F-4D97-AF65-F5344CB8AC3E}">
        <p14:creationId xmlns:p14="http://schemas.microsoft.com/office/powerpoint/2010/main" val="958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graphicEl>
                                              <a:chart seriesIdx="4"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Chart bld="series"/>
        </p:bldSub>
      </p:bldGraphic>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34FA403-6356-F522-952A-B45AEE21AFD7}"/>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2A4C2146-5327-4596-A562-8D3D208F24AD}"/>
              </a:ext>
            </a:extLst>
          </p:cNvPr>
          <p:cNvSpPr/>
          <p:nvPr/>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EC996C81-4663-2579-C8EE-9067ABA15FE2}"/>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D1428E65-0DB1-A3BB-6C80-E4632E8EF97C}"/>
              </a:ext>
            </a:extLst>
          </p:cNvPr>
          <p:cNvSpPr txBox="1"/>
          <p:nvPr/>
        </p:nvSpPr>
        <p:spPr>
          <a:xfrm>
            <a:off x="2103563" y="127559"/>
            <a:ext cx="8242335" cy="523220"/>
          </a:xfrm>
          <a:prstGeom prst="rect">
            <a:avLst/>
          </a:prstGeom>
          <a:noFill/>
        </p:spPr>
        <p:txBody>
          <a:bodyPr wrap="square">
            <a:spAutoFit/>
          </a:bodyPr>
          <a:lstStyle/>
          <a:p>
            <a:pPr marL="0" marR="0" lvl="0" indent="0" algn="l" rtl="0">
              <a:spcBef>
                <a:spcPts val="0"/>
              </a:spcBef>
              <a:spcAft>
                <a:spcPts val="0"/>
              </a:spcAft>
              <a:buNone/>
            </a:pPr>
            <a:r>
              <a:rPr lang="en-US" sz="2800" b="1" dirty="0">
                <a:solidFill>
                  <a:srgbClr val="FFC000"/>
                </a:solidFill>
                <a:latin typeface="Montserrat SemiBold"/>
                <a:ea typeface="Montserrat SemiBold"/>
                <a:cs typeface="Montserrat SemiBold"/>
                <a:sym typeface="Montserrat SemiBold"/>
              </a:rPr>
              <a:t>TRUST SIGNALLING: TV scores highest</a:t>
            </a:r>
          </a:p>
        </p:txBody>
      </p:sp>
      <p:graphicFrame>
        <p:nvGraphicFramePr>
          <p:cNvPr id="2" name="Chart 1">
            <a:extLst>
              <a:ext uri="{FF2B5EF4-FFF2-40B4-BE49-F238E27FC236}">
                <a16:creationId xmlns:a16="http://schemas.microsoft.com/office/drawing/2014/main" id="{CE3DF946-345F-204A-7086-9E7A9FA1AFBD}"/>
              </a:ext>
            </a:extLst>
          </p:cNvPr>
          <p:cNvGraphicFramePr/>
          <p:nvPr>
            <p:extLst>
              <p:ext uri="{D42A27DB-BD31-4B8C-83A1-F6EECF244321}">
                <p14:modId xmlns:p14="http://schemas.microsoft.com/office/powerpoint/2010/main" val="1756765863"/>
              </p:ext>
            </p:extLst>
          </p:nvPr>
        </p:nvGraphicFramePr>
        <p:xfrm>
          <a:off x="624207" y="1873885"/>
          <a:ext cx="11567793" cy="4084681"/>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Box 3">
            <a:extLst>
              <a:ext uri="{FF2B5EF4-FFF2-40B4-BE49-F238E27FC236}">
                <a16:creationId xmlns:a16="http://schemas.microsoft.com/office/drawing/2014/main" id="{20501302-5975-7918-68F4-AC0502668EFD}"/>
              </a:ext>
            </a:extLst>
          </p:cNvPr>
          <p:cNvSpPr txBox="1"/>
          <p:nvPr/>
        </p:nvSpPr>
        <p:spPr>
          <a:xfrm>
            <a:off x="157518" y="5871060"/>
            <a:ext cx="1282723" cy="286232"/>
          </a:xfrm>
          <a:prstGeom prst="rect">
            <a:avLst/>
          </a:prstGeom>
          <a:noFill/>
        </p:spPr>
        <p:txBody>
          <a:bodyPr wrap="none" rtlCol="0" anchor="ctr">
            <a:spAutoFit/>
          </a:bodyPr>
          <a:lstStyle/>
          <a:p>
            <a:pPr marL="0" marR="0" lvl="0" indent="0" algn="r" defTabSz="914400" rtl="0" eaLnBrk="1" fontAlgn="auto" latinLnBrk="0" hangingPunct="1">
              <a:lnSpc>
                <a:spcPct val="90000"/>
              </a:lnSpc>
              <a:spcBef>
                <a:spcPts val="0"/>
              </a:spcBef>
              <a:spcAft>
                <a:spcPts val="60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Montserrat" panose="00000500000000000000" pitchFamily="2" charset="0"/>
              </a:rPr>
              <a:t>Mean Score</a:t>
            </a:r>
            <a:endParaRPr kumimoji="0" lang="en-IE" sz="1400" b="1" i="0" u="none" strike="noStrike" kern="1200" cap="none" spc="0" normalizeH="0" baseline="0" noProof="0" dirty="0">
              <a:ln>
                <a:noFill/>
              </a:ln>
              <a:solidFill>
                <a:schemeClr val="bg1"/>
              </a:solidFill>
              <a:effectLst/>
              <a:uLnTx/>
              <a:uFillTx/>
              <a:latin typeface="Montserrat" panose="00000500000000000000" pitchFamily="2" charset="0"/>
            </a:endParaRPr>
          </a:p>
        </p:txBody>
      </p:sp>
      <p:graphicFrame>
        <p:nvGraphicFramePr>
          <p:cNvPr id="5" name="Table 4">
            <a:extLst>
              <a:ext uri="{FF2B5EF4-FFF2-40B4-BE49-F238E27FC236}">
                <a16:creationId xmlns:a16="http://schemas.microsoft.com/office/drawing/2014/main" id="{8E191B35-CF68-13EC-3D49-AE2EFF627DB4}"/>
              </a:ext>
            </a:extLst>
          </p:cNvPr>
          <p:cNvGraphicFramePr>
            <a:graphicFrameLocks noGrp="1"/>
          </p:cNvGraphicFramePr>
          <p:nvPr>
            <p:custDataLst>
              <p:tags r:id="rId1"/>
            </p:custDataLst>
            <p:extLst>
              <p:ext uri="{D42A27DB-BD31-4B8C-83A1-F6EECF244321}">
                <p14:modId xmlns:p14="http://schemas.microsoft.com/office/powerpoint/2010/main" val="319177891"/>
              </p:ext>
            </p:extLst>
          </p:nvPr>
        </p:nvGraphicFramePr>
        <p:xfrm>
          <a:off x="1257445" y="5871060"/>
          <a:ext cx="9934569" cy="219710"/>
        </p:xfrm>
        <a:graphic>
          <a:graphicData uri="http://schemas.openxmlformats.org/drawingml/2006/table">
            <a:tbl>
              <a:tblPr>
                <a:tableStyleId>{2D5ABB26-0587-4C30-8999-92F81FD0307C}</a:tableStyleId>
              </a:tblPr>
              <a:tblGrid>
                <a:gridCol w="1103841">
                  <a:extLst>
                    <a:ext uri="{9D8B030D-6E8A-4147-A177-3AD203B41FA5}">
                      <a16:colId xmlns:a16="http://schemas.microsoft.com/office/drawing/2014/main" val="759517245"/>
                    </a:ext>
                  </a:extLst>
                </a:gridCol>
                <a:gridCol w="1103841">
                  <a:extLst>
                    <a:ext uri="{9D8B030D-6E8A-4147-A177-3AD203B41FA5}">
                      <a16:colId xmlns:a16="http://schemas.microsoft.com/office/drawing/2014/main" val="1835544147"/>
                    </a:ext>
                  </a:extLst>
                </a:gridCol>
                <a:gridCol w="1103841">
                  <a:extLst>
                    <a:ext uri="{9D8B030D-6E8A-4147-A177-3AD203B41FA5}">
                      <a16:colId xmlns:a16="http://schemas.microsoft.com/office/drawing/2014/main" val="1291110877"/>
                    </a:ext>
                  </a:extLst>
                </a:gridCol>
                <a:gridCol w="1103841">
                  <a:extLst>
                    <a:ext uri="{9D8B030D-6E8A-4147-A177-3AD203B41FA5}">
                      <a16:colId xmlns:a16="http://schemas.microsoft.com/office/drawing/2014/main" val="2060799277"/>
                    </a:ext>
                  </a:extLst>
                </a:gridCol>
                <a:gridCol w="1103841">
                  <a:extLst>
                    <a:ext uri="{9D8B030D-6E8A-4147-A177-3AD203B41FA5}">
                      <a16:colId xmlns:a16="http://schemas.microsoft.com/office/drawing/2014/main" val="552772291"/>
                    </a:ext>
                  </a:extLst>
                </a:gridCol>
                <a:gridCol w="1103841">
                  <a:extLst>
                    <a:ext uri="{9D8B030D-6E8A-4147-A177-3AD203B41FA5}">
                      <a16:colId xmlns:a16="http://schemas.microsoft.com/office/drawing/2014/main" val="1847015980"/>
                    </a:ext>
                  </a:extLst>
                </a:gridCol>
                <a:gridCol w="1103841">
                  <a:extLst>
                    <a:ext uri="{9D8B030D-6E8A-4147-A177-3AD203B41FA5}">
                      <a16:colId xmlns:a16="http://schemas.microsoft.com/office/drawing/2014/main" val="1773493103"/>
                    </a:ext>
                  </a:extLst>
                </a:gridCol>
                <a:gridCol w="1103841">
                  <a:extLst>
                    <a:ext uri="{9D8B030D-6E8A-4147-A177-3AD203B41FA5}">
                      <a16:colId xmlns:a16="http://schemas.microsoft.com/office/drawing/2014/main" val="1567525466"/>
                    </a:ext>
                  </a:extLst>
                </a:gridCol>
                <a:gridCol w="1103841">
                  <a:extLst>
                    <a:ext uri="{9D8B030D-6E8A-4147-A177-3AD203B41FA5}">
                      <a16:colId xmlns:a16="http://schemas.microsoft.com/office/drawing/2014/main" val="4154456711"/>
                    </a:ext>
                  </a:extLst>
                </a:gridCol>
              </a:tblGrid>
              <a:tr h="190500">
                <a:tc>
                  <a:txBody>
                    <a:bodyPr/>
                    <a:lstStyle/>
                    <a:p>
                      <a:pPr algn="ctr" fontAlgn="b"/>
                      <a:r>
                        <a:rPr lang="en-GB" sz="1400" b="1" kern="1200" dirty="0">
                          <a:solidFill>
                            <a:schemeClr val="bg1"/>
                          </a:solidFill>
                          <a:latin typeface="Montserrat" panose="00000500000000000000" pitchFamily="2" charset="0"/>
                          <a:ea typeface="+mn-ea"/>
                          <a:cs typeface="+mn-cs"/>
                        </a:rPr>
                        <a:t>4.77</a:t>
                      </a:r>
                    </a:p>
                  </a:txBody>
                  <a:tcPr marL="6350" marR="6350" marT="6350" marB="0" anchor="b"/>
                </a:tc>
                <a:tc>
                  <a:txBody>
                    <a:bodyPr/>
                    <a:lstStyle/>
                    <a:p>
                      <a:pPr algn="ctr" fontAlgn="b"/>
                      <a:r>
                        <a:rPr lang="en-GB" sz="1400" b="1" kern="1200" dirty="0">
                          <a:solidFill>
                            <a:schemeClr val="bg1"/>
                          </a:solidFill>
                          <a:latin typeface="Montserrat" panose="00000500000000000000" pitchFamily="2" charset="0"/>
                          <a:ea typeface="+mn-ea"/>
                          <a:cs typeface="+mn-cs"/>
                        </a:rPr>
                        <a:t>4.55</a:t>
                      </a:r>
                    </a:p>
                  </a:txBody>
                  <a:tcPr marL="6350" marR="6350" marT="6350" marB="0" anchor="b"/>
                </a:tc>
                <a:tc>
                  <a:txBody>
                    <a:bodyPr/>
                    <a:lstStyle/>
                    <a:p>
                      <a:pPr algn="ctr" fontAlgn="b"/>
                      <a:r>
                        <a:rPr lang="en-GB" sz="1400" b="1" kern="1200" dirty="0">
                          <a:solidFill>
                            <a:schemeClr val="bg1"/>
                          </a:solidFill>
                          <a:latin typeface="Montserrat" panose="00000500000000000000" pitchFamily="2" charset="0"/>
                          <a:ea typeface="+mn-ea"/>
                          <a:cs typeface="+mn-cs"/>
                        </a:rPr>
                        <a:t>4.66</a:t>
                      </a:r>
                    </a:p>
                  </a:txBody>
                  <a:tcPr marL="6350" marR="6350" marT="6350" marB="0" anchor="b"/>
                </a:tc>
                <a:tc>
                  <a:txBody>
                    <a:bodyPr/>
                    <a:lstStyle/>
                    <a:p>
                      <a:pPr algn="ctr" fontAlgn="b"/>
                      <a:r>
                        <a:rPr lang="en-GB" sz="1400" b="1" kern="1200" dirty="0">
                          <a:solidFill>
                            <a:schemeClr val="bg1"/>
                          </a:solidFill>
                          <a:latin typeface="Montserrat" panose="00000500000000000000" pitchFamily="2" charset="0"/>
                          <a:ea typeface="+mn-ea"/>
                          <a:cs typeface="+mn-cs"/>
                        </a:rPr>
                        <a:t>4.63</a:t>
                      </a:r>
                    </a:p>
                  </a:txBody>
                  <a:tcPr marL="6350" marR="6350" marT="6350" marB="0" anchor="b"/>
                </a:tc>
                <a:tc>
                  <a:txBody>
                    <a:bodyPr/>
                    <a:lstStyle/>
                    <a:p>
                      <a:pPr algn="ctr" fontAlgn="b"/>
                      <a:r>
                        <a:rPr lang="en-GB" sz="1400" b="1" kern="1200">
                          <a:solidFill>
                            <a:schemeClr val="bg1"/>
                          </a:solidFill>
                          <a:latin typeface="Montserrat" panose="00000500000000000000" pitchFamily="2" charset="0"/>
                          <a:ea typeface="+mn-ea"/>
                          <a:cs typeface="+mn-cs"/>
                        </a:rPr>
                        <a:t>4.4</a:t>
                      </a:r>
                    </a:p>
                  </a:txBody>
                  <a:tcPr marL="6350" marR="6350" marT="6350" marB="0" anchor="b"/>
                </a:tc>
                <a:tc>
                  <a:txBody>
                    <a:bodyPr/>
                    <a:lstStyle/>
                    <a:p>
                      <a:pPr algn="ctr" fontAlgn="b"/>
                      <a:r>
                        <a:rPr lang="en-GB" sz="1400" b="1" kern="1200" dirty="0">
                          <a:solidFill>
                            <a:schemeClr val="bg1"/>
                          </a:solidFill>
                          <a:latin typeface="Montserrat" panose="00000500000000000000" pitchFamily="2" charset="0"/>
                          <a:ea typeface="+mn-ea"/>
                          <a:cs typeface="+mn-cs"/>
                        </a:rPr>
                        <a:t>4.49</a:t>
                      </a:r>
                    </a:p>
                  </a:txBody>
                  <a:tcPr marL="6350" marR="6350" marT="6350" marB="0" anchor="b"/>
                </a:tc>
                <a:tc>
                  <a:txBody>
                    <a:bodyPr/>
                    <a:lstStyle/>
                    <a:p>
                      <a:pPr algn="ctr" fontAlgn="b"/>
                      <a:r>
                        <a:rPr lang="en-GB" sz="1400" b="1" kern="1200" dirty="0">
                          <a:solidFill>
                            <a:schemeClr val="bg1"/>
                          </a:solidFill>
                          <a:latin typeface="Montserrat" panose="00000500000000000000" pitchFamily="2" charset="0"/>
                          <a:ea typeface="+mn-ea"/>
                          <a:cs typeface="+mn-cs"/>
                        </a:rPr>
                        <a:t>4.41</a:t>
                      </a:r>
                    </a:p>
                  </a:txBody>
                  <a:tcPr marL="6350" marR="6350" marT="6350" marB="0" anchor="b"/>
                </a:tc>
                <a:tc>
                  <a:txBody>
                    <a:bodyPr/>
                    <a:lstStyle/>
                    <a:p>
                      <a:pPr algn="ctr" fontAlgn="b"/>
                      <a:r>
                        <a:rPr lang="en-GB" sz="1400" b="1" kern="1200" dirty="0">
                          <a:solidFill>
                            <a:schemeClr val="bg1"/>
                          </a:solidFill>
                          <a:latin typeface="Montserrat" panose="00000500000000000000" pitchFamily="2" charset="0"/>
                          <a:ea typeface="+mn-ea"/>
                          <a:cs typeface="+mn-cs"/>
                        </a:rPr>
                        <a:t>4.39</a:t>
                      </a:r>
                    </a:p>
                  </a:txBody>
                  <a:tcPr marL="6350" marR="6350" marT="6350" marB="0" anchor="b"/>
                </a:tc>
                <a:tc>
                  <a:txBody>
                    <a:bodyPr/>
                    <a:lstStyle/>
                    <a:p>
                      <a:pPr algn="ctr" fontAlgn="b"/>
                      <a:r>
                        <a:rPr lang="en-GB" sz="1400" b="1" kern="1200" dirty="0">
                          <a:solidFill>
                            <a:schemeClr val="bg1"/>
                          </a:solidFill>
                          <a:latin typeface="Montserrat" panose="00000500000000000000" pitchFamily="2" charset="0"/>
                          <a:ea typeface="+mn-ea"/>
                          <a:cs typeface="+mn-cs"/>
                        </a:rPr>
                        <a:t>4.35</a:t>
                      </a:r>
                    </a:p>
                  </a:txBody>
                  <a:tcPr marL="6350" marR="6350" marT="6350" marB="0" anchor="b"/>
                </a:tc>
                <a:extLst>
                  <a:ext uri="{0D108BD9-81ED-4DB2-BD59-A6C34878D82A}">
                    <a16:rowId xmlns:a16="http://schemas.microsoft.com/office/drawing/2014/main" val="2461308780"/>
                  </a:ext>
                </a:extLst>
              </a:tr>
            </a:tbl>
          </a:graphicData>
        </a:graphic>
      </p:graphicFrame>
      <p:sp>
        <p:nvSpPr>
          <p:cNvPr id="6" name="TextBox 5">
            <a:extLst>
              <a:ext uri="{FF2B5EF4-FFF2-40B4-BE49-F238E27FC236}">
                <a16:creationId xmlns:a16="http://schemas.microsoft.com/office/drawing/2014/main" id="{B0AF1A76-8B72-8C3E-DDBD-8AA6E06CD7D5}"/>
              </a:ext>
            </a:extLst>
          </p:cNvPr>
          <p:cNvSpPr txBox="1"/>
          <p:nvPr/>
        </p:nvSpPr>
        <p:spPr>
          <a:xfrm>
            <a:off x="-52383" y="6491359"/>
            <a:ext cx="11814499" cy="418576"/>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lang="en-GB" sz="800" i="1" dirty="0">
                <a:solidFill>
                  <a:schemeClr val="bg1"/>
                </a:solidFill>
                <a:latin typeface="Montserrat" panose="00000500000000000000" pitchFamily="2" charset="0"/>
              </a:rPr>
              <a:t>Source: TAM Ireland /Red C Signalling Research 2024, (</a:t>
            </a:r>
            <a:r>
              <a:rPr kumimoji="0" lang="en-US" sz="800" b="0" i="1" u="none" strike="noStrike" kern="1200" cap="none" spc="0" normalizeH="0" baseline="0" noProof="0" dirty="0">
                <a:ln>
                  <a:noFill/>
                </a:ln>
                <a:solidFill>
                  <a:schemeClr val="bg1"/>
                </a:solidFill>
                <a:effectLst/>
                <a:uLnTx/>
                <a:uFillTx/>
                <a:latin typeface="Montserrat" panose="00000500000000000000" pitchFamily="2" charset="0"/>
              </a:rPr>
              <a:t>And overall, how much would you trust Luma to deliver on the promises made in this description? </a:t>
            </a:r>
            <a:r>
              <a:rPr kumimoji="0" lang="en-GB" sz="800" b="0" i="1" u="none" strike="noStrike" kern="1200" cap="none" spc="0" normalizeH="0" baseline="0" noProof="0" dirty="0">
                <a:ln>
                  <a:noFill/>
                </a:ln>
                <a:solidFill>
                  <a:schemeClr val="bg1"/>
                </a:solidFill>
                <a:effectLst/>
                <a:uLnTx/>
                <a:uFillTx/>
                <a:latin typeface="Montserrat" panose="00000500000000000000" pitchFamily="2" charset="0"/>
              </a:rPr>
              <a:t>(Base: All aged 15+; n=2,710)</a:t>
            </a:r>
          </a:p>
          <a:p>
            <a:endParaRPr lang="en-IE" sz="900" i="1" dirty="0">
              <a:solidFill>
                <a:schemeClr val="bg1"/>
              </a:solidFill>
              <a:latin typeface="Montserrat" panose="00000500000000000000" pitchFamily="2" charset="0"/>
            </a:endParaRPr>
          </a:p>
        </p:txBody>
      </p:sp>
      <p:sp>
        <p:nvSpPr>
          <p:cNvPr id="11" name="TextBox 10">
            <a:extLst>
              <a:ext uri="{FF2B5EF4-FFF2-40B4-BE49-F238E27FC236}">
                <a16:creationId xmlns:a16="http://schemas.microsoft.com/office/drawing/2014/main" id="{4125FC83-0A22-1ACE-9C2F-FB22DDEB94F4}"/>
              </a:ext>
            </a:extLst>
          </p:cNvPr>
          <p:cNvSpPr txBox="1"/>
          <p:nvPr/>
        </p:nvSpPr>
        <p:spPr>
          <a:xfrm>
            <a:off x="10880329" y="5052035"/>
            <a:ext cx="1374928" cy="286232"/>
          </a:xfrm>
          <a:prstGeom prst="rect">
            <a:avLst/>
          </a:prstGeom>
          <a:noFill/>
        </p:spPr>
        <p:txBody>
          <a:bodyPr wrap="none" rtlCol="0">
            <a:spAutoFit/>
          </a:bodyPr>
          <a:lstStyle/>
          <a:p>
            <a:pPr marL="0" marR="0" lvl="0" indent="0" algn="r" defTabSz="914400" rtl="0" eaLnBrk="1" fontAlgn="auto" latinLnBrk="0" hangingPunct="1">
              <a:lnSpc>
                <a:spcPct val="90000"/>
              </a:lnSpc>
              <a:spcBef>
                <a:spcPts val="0"/>
              </a:spcBef>
              <a:spcAft>
                <a:spcPts val="600"/>
              </a:spcAft>
              <a:buClrTx/>
              <a:buSzTx/>
              <a:buFontTx/>
              <a:buNone/>
              <a:tabLst/>
              <a:defRPr/>
            </a:pPr>
            <a:r>
              <a:rPr kumimoji="0" lang="en-US" sz="1400" b="1" i="0" u="none" strike="noStrike" kern="1200" cap="none" spc="0" normalizeH="0" baseline="0" noProof="0" dirty="0">
                <a:ln>
                  <a:noFill/>
                </a:ln>
                <a:solidFill>
                  <a:srgbClr val="D0103A"/>
                </a:solidFill>
                <a:effectLst/>
                <a:uLnTx/>
                <a:uFillTx/>
                <a:latin typeface="Calibri Light"/>
                <a:ea typeface="+mn-ea"/>
                <a:cs typeface="+mn-cs"/>
              </a:rPr>
              <a:t>Don’t Trust At All</a:t>
            </a:r>
            <a:endParaRPr kumimoji="0" lang="en-IE" sz="1400" b="1" i="0" u="none" strike="noStrike" kern="1200" cap="none" spc="0" normalizeH="0" baseline="0" noProof="0" dirty="0">
              <a:ln>
                <a:noFill/>
              </a:ln>
              <a:solidFill>
                <a:srgbClr val="D0103A"/>
              </a:solidFill>
              <a:effectLst/>
              <a:uLnTx/>
              <a:uFillTx/>
              <a:latin typeface="Calibri Light"/>
              <a:ea typeface="+mn-ea"/>
              <a:cs typeface="+mn-cs"/>
            </a:endParaRPr>
          </a:p>
        </p:txBody>
      </p:sp>
    </p:spTree>
    <p:extLst>
      <p:ext uri="{BB962C8B-B14F-4D97-AF65-F5344CB8AC3E}">
        <p14:creationId xmlns:p14="http://schemas.microsoft.com/office/powerpoint/2010/main" val="895227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graphicEl>
                                              <a:chart seriesIdx="2"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Chart bld="series"/>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7AEB3-054E-DAFB-E3B6-EE1A411A9A06}"/>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A1B9851F-90A1-BF72-1734-1FDFCA0C557D}"/>
              </a:ext>
            </a:extLst>
          </p:cNvPr>
          <p:cNvSpPr/>
          <p:nvPr/>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5B48735C-DACC-1E58-8C1F-651A21770437}"/>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16DD0D0E-0F2C-9F26-3255-0CD17D9379E1}"/>
              </a:ext>
            </a:extLst>
          </p:cNvPr>
          <p:cNvSpPr txBox="1"/>
          <p:nvPr/>
        </p:nvSpPr>
        <p:spPr>
          <a:xfrm>
            <a:off x="2103563" y="127559"/>
            <a:ext cx="8242335" cy="954107"/>
          </a:xfrm>
          <a:prstGeom prst="rect">
            <a:avLst/>
          </a:prstGeom>
          <a:noFill/>
        </p:spPr>
        <p:txBody>
          <a:bodyPr wrap="square">
            <a:spAutoFit/>
          </a:bodyPr>
          <a:lstStyle/>
          <a:p>
            <a:pPr marL="0" marR="0" lvl="0" indent="0" algn="l" rtl="0">
              <a:spcBef>
                <a:spcPts val="0"/>
              </a:spcBef>
              <a:spcAft>
                <a:spcPts val="0"/>
              </a:spcAft>
              <a:buNone/>
            </a:pPr>
            <a:r>
              <a:rPr lang="en-US" sz="2800" b="1" dirty="0">
                <a:solidFill>
                  <a:srgbClr val="FFC000"/>
                </a:solidFill>
                <a:latin typeface="Montserrat SemiBold"/>
                <a:ea typeface="Montserrat SemiBold"/>
                <a:cs typeface="Montserrat SemiBold"/>
                <a:sym typeface="Montserrat SemiBold"/>
              </a:rPr>
              <a:t>MASS MARKET SIGNALLING: TV scores highest</a:t>
            </a:r>
          </a:p>
        </p:txBody>
      </p:sp>
      <p:graphicFrame>
        <p:nvGraphicFramePr>
          <p:cNvPr id="2" name="Chart 1">
            <a:extLst>
              <a:ext uri="{FF2B5EF4-FFF2-40B4-BE49-F238E27FC236}">
                <a16:creationId xmlns:a16="http://schemas.microsoft.com/office/drawing/2014/main" id="{FF1BDAB5-1922-2CB9-5B4C-63CABDA1FDFA}"/>
              </a:ext>
            </a:extLst>
          </p:cNvPr>
          <p:cNvGraphicFramePr/>
          <p:nvPr>
            <p:extLst>
              <p:ext uri="{D42A27DB-BD31-4B8C-83A1-F6EECF244321}">
                <p14:modId xmlns:p14="http://schemas.microsoft.com/office/powerpoint/2010/main" val="82613520"/>
              </p:ext>
            </p:extLst>
          </p:nvPr>
        </p:nvGraphicFramePr>
        <p:xfrm>
          <a:off x="624207" y="1873885"/>
          <a:ext cx="11567793" cy="4084681"/>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Box 3">
            <a:extLst>
              <a:ext uri="{FF2B5EF4-FFF2-40B4-BE49-F238E27FC236}">
                <a16:creationId xmlns:a16="http://schemas.microsoft.com/office/drawing/2014/main" id="{D15FD2B7-4163-F24B-BF07-8BA86ACEEACF}"/>
              </a:ext>
            </a:extLst>
          </p:cNvPr>
          <p:cNvSpPr txBox="1"/>
          <p:nvPr/>
        </p:nvSpPr>
        <p:spPr>
          <a:xfrm>
            <a:off x="157518" y="5871060"/>
            <a:ext cx="1282723" cy="286232"/>
          </a:xfrm>
          <a:prstGeom prst="rect">
            <a:avLst/>
          </a:prstGeom>
          <a:noFill/>
        </p:spPr>
        <p:txBody>
          <a:bodyPr wrap="none" rtlCol="0" anchor="ctr">
            <a:spAutoFit/>
          </a:bodyPr>
          <a:lstStyle/>
          <a:p>
            <a:pPr marL="0" marR="0" lvl="0" indent="0" algn="r" defTabSz="914400" rtl="0" eaLnBrk="1" fontAlgn="auto" latinLnBrk="0" hangingPunct="1">
              <a:lnSpc>
                <a:spcPct val="90000"/>
              </a:lnSpc>
              <a:spcBef>
                <a:spcPts val="0"/>
              </a:spcBef>
              <a:spcAft>
                <a:spcPts val="60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Montserrat" panose="00000500000000000000" pitchFamily="2" charset="0"/>
              </a:rPr>
              <a:t>Mean Score</a:t>
            </a:r>
            <a:endParaRPr kumimoji="0" lang="en-IE" sz="1400" b="1" i="0" u="none" strike="noStrike" kern="1200" cap="none" spc="0" normalizeH="0" baseline="0" noProof="0" dirty="0">
              <a:ln>
                <a:noFill/>
              </a:ln>
              <a:solidFill>
                <a:schemeClr val="bg1"/>
              </a:solidFill>
              <a:effectLst/>
              <a:uLnTx/>
              <a:uFillTx/>
              <a:latin typeface="Montserrat" panose="00000500000000000000" pitchFamily="2" charset="0"/>
            </a:endParaRPr>
          </a:p>
        </p:txBody>
      </p:sp>
      <p:graphicFrame>
        <p:nvGraphicFramePr>
          <p:cNvPr id="5" name="Table 4">
            <a:extLst>
              <a:ext uri="{FF2B5EF4-FFF2-40B4-BE49-F238E27FC236}">
                <a16:creationId xmlns:a16="http://schemas.microsoft.com/office/drawing/2014/main" id="{27C5E286-069A-4F99-6918-1455B730B9C4}"/>
              </a:ext>
            </a:extLst>
          </p:cNvPr>
          <p:cNvGraphicFramePr>
            <a:graphicFrameLocks noGrp="1"/>
          </p:cNvGraphicFramePr>
          <p:nvPr>
            <p:custDataLst>
              <p:tags r:id="rId1"/>
            </p:custDataLst>
            <p:extLst>
              <p:ext uri="{D42A27DB-BD31-4B8C-83A1-F6EECF244321}">
                <p14:modId xmlns:p14="http://schemas.microsoft.com/office/powerpoint/2010/main" val="581720201"/>
              </p:ext>
            </p:extLst>
          </p:nvPr>
        </p:nvGraphicFramePr>
        <p:xfrm>
          <a:off x="1257445" y="5871060"/>
          <a:ext cx="9934569" cy="219710"/>
        </p:xfrm>
        <a:graphic>
          <a:graphicData uri="http://schemas.openxmlformats.org/drawingml/2006/table">
            <a:tbl>
              <a:tblPr>
                <a:tableStyleId>{2D5ABB26-0587-4C30-8999-92F81FD0307C}</a:tableStyleId>
              </a:tblPr>
              <a:tblGrid>
                <a:gridCol w="1103841">
                  <a:extLst>
                    <a:ext uri="{9D8B030D-6E8A-4147-A177-3AD203B41FA5}">
                      <a16:colId xmlns:a16="http://schemas.microsoft.com/office/drawing/2014/main" val="759517245"/>
                    </a:ext>
                  </a:extLst>
                </a:gridCol>
                <a:gridCol w="1103841">
                  <a:extLst>
                    <a:ext uri="{9D8B030D-6E8A-4147-A177-3AD203B41FA5}">
                      <a16:colId xmlns:a16="http://schemas.microsoft.com/office/drawing/2014/main" val="1835544147"/>
                    </a:ext>
                  </a:extLst>
                </a:gridCol>
                <a:gridCol w="1103841">
                  <a:extLst>
                    <a:ext uri="{9D8B030D-6E8A-4147-A177-3AD203B41FA5}">
                      <a16:colId xmlns:a16="http://schemas.microsoft.com/office/drawing/2014/main" val="1291110877"/>
                    </a:ext>
                  </a:extLst>
                </a:gridCol>
                <a:gridCol w="1103841">
                  <a:extLst>
                    <a:ext uri="{9D8B030D-6E8A-4147-A177-3AD203B41FA5}">
                      <a16:colId xmlns:a16="http://schemas.microsoft.com/office/drawing/2014/main" val="2060799277"/>
                    </a:ext>
                  </a:extLst>
                </a:gridCol>
                <a:gridCol w="1103841">
                  <a:extLst>
                    <a:ext uri="{9D8B030D-6E8A-4147-A177-3AD203B41FA5}">
                      <a16:colId xmlns:a16="http://schemas.microsoft.com/office/drawing/2014/main" val="552772291"/>
                    </a:ext>
                  </a:extLst>
                </a:gridCol>
                <a:gridCol w="1103841">
                  <a:extLst>
                    <a:ext uri="{9D8B030D-6E8A-4147-A177-3AD203B41FA5}">
                      <a16:colId xmlns:a16="http://schemas.microsoft.com/office/drawing/2014/main" val="1847015980"/>
                    </a:ext>
                  </a:extLst>
                </a:gridCol>
                <a:gridCol w="1103841">
                  <a:extLst>
                    <a:ext uri="{9D8B030D-6E8A-4147-A177-3AD203B41FA5}">
                      <a16:colId xmlns:a16="http://schemas.microsoft.com/office/drawing/2014/main" val="1773493103"/>
                    </a:ext>
                  </a:extLst>
                </a:gridCol>
                <a:gridCol w="1103841">
                  <a:extLst>
                    <a:ext uri="{9D8B030D-6E8A-4147-A177-3AD203B41FA5}">
                      <a16:colId xmlns:a16="http://schemas.microsoft.com/office/drawing/2014/main" val="1567525466"/>
                    </a:ext>
                  </a:extLst>
                </a:gridCol>
                <a:gridCol w="1103841">
                  <a:extLst>
                    <a:ext uri="{9D8B030D-6E8A-4147-A177-3AD203B41FA5}">
                      <a16:colId xmlns:a16="http://schemas.microsoft.com/office/drawing/2014/main" val="4154456711"/>
                    </a:ext>
                  </a:extLst>
                </a:gridCol>
              </a:tblGrid>
              <a:tr h="190500">
                <a:tc>
                  <a:txBody>
                    <a:bodyPr/>
                    <a:lstStyle/>
                    <a:p>
                      <a:pPr algn="ctr" fontAlgn="b"/>
                      <a:r>
                        <a:rPr lang="en-GB" sz="1400" b="1" kern="1200" dirty="0">
                          <a:solidFill>
                            <a:schemeClr val="bg1"/>
                          </a:solidFill>
                          <a:latin typeface="Montserrat" panose="00000500000000000000" pitchFamily="2" charset="0"/>
                          <a:ea typeface="+mn-ea"/>
                          <a:cs typeface="+mn-cs"/>
                        </a:rPr>
                        <a:t>59.89</a:t>
                      </a:r>
                    </a:p>
                  </a:txBody>
                  <a:tcPr marL="6350" marR="6350" marT="6350" marB="0" anchor="b"/>
                </a:tc>
                <a:tc>
                  <a:txBody>
                    <a:bodyPr/>
                    <a:lstStyle/>
                    <a:p>
                      <a:pPr algn="ctr" fontAlgn="b"/>
                      <a:r>
                        <a:rPr lang="en-GB" sz="1400" b="1" kern="1200" dirty="0">
                          <a:solidFill>
                            <a:schemeClr val="bg1"/>
                          </a:solidFill>
                          <a:latin typeface="Montserrat" panose="00000500000000000000" pitchFamily="2" charset="0"/>
                          <a:ea typeface="+mn-ea"/>
                          <a:cs typeface="+mn-cs"/>
                        </a:rPr>
                        <a:t>53.53</a:t>
                      </a:r>
                    </a:p>
                  </a:txBody>
                  <a:tcPr marL="6350" marR="6350" marT="6350" marB="0" anchor="b"/>
                </a:tc>
                <a:tc>
                  <a:txBody>
                    <a:bodyPr/>
                    <a:lstStyle/>
                    <a:p>
                      <a:pPr algn="ctr" fontAlgn="b"/>
                      <a:r>
                        <a:rPr lang="en-GB" sz="1400" b="1" kern="1200" dirty="0">
                          <a:solidFill>
                            <a:schemeClr val="bg1"/>
                          </a:solidFill>
                          <a:latin typeface="Montserrat" panose="00000500000000000000" pitchFamily="2" charset="0"/>
                          <a:ea typeface="+mn-ea"/>
                          <a:cs typeface="+mn-cs"/>
                        </a:rPr>
                        <a:t>42.20</a:t>
                      </a:r>
                    </a:p>
                  </a:txBody>
                  <a:tcPr marL="6350" marR="6350" marT="6350" marB="0" anchor="b"/>
                </a:tc>
                <a:tc>
                  <a:txBody>
                    <a:bodyPr/>
                    <a:lstStyle/>
                    <a:p>
                      <a:pPr algn="ctr" fontAlgn="b"/>
                      <a:r>
                        <a:rPr lang="en-GB" sz="1400" b="1" kern="1200" dirty="0">
                          <a:solidFill>
                            <a:schemeClr val="bg1"/>
                          </a:solidFill>
                          <a:latin typeface="Montserrat" panose="00000500000000000000" pitchFamily="2" charset="0"/>
                          <a:ea typeface="+mn-ea"/>
                          <a:cs typeface="+mn-cs"/>
                        </a:rPr>
                        <a:t>48.02</a:t>
                      </a:r>
                    </a:p>
                  </a:txBody>
                  <a:tcPr marL="6350" marR="6350" marT="6350" marB="0" anchor="b"/>
                </a:tc>
                <a:tc>
                  <a:txBody>
                    <a:bodyPr/>
                    <a:lstStyle/>
                    <a:p>
                      <a:pPr algn="ctr" fontAlgn="b"/>
                      <a:r>
                        <a:rPr lang="en-GB" sz="1400" b="1" kern="1200" dirty="0">
                          <a:solidFill>
                            <a:schemeClr val="bg1"/>
                          </a:solidFill>
                          <a:latin typeface="Montserrat" panose="00000500000000000000" pitchFamily="2" charset="0"/>
                          <a:ea typeface="+mn-ea"/>
                          <a:cs typeface="+mn-cs"/>
                        </a:rPr>
                        <a:t>49.98</a:t>
                      </a:r>
                    </a:p>
                  </a:txBody>
                  <a:tcPr marL="6350" marR="6350" marT="6350" marB="0" anchor="b"/>
                </a:tc>
                <a:tc>
                  <a:txBody>
                    <a:bodyPr/>
                    <a:lstStyle/>
                    <a:p>
                      <a:pPr algn="ctr" fontAlgn="b"/>
                      <a:r>
                        <a:rPr lang="en-GB" sz="1400" b="1" kern="1200" dirty="0">
                          <a:solidFill>
                            <a:schemeClr val="bg1"/>
                          </a:solidFill>
                          <a:latin typeface="Montserrat" panose="00000500000000000000" pitchFamily="2" charset="0"/>
                          <a:ea typeface="+mn-ea"/>
                          <a:cs typeface="+mn-cs"/>
                        </a:rPr>
                        <a:t>39.98</a:t>
                      </a:r>
                    </a:p>
                  </a:txBody>
                  <a:tcPr marL="6350" marR="6350" marT="6350" marB="0" anchor="b"/>
                </a:tc>
                <a:tc>
                  <a:txBody>
                    <a:bodyPr/>
                    <a:lstStyle/>
                    <a:p>
                      <a:pPr algn="ctr" fontAlgn="b"/>
                      <a:r>
                        <a:rPr lang="en-GB" sz="1400" b="1" kern="1200" dirty="0">
                          <a:solidFill>
                            <a:schemeClr val="bg1"/>
                          </a:solidFill>
                          <a:latin typeface="Montserrat" panose="00000500000000000000" pitchFamily="2" charset="0"/>
                          <a:ea typeface="+mn-ea"/>
                          <a:cs typeface="+mn-cs"/>
                        </a:rPr>
                        <a:t>55.67</a:t>
                      </a:r>
                    </a:p>
                  </a:txBody>
                  <a:tcPr marL="6350" marR="6350" marT="6350" marB="0" anchor="b"/>
                </a:tc>
                <a:tc>
                  <a:txBody>
                    <a:bodyPr/>
                    <a:lstStyle/>
                    <a:p>
                      <a:pPr algn="ctr" fontAlgn="b"/>
                      <a:r>
                        <a:rPr lang="en-GB" sz="1400" b="1" kern="1200" dirty="0">
                          <a:solidFill>
                            <a:schemeClr val="bg1"/>
                          </a:solidFill>
                          <a:latin typeface="Montserrat" panose="00000500000000000000" pitchFamily="2" charset="0"/>
                          <a:ea typeface="+mn-ea"/>
                          <a:cs typeface="+mn-cs"/>
                        </a:rPr>
                        <a:t>52.28</a:t>
                      </a:r>
                    </a:p>
                  </a:txBody>
                  <a:tcPr marL="6350" marR="6350" marT="6350" marB="0" anchor="b"/>
                </a:tc>
                <a:tc>
                  <a:txBody>
                    <a:bodyPr/>
                    <a:lstStyle/>
                    <a:p>
                      <a:pPr algn="ctr" fontAlgn="b"/>
                      <a:r>
                        <a:rPr lang="en-GB" sz="1400" b="1" kern="1200" dirty="0">
                          <a:solidFill>
                            <a:schemeClr val="bg1"/>
                          </a:solidFill>
                          <a:latin typeface="Montserrat" panose="00000500000000000000" pitchFamily="2" charset="0"/>
                          <a:ea typeface="+mn-ea"/>
                          <a:cs typeface="+mn-cs"/>
                        </a:rPr>
                        <a:t>50.81</a:t>
                      </a:r>
                    </a:p>
                  </a:txBody>
                  <a:tcPr marL="6350" marR="6350" marT="6350" marB="0" anchor="b"/>
                </a:tc>
                <a:extLst>
                  <a:ext uri="{0D108BD9-81ED-4DB2-BD59-A6C34878D82A}">
                    <a16:rowId xmlns:a16="http://schemas.microsoft.com/office/drawing/2014/main" val="2461308780"/>
                  </a:ext>
                </a:extLst>
              </a:tr>
            </a:tbl>
          </a:graphicData>
        </a:graphic>
      </p:graphicFrame>
      <p:sp>
        <p:nvSpPr>
          <p:cNvPr id="6" name="TextBox 5">
            <a:extLst>
              <a:ext uri="{FF2B5EF4-FFF2-40B4-BE49-F238E27FC236}">
                <a16:creationId xmlns:a16="http://schemas.microsoft.com/office/drawing/2014/main" id="{80CD0E60-1B92-BEAB-4DFB-7AD2E8E4E433}"/>
              </a:ext>
            </a:extLst>
          </p:cNvPr>
          <p:cNvSpPr txBox="1"/>
          <p:nvPr/>
        </p:nvSpPr>
        <p:spPr>
          <a:xfrm>
            <a:off x="-52383" y="6491359"/>
            <a:ext cx="11814499" cy="418576"/>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lang="en-GB" sz="800" i="1" dirty="0">
                <a:solidFill>
                  <a:schemeClr val="bg1"/>
                </a:solidFill>
                <a:latin typeface="Montserrat" panose="00000500000000000000" pitchFamily="2" charset="0"/>
              </a:rPr>
              <a:t>Source: TAM Ireland /Red C Signalling Research 2024, (</a:t>
            </a:r>
            <a:r>
              <a:rPr kumimoji="0" lang="en-US" sz="800" b="0" i="1" u="none" strike="noStrike" kern="1200" cap="none" spc="0" normalizeH="0" baseline="0" noProof="0" dirty="0">
                <a:ln>
                  <a:noFill/>
                </a:ln>
                <a:solidFill>
                  <a:schemeClr val="bg1"/>
                </a:solidFill>
                <a:effectLst/>
                <a:uLnTx/>
                <a:uFillTx/>
                <a:latin typeface="Montserrat" panose="00000500000000000000" pitchFamily="2" charset="0"/>
              </a:rPr>
              <a:t>And overall, how much would you trust Luma to deliver on the promises made in this description? </a:t>
            </a:r>
            <a:r>
              <a:rPr kumimoji="0" lang="en-GB" sz="800" b="0" i="1" u="none" strike="noStrike" kern="1200" cap="none" spc="0" normalizeH="0" baseline="0" noProof="0" dirty="0">
                <a:ln>
                  <a:noFill/>
                </a:ln>
                <a:solidFill>
                  <a:schemeClr val="bg1"/>
                </a:solidFill>
                <a:effectLst/>
                <a:uLnTx/>
                <a:uFillTx/>
                <a:latin typeface="Montserrat" panose="00000500000000000000" pitchFamily="2" charset="0"/>
              </a:rPr>
              <a:t>(Base: All aged 15+; n=2,710)</a:t>
            </a:r>
          </a:p>
          <a:p>
            <a:endParaRPr lang="en-IE" sz="900" i="1" dirty="0">
              <a:solidFill>
                <a:schemeClr val="bg1"/>
              </a:solidFill>
              <a:latin typeface="Montserrat" panose="00000500000000000000" pitchFamily="2" charset="0"/>
            </a:endParaRPr>
          </a:p>
        </p:txBody>
      </p:sp>
      <p:sp>
        <p:nvSpPr>
          <p:cNvPr id="3" name="Oval 2">
            <a:extLst>
              <a:ext uri="{FF2B5EF4-FFF2-40B4-BE49-F238E27FC236}">
                <a16:creationId xmlns:a16="http://schemas.microsoft.com/office/drawing/2014/main" id="{D3B7F43D-91E0-78D5-763C-5632BA35C293}"/>
              </a:ext>
            </a:extLst>
          </p:cNvPr>
          <p:cNvSpPr/>
          <p:nvPr/>
        </p:nvSpPr>
        <p:spPr>
          <a:xfrm>
            <a:off x="1337611" y="1954924"/>
            <a:ext cx="765952" cy="2448910"/>
          </a:xfrm>
          <a:prstGeom prst="ellipse">
            <a:avLst/>
          </a:prstGeom>
          <a:no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Tree>
    <p:extLst>
      <p:ext uri="{BB962C8B-B14F-4D97-AF65-F5344CB8AC3E}">
        <p14:creationId xmlns:p14="http://schemas.microsoft.com/office/powerpoint/2010/main" val="549934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graphicEl>
                                              <a:chart seriesIdx="3"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Chart bld="series"/>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0AB05-4B1C-84DB-AF63-31DEFACFB4FA}"/>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E5AF9638-3AAE-380B-901C-9BEC2A767143}"/>
              </a:ext>
            </a:extLst>
          </p:cNvPr>
          <p:cNvGraphicFramePr/>
          <p:nvPr>
            <p:extLst>
              <p:ext uri="{D42A27DB-BD31-4B8C-83A1-F6EECF244321}">
                <p14:modId xmlns:p14="http://schemas.microsoft.com/office/powerpoint/2010/main" val="106181280"/>
              </p:ext>
            </p:extLst>
          </p:nvPr>
        </p:nvGraphicFramePr>
        <p:xfrm>
          <a:off x="624207" y="1873885"/>
          <a:ext cx="11567793" cy="4084681"/>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BDEC227B-9881-BA45-6BC4-422A2E546439}"/>
              </a:ext>
            </a:extLst>
          </p:cNvPr>
          <p:cNvSpPr txBox="1"/>
          <p:nvPr/>
        </p:nvSpPr>
        <p:spPr>
          <a:xfrm>
            <a:off x="2103562" y="127559"/>
            <a:ext cx="10088437" cy="1384995"/>
          </a:xfrm>
          <a:prstGeom prst="rect">
            <a:avLst/>
          </a:prstGeom>
          <a:noFill/>
        </p:spPr>
        <p:txBody>
          <a:bodyPr wrap="square">
            <a:spAutoFit/>
          </a:bodyPr>
          <a:lstStyle/>
          <a:p>
            <a:pPr marL="0" marR="0" lvl="0" indent="0" algn="l" rtl="0">
              <a:spcBef>
                <a:spcPts val="0"/>
              </a:spcBef>
              <a:spcAft>
                <a:spcPts val="0"/>
              </a:spcAft>
              <a:buNone/>
            </a:pPr>
            <a:r>
              <a:rPr lang="en-US" sz="2800" b="1" dirty="0">
                <a:solidFill>
                  <a:srgbClr val="FFC000"/>
                </a:solidFill>
                <a:latin typeface="Montserrat SemiBold"/>
                <a:ea typeface="Montserrat SemiBold"/>
                <a:cs typeface="Montserrat SemiBold"/>
                <a:sym typeface="Montserrat SemiBold"/>
              </a:rPr>
              <a:t>FITNESS SIGNALS FOR 15-34s: TV dominates. Stature matters even to younger audiences</a:t>
            </a:r>
          </a:p>
          <a:p>
            <a:pPr marL="0" marR="0" lvl="0" indent="0" algn="l" rtl="0">
              <a:spcBef>
                <a:spcPts val="0"/>
              </a:spcBef>
              <a:spcAft>
                <a:spcPts val="0"/>
              </a:spcAft>
              <a:buNone/>
            </a:pPr>
            <a:r>
              <a:rPr lang="en-US" sz="2800" b="1" dirty="0">
                <a:solidFill>
                  <a:srgbClr val="FFC000"/>
                </a:solidFill>
                <a:latin typeface="Montserrat SemiBold"/>
                <a:ea typeface="Montserrat SemiBold"/>
                <a:cs typeface="Montserrat SemiBold"/>
                <a:sym typeface="Montserrat SemiBold"/>
              </a:rPr>
              <a:t> </a:t>
            </a:r>
          </a:p>
        </p:txBody>
      </p:sp>
      <p:sp>
        <p:nvSpPr>
          <p:cNvPr id="5" name="TextBox 4">
            <a:extLst>
              <a:ext uri="{FF2B5EF4-FFF2-40B4-BE49-F238E27FC236}">
                <a16:creationId xmlns:a16="http://schemas.microsoft.com/office/drawing/2014/main" id="{DA3ED790-6849-DF5A-3531-D8BF42CF59FF}"/>
              </a:ext>
            </a:extLst>
          </p:cNvPr>
          <p:cNvSpPr txBox="1"/>
          <p:nvPr/>
        </p:nvSpPr>
        <p:spPr>
          <a:xfrm>
            <a:off x="113041" y="6526762"/>
            <a:ext cx="11814499" cy="400110"/>
          </a:xfrm>
          <a:prstGeom prst="rect">
            <a:avLst/>
          </a:prstGeom>
          <a:noFill/>
        </p:spPr>
        <p:txBody>
          <a:bodyPr wrap="square">
            <a:spAutoFit/>
          </a:bodyPr>
          <a:lstStyle/>
          <a:p>
            <a:r>
              <a:rPr lang="en-GB" sz="1100" i="1" dirty="0">
                <a:solidFill>
                  <a:schemeClr val="bg1"/>
                </a:solidFill>
                <a:latin typeface="Montserrat" panose="00000500000000000000" pitchFamily="2" charset="0"/>
              </a:rPr>
              <a:t>Source: Signalling: Media’s X-Factor 2025 TAM Ireland /Red C 2025 </a:t>
            </a:r>
            <a:r>
              <a:rPr lang="en-GB" sz="800" i="1" dirty="0">
                <a:solidFill>
                  <a:schemeClr val="bg1"/>
                </a:solidFill>
              </a:rPr>
              <a:t> </a:t>
            </a:r>
            <a:r>
              <a:rPr lang="en-GB" sz="1050" dirty="0">
                <a:solidFill>
                  <a:schemeClr val="bg1"/>
                </a:solidFill>
                <a:latin typeface="Montserrat" panose="00000500000000000000" pitchFamily="2" charset="0"/>
              </a:rPr>
              <a:t>(Base: NET 15-34 age group.</a:t>
            </a:r>
            <a:r>
              <a:rPr lang="en-GB" sz="800" dirty="0">
                <a:solidFill>
                  <a:schemeClr val="bg1"/>
                </a:solidFill>
              </a:rPr>
              <a:t>)</a:t>
            </a:r>
          </a:p>
          <a:p>
            <a:endParaRPr lang="en-IE" sz="900" i="1" dirty="0">
              <a:solidFill>
                <a:schemeClr val="bg1"/>
              </a:solidFill>
              <a:latin typeface="Montserrat" panose="00000500000000000000" pitchFamily="2" charset="0"/>
            </a:endParaRPr>
          </a:p>
        </p:txBody>
      </p:sp>
      <p:sp>
        <p:nvSpPr>
          <p:cNvPr id="8" name="TextBox 7">
            <a:extLst>
              <a:ext uri="{FF2B5EF4-FFF2-40B4-BE49-F238E27FC236}">
                <a16:creationId xmlns:a16="http://schemas.microsoft.com/office/drawing/2014/main" id="{96DDA7B4-AB32-79E3-E26A-F5CA23AC98BA}"/>
              </a:ext>
            </a:extLst>
          </p:cNvPr>
          <p:cNvSpPr txBox="1"/>
          <p:nvPr/>
        </p:nvSpPr>
        <p:spPr>
          <a:xfrm rot="16200000">
            <a:off x="-2606718" y="3699375"/>
            <a:ext cx="6111688" cy="261610"/>
          </a:xfrm>
          <a:prstGeom prst="rect">
            <a:avLst/>
          </a:prstGeom>
          <a:noFill/>
        </p:spPr>
        <p:txBody>
          <a:bodyPr wrap="square">
            <a:spAutoFit/>
          </a:bodyPr>
          <a:lstStyle/>
          <a:p>
            <a:pPr algn="ctr" rtl="0">
              <a:defRPr sz="1000" b="0" i="0" u="none" strike="noStrike" kern="1200" baseline="0">
                <a:solidFill>
                  <a:prstClr val="black">
                    <a:lumMod val="65000"/>
                    <a:lumOff val="35000"/>
                  </a:prstClr>
                </a:solidFill>
                <a:latin typeface="+mn-lt"/>
                <a:ea typeface="+mn-ea"/>
                <a:cs typeface="+mn-cs"/>
              </a:defRPr>
            </a:pPr>
            <a:r>
              <a:rPr lang="en-US" sz="1100" dirty="0">
                <a:solidFill>
                  <a:schemeClr val="bg1"/>
                </a:solidFill>
                <a:latin typeface="Montserrat" panose="00000500000000000000" pitchFamily="2" charset="0"/>
              </a:rPr>
              <a:t>%</a:t>
            </a:r>
            <a:r>
              <a:rPr lang="en-US" sz="1100" baseline="0" dirty="0">
                <a:solidFill>
                  <a:schemeClr val="bg1"/>
                </a:solidFill>
                <a:latin typeface="Montserrat" panose="00000500000000000000" pitchFamily="2" charset="0"/>
              </a:rPr>
              <a:t> positively agree(net 6-7) to </a:t>
            </a:r>
            <a:r>
              <a:rPr lang="en-US" sz="1000" baseline="0" dirty="0">
                <a:solidFill>
                  <a:schemeClr val="bg1"/>
                </a:solidFill>
                <a:latin typeface="Montserrat" panose="00000500000000000000" pitchFamily="2" charset="0"/>
              </a:rPr>
              <a:t>statements</a:t>
            </a:r>
            <a:endParaRPr lang="en-IE" sz="1100"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155063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graphicEl>
                                              <a:chart seriesIdx="4"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graphicEl>
                                              <a:chart seriesIdx="5"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graphicEl>
                                              <a:chart seriesIdx="6" categoryIdx="-4" bldStep="series"/>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graphicEl>
                                              <a:chart seriesIdx="7" categoryIdx="-4" bldStep="series"/>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graphicEl>
                                              <a:chart seriesIdx="8"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Chart bld="series"/>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1EA05-A3B2-DB3F-556F-47B20207D08A}"/>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608BD4F4-22BF-40B4-130B-8559AC5E8203}"/>
              </a:ext>
            </a:extLst>
          </p:cNvPr>
          <p:cNvGraphicFramePr/>
          <p:nvPr>
            <p:extLst>
              <p:ext uri="{D42A27DB-BD31-4B8C-83A1-F6EECF244321}">
                <p14:modId xmlns:p14="http://schemas.microsoft.com/office/powerpoint/2010/main" val="3734400848"/>
              </p:ext>
            </p:extLst>
          </p:nvPr>
        </p:nvGraphicFramePr>
        <p:xfrm>
          <a:off x="624207" y="1873885"/>
          <a:ext cx="11567793" cy="4084681"/>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01D95149-F7A3-5B8F-AA7B-F9CEEF6FFA6B}"/>
              </a:ext>
            </a:extLst>
          </p:cNvPr>
          <p:cNvSpPr txBox="1"/>
          <p:nvPr/>
        </p:nvSpPr>
        <p:spPr>
          <a:xfrm>
            <a:off x="2103563" y="127559"/>
            <a:ext cx="9945002" cy="954107"/>
          </a:xfrm>
          <a:prstGeom prst="rect">
            <a:avLst/>
          </a:prstGeom>
          <a:noFill/>
        </p:spPr>
        <p:txBody>
          <a:bodyPr wrap="square">
            <a:spAutoFit/>
          </a:bodyPr>
          <a:lstStyle/>
          <a:p>
            <a:pPr marL="0" marR="0" lvl="0" indent="0" algn="l" rtl="0">
              <a:spcBef>
                <a:spcPts val="0"/>
              </a:spcBef>
              <a:spcAft>
                <a:spcPts val="0"/>
              </a:spcAft>
              <a:buNone/>
            </a:pPr>
            <a:r>
              <a:rPr lang="en-US" sz="2800" b="1" dirty="0">
                <a:solidFill>
                  <a:srgbClr val="FFC000"/>
                </a:solidFill>
                <a:latin typeface="Montserrat SemiBold"/>
                <a:ea typeface="Montserrat SemiBold"/>
                <a:cs typeface="Montserrat SemiBold"/>
                <a:sym typeface="Montserrat SemiBold"/>
              </a:rPr>
              <a:t>SOCIAL SIGNALS FOR 15-34s: TV still conveys something extra</a:t>
            </a:r>
          </a:p>
        </p:txBody>
      </p:sp>
      <p:sp>
        <p:nvSpPr>
          <p:cNvPr id="8" name="TextBox 7">
            <a:extLst>
              <a:ext uri="{FF2B5EF4-FFF2-40B4-BE49-F238E27FC236}">
                <a16:creationId xmlns:a16="http://schemas.microsoft.com/office/drawing/2014/main" id="{69E03E85-B79F-0405-9B57-47252A6374EF}"/>
              </a:ext>
            </a:extLst>
          </p:cNvPr>
          <p:cNvSpPr txBox="1"/>
          <p:nvPr/>
        </p:nvSpPr>
        <p:spPr>
          <a:xfrm rot="16200000">
            <a:off x="-2606718" y="3699375"/>
            <a:ext cx="6111688" cy="261610"/>
          </a:xfrm>
          <a:prstGeom prst="rect">
            <a:avLst/>
          </a:prstGeom>
          <a:noFill/>
        </p:spPr>
        <p:txBody>
          <a:bodyPr wrap="square">
            <a:spAutoFit/>
          </a:bodyPr>
          <a:lstStyle/>
          <a:p>
            <a:pPr algn="ctr" rtl="0">
              <a:defRPr sz="1000" b="0" i="0" u="none" strike="noStrike" kern="1200" baseline="0">
                <a:solidFill>
                  <a:prstClr val="black">
                    <a:lumMod val="65000"/>
                    <a:lumOff val="35000"/>
                  </a:prstClr>
                </a:solidFill>
                <a:latin typeface="+mn-lt"/>
                <a:ea typeface="+mn-ea"/>
                <a:cs typeface="+mn-cs"/>
              </a:defRPr>
            </a:pPr>
            <a:r>
              <a:rPr lang="en-US" sz="1100" dirty="0">
                <a:solidFill>
                  <a:schemeClr val="bg1"/>
                </a:solidFill>
                <a:latin typeface="Montserrat" panose="00000500000000000000" pitchFamily="2" charset="0"/>
              </a:rPr>
              <a:t>%</a:t>
            </a:r>
            <a:r>
              <a:rPr lang="en-US" sz="1100" baseline="0" dirty="0">
                <a:solidFill>
                  <a:schemeClr val="bg1"/>
                </a:solidFill>
                <a:latin typeface="Montserrat" panose="00000500000000000000" pitchFamily="2" charset="0"/>
              </a:rPr>
              <a:t> positively agree(net 6-7) to </a:t>
            </a:r>
            <a:r>
              <a:rPr lang="en-US" sz="1000" baseline="0" dirty="0">
                <a:solidFill>
                  <a:schemeClr val="bg1"/>
                </a:solidFill>
                <a:latin typeface="Montserrat" panose="00000500000000000000" pitchFamily="2" charset="0"/>
              </a:rPr>
              <a:t>statements</a:t>
            </a:r>
            <a:endParaRPr lang="en-IE" sz="1100" dirty="0">
              <a:solidFill>
                <a:schemeClr val="bg1"/>
              </a:solidFill>
              <a:latin typeface="Montserrat" panose="00000500000000000000" pitchFamily="2" charset="0"/>
            </a:endParaRPr>
          </a:p>
        </p:txBody>
      </p:sp>
      <p:sp>
        <p:nvSpPr>
          <p:cNvPr id="2" name="TextBox 1">
            <a:extLst>
              <a:ext uri="{FF2B5EF4-FFF2-40B4-BE49-F238E27FC236}">
                <a16:creationId xmlns:a16="http://schemas.microsoft.com/office/drawing/2014/main" id="{58705CEE-6109-B4DA-E7B4-9D1194B67EAF}"/>
              </a:ext>
            </a:extLst>
          </p:cNvPr>
          <p:cNvSpPr txBox="1"/>
          <p:nvPr/>
        </p:nvSpPr>
        <p:spPr>
          <a:xfrm>
            <a:off x="113041" y="6526762"/>
            <a:ext cx="11814499" cy="400110"/>
          </a:xfrm>
          <a:prstGeom prst="rect">
            <a:avLst/>
          </a:prstGeom>
          <a:noFill/>
        </p:spPr>
        <p:txBody>
          <a:bodyPr wrap="square">
            <a:spAutoFit/>
          </a:bodyPr>
          <a:lstStyle/>
          <a:p>
            <a:r>
              <a:rPr lang="en-GB" sz="1100" i="1" dirty="0">
                <a:solidFill>
                  <a:schemeClr val="bg1"/>
                </a:solidFill>
                <a:latin typeface="Montserrat" panose="00000500000000000000" pitchFamily="2" charset="0"/>
              </a:rPr>
              <a:t>Source: Signalling: Media’s X-Factor 2025 TAM Ireland /Red C 2025 </a:t>
            </a:r>
            <a:r>
              <a:rPr lang="en-GB" sz="800" i="1" dirty="0">
                <a:solidFill>
                  <a:schemeClr val="bg1"/>
                </a:solidFill>
              </a:rPr>
              <a:t> </a:t>
            </a:r>
            <a:r>
              <a:rPr lang="en-GB" sz="1050" dirty="0">
                <a:solidFill>
                  <a:schemeClr val="bg1"/>
                </a:solidFill>
                <a:latin typeface="Montserrat" panose="00000500000000000000" pitchFamily="2" charset="0"/>
              </a:rPr>
              <a:t>(Base: NET 15-34 age group.</a:t>
            </a:r>
            <a:r>
              <a:rPr lang="en-GB" sz="800" dirty="0">
                <a:solidFill>
                  <a:schemeClr val="bg1"/>
                </a:solidFill>
              </a:rPr>
              <a:t>)</a:t>
            </a:r>
          </a:p>
          <a:p>
            <a:endParaRPr lang="en-IE" sz="900" i="1"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465229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graphicEl>
                                              <a:chart seriesIdx="4"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graphicEl>
                                              <a:chart seriesIdx="5"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graphicEl>
                                              <a:chart seriesIdx="6" categoryIdx="-4" bldStep="series"/>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graphicEl>
                                              <a:chart seriesIdx="7" categoryIdx="-4" bldStep="series"/>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graphicEl>
                                              <a:chart seriesIdx="8"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Chart bld="series"/>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74F0D-CEE5-7369-B672-E35538844B54}"/>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3AAA2D07-57F0-DBBB-CE75-CB7C184189EE}"/>
              </a:ext>
            </a:extLst>
          </p:cNvPr>
          <p:cNvSpPr/>
          <p:nvPr/>
        </p:nvSpPr>
        <p:spPr>
          <a:xfrm>
            <a:off x="0" y="0"/>
            <a:ext cx="12192000" cy="6858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5" name="Picture 4" descr="A hand holding a red x sign&#10;&#10;Description automatically generated">
            <a:extLst>
              <a:ext uri="{FF2B5EF4-FFF2-40B4-BE49-F238E27FC236}">
                <a16:creationId xmlns:a16="http://schemas.microsoft.com/office/drawing/2014/main" id="{C4448C48-ABF7-316A-251C-9D6C3F04C8E7}"/>
              </a:ext>
            </a:extLst>
          </p:cNvPr>
          <p:cNvPicPr>
            <a:picLocks noChangeAspect="1"/>
          </p:cNvPicPr>
          <p:nvPr/>
        </p:nvPicPr>
        <p:blipFill>
          <a:blip r:embed="rId2">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24896" b="34779"/>
          <a:stretch/>
        </p:blipFill>
        <p:spPr>
          <a:xfrm>
            <a:off x="-1" y="0"/>
            <a:ext cx="12192000" cy="6883083"/>
          </a:xfrm>
          <a:prstGeom prst="rect">
            <a:avLst/>
          </a:prstGeom>
        </p:spPr>
      </p:pic>
      <p:sp>
        <p:nvSpPr>
          <p:cNvPr id="8" name="TextBox 7">
            <a:extLst>
              <a:ext uri="{FF2B5EF4-FFF2-40B4-BE49-F238E27FC236}">
                <a16:creationId xmlns:a16="http://schemas.microsoft.com/office/drawing/2014/main" id="{9104C034-52FF-D7E2-D7C9-9F6B6B3E37AA}"/>
              </a:ext>
            </a:extLst>
          </p:cNvPr>
          <p:cNvSpPr txBox="1"/>
          <p:nvPr/>
        </p:nvSpPr>
        <p:spPr>
          <a:xfrm>
            <a:off x="246188" y="517614"/>
            <a:ext cx="8242335" cy="523220"/>
          </a:xfrm>
          <a:prstGeom prst="rect">
            <a:avLst/>
          </a:prstGeom>
          <a:noFill/>
        </p:spPr>
        <p:txBody>
          <a:bodyPr wrap="square">
            <a:spAutoFit/>
          </a:bodyPr>
          <a:lstStyle/>
          <a:p>
            <a:pPr marL="0" marR="0" lvl="0" indent="0" algn="l" rtl="0">
              <a:spcBef>
                <a:spcPts val="0"/>
              </a:spcBef>
              <a:spcAft>
                <a:spcPts val="0"/>
              </a:spcAft>
              <a:buNone/>
            </a:pPr>
            <a:r>
              <a:rPr lang="en-US" sz="2800" b="1" i="0" u="none" strike="noStrike" cap="none" dirty="0">
                <a:solidFill>
                  <a:srgbClr val="FFC000"/>
                </a:solidFill>
                <a:latin typeface="Montserrat SemiBold"/>
                <a:ea typeface="Montserrat SemiBold"/>
                <a:cs typeface="Montserrat SemiBold"/>
                <a:sym typeface="Montserrat SemiBold"/>
              </a:rPr>
              <a:t>SIGNALLING: MEDIA’S X-FACTOR </a:t>
            </a:r>
            <a:endParaRPr lang="en-US" sz="2800" b="1" dirty="0">
              <a:solidFill>
                <a:srgbClr val="FFC000"/>
              </a:solidFill>
              <a:latin typeface="Montserrat SemiBold"/>
              <a:ea typeface="Montserrat SemiBold"/>
              <a:cs typeface="Montserrat SemiBold"/>
              <a:sym typeface="Montserrat SemiBold"/>
            </a:endParaRPr>
          </a:p>
        </p:txBody>
      </p:sp>
      <p:sp>
        <p:nvSpPr>
          <p:cNvPr id="2" name="TextBox 1">
            <a:extLst>
              <a:ext uri="{FF2B5EF4-FFF2-40B4-BE49-F238E27FC236}">
                <a16:creationId xmlns:a16="http://schemas.microsoft.com/office/drawing/2014/main" id="{B53FCF8F-790C-9D4D-DF24-E61C67B22318}"/>
              </a:ext>
            </a:extLst>
          </p:cNvPr>
          <p:cNvSpPr txBox="1"/>
          <p:nvPr/>
        </p:nvSpPr>
        <p:spPr>
          <a:xfrm>
            <a:off x="108135" y="1419266"/>
            <a:ext cx="11927345" cy="4585871"/>
          </a:xfrm>
          <a:prstGeom prst="rect">
            <a:avLst/>
          </a:prstGeom>
          <a:noFill/>
        </p:spPr>
        <p:txBody>
          <a:bodyPr wrap="square">
            <a:spAutoFit/>
          </a:bodyPr>
          <a:lstStyle/>
          <a:p>
            <a:r>
              <a:rPr lang="en-US" sz="1600" dirty="0">
                <a:solidFill>
                  <a:schemeClr val="bg1"/>
                </a:solidFill>
                <a:latin typeface="Montserrat" panose="00000500000000000000" pitchFamily="2" charset="0"/>
              </a:rPr>
              <a:t>-</a:t>
            </a:r>
            <a:r>
              <a:rPr lang="en-US" sz="2000" dirty="0">
                <a:solidFill>
                  <a:schemeClr val="bg1"/>
                </a:solidFill>
                <a:latin typeface="Montserrat" panose="00000500000000000000" pitchFamily="2" charset="0"/>
              </a:rPr>
              <a:t>TV advertising is seen as most expensive, and this positively impacts on brand perceptions.</a:t>
            </a:r>
          </a:p>
          <a:p>
            <a:endParaRPr lang="en-US" sz="2000" dirty="0">
              <a:solidFill>
                <a:schemeClr val="bg1"/>
              </a:solidFill>
              <a:latin typeface="Montserrat" panose="00000500000000000000" pitchFamily="2" charset="0"/>
            </a:endParaRPr>
          </a:p>
          <a:p>
            <a:r>
              <a:rPr lang="en-US" sz="2000" dirty="0">
                <a:solidFill>
                  <a:schemeClr val="bg1"/>
                </a:solidFill>
                <a:latin typeface="Montserrat" panose="00000500000000000000" pitchFamily="2" charset="0"/>
              </a:rPr>
              <a:t>-TV advertising is stronger than other media in signaling brand fitness, quality and strength.</a:t>
            </a:r>
          </a:p>
          <a:p>
            <a:endParaRPr lang="en-US" sz="2000" dirty="0">
              <a:solidFill>
                <a:schemeClr val="bg1"/>
              </a:solidFill>
              <a:latin typeface="Montserrat" panose="00000500000000000000" pitchFamily="2" charset="0"/>
            </a:endParaRPr>
          </a:p>
          <a:p>
            <a:r>
              <a:rPr lang="en-US" sz="2000" dirty="0">
                <a:solidFill>
                  <a:schemeClr val="bg1"/>
                </a:solidFill>
                <a:latin typeface="Montserrat" panose="00000500000000000000" pitchFamily="2" charset="0"/>
              </a:rPr>
              <a:t>-People intuitively understand that TV advertising is seen by many people</a:t>
            </a:r>
          </a:p>
          <a:p>
            <a:endParaRPr lang="en-US" sz="2000" dirty="0">
              <a:solidFill>
                <a:schemeClr val="bg1"/>
              </a:solidFill>
              <a:latin typeface="Montserrat" panose="00000500000000000000" pitchFamily="2" charset="0"/>
            </a:endParaRPr>
          </a:p>
          <a:p>
            <a:r>
              <a:rPr lang="en-US" sz="2000" dirty="0">
                <a:solidFill>
                  <a:schemeClr val="bg1"/>
                </a:solidFill>
                <a:latin typeface="Montserrat" panose="00000500000000000000" pitchFamily="2" charset="0"/>
              </a:rPr>
              <a:t>-This data shows that TV advertising in Ireland remains a strong source of differentiation on attributes like quality and reliability, that ladder up to overall perceptions of brand fitness and trust. </a:t>
            </a:r>
          </a:p>
          <a:p>
            <a:endParaRPr lang="en-US" sz="2000" dirty="0">
              <a:solidFill>
                <a:schemeClr val="bg1"/>
              </a:solidFill>
              <a:latin typeface="Montserrat" panose="00000500000000000000" pitchFamily="2" charset="0"/>
            </a:endParaRPr>
          </a:p>
          <a:p>
            <a:r>
              <a:rPr lang="en-US" sz="2000" dirty="0">
                <a:solidFill>
                  <a:schemeClr val="bg1"/>
                </a:solidFill>
                <a:latin typeface="Montserrat" panose="00000500000000000000" pitchFamily="2" charset="0"/>
              </a:rPr>
              <a:t>-Generally speaking, similar to adults 15+, Irish youth aged 15-34 see media which is public and shared as being stronger than more addressable, one-to-one channels.</a:t>
            </a:r>
          </a:p>
          <a:p>
            <a:pPr marL="342900" indent="-342900">
              <a:buFontTx/>
              <a:buChar char="-"/>
            </a:pPr>
            <a:endParaRPr lang="en-US" sz="2000" dirty="0">
              <a:solidFill>
                <a:schemeClr val="bg1"/>
              </a:solidFill>
              <a:latin typeface="Montserrat" panose="00000500000000000000" pitchFamily="2" charset="0"/>
            </a:endParaRPr>
          </a:p>
          <a:p>
            <a:endParaRPr lang="en-US" sz="1600" dirty="0">
              <a:solidFill>
                <a:schemeClr val="bg1"/>
              </a:solidFill>
              <a:latin typeface="Montserrat" panose="00000500000000000000" pitchFamily="2" charset="0"/>
            </a:endParaRPr>
          </a:p>
          <a:p>
            <a:endParaRPr lang="en-IE" sz="1600"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122921734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58562462_6487_4DC3_AB83_4EC49862F3BF&quot;,&quot;SourceFullName&quot;:&quot;&quot;,&quot;LastUpdate&quot;:&quot;2024-10-21 11:53 AM&quot;,&quot;UpdatedBy&quot;:&quot;ncallan&quot;,&quot;IsLinked&quot;:false,&quot;IsBrokenLink&quot;:false,&quot;Type&quot;:2}"/>
</p:tagLst>
</file>

<file path=ppt/tags/tag2.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58562462_6487_4DC3_AB83_4EC49862F3BF&quot;,&quot;SourceFullName&quot;:&quot;&quot;,&quot;LastUpdate&quot;:&quot;2024-10-21 11:53 AM&quot;,&quot;UpdatedBy&quot;:&quot;ncallan&quot;,&quot;IsLinked&quot;:false,&quot;IsBrokenLink&quot;:false,&quot;Type&quot;:2}"/>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2534</TotalTime>
  <Words>1942</Words>
  <Application>Microsoft Office PowerPoint</Application>
  <PresentationFormat>Widescreen</PresentationFormat>
  <Paragraphs>147</Paragraphs>
  <Slides>16</Slides>
  <Notes>15</Notes>
  <HiddenSlides>1</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16</vt:i4>
      </vt:variant>
    </vt:vector>
  </HeadingPairs>
  <TitlesOfParts>
    <vt:vector size="28" baseType="lpstr">
      <vt:lpstr>aktiv-grotesk</vt:lpstr>
      <vt:lpstr>Arial</vt:lpstr>
      <vt:lpstr>Bahnschrift</vt:lpstr>
      <vt:lpstr>Calibri</vt:lpstr>
      <vt:lpstr>Calibri Light</vt:lpstr>
      <vt:lpstr>Montserrat</vt:lpstr>
      <vt:lpstr>Montserrat SemiBold</vt:lpstr>
      <vt:lpstr>Open Sans</vt:lpstr>
      <vt:lpstr>proxima-nova</vt:lpstr>
      <vt:lpstr>Sawarabi Mincho</vt:lpstr>
      <vt:lpstr>Symbol</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Jahanzaib Iqbal</dc:creator>
  <cp:lastModifiedBy>Eimear Keane</cp:lastModifiedBy>
  <cp:revision>75</cp:revision>
  <cp:lastPrinted>2021-12-02T18:16:02Z</cp:lastPrinted>
  <dcterms:created xsi:type="dcterms:W3CDTF">2021-12-02T14:47:06Z</dcterms:created>
  <dcterms:modified xsi:type="dcterms:W3CDTF">2025-02-06T10:33:03Z</dcterms:modified>
</cp:coreProperties>
</file>