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64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8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9B8326DF-8CE1-48CB-8769-56078E1C84CB}"/>
    <pc:docChg chg="undo custSel addSld delSld">
      <pc:chgData name="Eimear Keane" userId="eef31a02-fc57-41c7-a1dc-9c55ab6f1315" providerId="ADAL" clId="{9B8326DF-8CE1-48CB-8769-56078E1C84CB}" dt="2025-03-14T12:17:25.169" v="3" actId="47"/>
      <pc:docMkLst>
        <pc:docMk/>
      </pc:docMkLst>
      <pc:sldChg chg="del">
        <pc:chgData name="Eimear Keane" userId="eef31a02-fc57-41c7-a1dc-9c55ab6f1315" providerId="ADAL" clId="{9B8326DF-8CE1-48CB-8769-56078E1C84CB}" dt="2025-03-14T12:17:05.297" v="0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9B8326DF-8CE1-48CB-8769-56078E1C84CB}" dt="2025-03-14T12:17:25.169" v="3" actId="47"/>
        <pc:sldMkLst>
          <pc:docMk/>
          <pc:sldMk cId="2950368213" sldId="856"/>
        </pc:sldMkLst>
      </pc:sldChg>
      <pc:sldChg chg="add del">
        <pc:chgData name="Eimear Keane" userId="eef31a02-fc57-41c7-a1dc-9c55ab6f1315" providerId="ADAL" clId="{9B8326DF-8CE1-48CB-8769-56078E1C84CB}" dt="2025-03-14T12:17:23.818" v="2" actId="47"/>
        <pc:sldMkLst>
          <pc:docMk/>
          <pc:sldMk cId="3329969672" sldId="864"/>
        </pc:sldMkLst>
      </pc:sldChg>
      <pc:sldMasterChg chg="delSldLayout">
        <pc:chgData name="Eimear Keane" userId="eef31a02-fc57-41c7-a1dc-9c55ab6f1315" providerId="ADAL" clId="{9B8326DF-8CE1-48CB-8769-56078E1C84CB}" dt="2025-03-14T12:17:25.169" v="3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9B8326DF-8CE1-48CB-8769-56078E1C84CB}" dt="2025-03-14T12:17:25.169" v="3" actId="47"/>
          <pc:sldLayoutMkLst>
            <pc:docMk/>
            <pc:sldMasterMk cId="102754929" sldId="2147483660"/>
            <pc:sldLayoutMk cId="3524741549" sldId="2147483674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77.8%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February 2025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I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78.099999999999994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46.4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55.6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90.8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76.400000000000006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72.2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74.099999999999994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Sky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Unilever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Nestle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L’Oréal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Reckitt Benckiser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Bank of Ireland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Allied Irish Banks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 Heineken Ireland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 Stores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 custLinFactNeighborX="0" custLinFactNeighborY="-262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Sky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Unilever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Nestle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L’Oréal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 Stores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Bank of Ireland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Allied Irish Banks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 Heineken Ireland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Reckitt Benckiser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14/03/2025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14/03/2025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14/03/2025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goss.ie/showbiz/revealed-the-dancing-with-the-stars-finalists-41176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www.flickr.com/photos/dwdyer/1304639408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jositomontez.blogspot.com/2010/07/las-boy-bands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tenahomer.blogspot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arge crowd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8"/>
          <a:stretch/>
        </p:blipFill>
        <p:spPr>
          <a:xfrm>
            <a:off x="0" y="0"/>
            <a:ext cx="1235405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4" y="3682139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901" y="963002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February 2025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651674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Media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 WEEKLY REACH: February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4836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February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1 Guinness Six Nations - Scotland v </a:t>
            </a:r>
            <a:r>
              <a:rPr lang="en-US" sz="1800" b="1" dirty="0" err="1">
                <a:solidFill>
                  <a:schemeClr val="tx2"/>
                </a:solidFill>
              </a:rPr>
              <a:t>Ireland:Live</a:t>
            </a:r>
            <a:r>
              <a:rPr lang="en-US" sz="1800" b="1" dirty="0">
                <a:solidFill>
                  <a:schemeClr val="tx2"/>
                </a:solidFill>
              </a:rPr>
              <a:t>					09-02-2025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2 Guinness Six Nations - Scotland v </a:t>
            </a:r>
            <a:r>
              <a:rPr lang="en-US" sz="1800" b="1" dirty="0" err="1">
                <a:solidFill>
                  <a:schemeClr val="tx2"/>
                </a:solidFill>
              </a:rPr>
              <a:t>Ireland:Post</a:t>
            </a:r>
            <a:r>
              <a:rPr lang="en-US" sz="1800" b="1" dirty="0">
                <a:solidFill>
                  <a:schemeClr val="tx2"/>
                </a:solidFill>
              </a:rPr>
              <a:t>	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				09-02-2025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3 RTÉ News: Nine </a:t>
            </a:r>
            <a:r>
              <a:rPr lang="en-US" sz="1800" b="1" dirty="0" err="1">
                <a:solidFill>
                  <a:schemeClr val="tx2"/>
                </a:solidFill>
              </a:rPr>
              <a:t>O'Clock</a:t>
            </a:r>
            <a:r>
              <a:rPr lang="en-US" sz="1800" b="1" dirty="0">
                <a:solidFill>
                  <a:schemeClr val="tx2"/>
                </a:solidFill>
              </a:rPr>
              <a:t>		09-02-2025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4 Dancing With The Stars		23-02-2025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5 RTÉ News: Six One		09-02-2025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February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469" y="6492875"/>
            <a:ext cx="11913577" cy="622300"/>
          </a:xfrm>
        </p:spPr>
        <p:txBody>
          <a:bodyPr/>
          <a:lstStyle/>
          <a:p>
            <a:pPr fontAlgn="ctr"/>
            <a:endParaRPr lang="en-IE" dirty="0"/>
          </a:p>
          <a:p>
            <a:pPr fontAlgn="ctr"/>
            <a:r>
              <a:rPr lang="en-IE" sz="1100" dirty="0"/>
              <a:t>Source: TAM Ireland Ltd / Nielsen Media TAM Top Programmes based on Individuals 4+,  All Subscribing Channels, Averaging Option: Any Day, Any Time, Best Episode,  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5394" r="15394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GB" sz="1800" dirty="0"/>
              <a:t>6 NATIONS LIVE IRELAND V ENGLAND	</a:t>
            </a:r>
          </a:p>
          <a:p>
            <a:pPr marL="0" indent="0">
              <a:buNone/>
            </a:pPr>
            <a:r>
              <a:rPr lang="en-GB" sz="1800" dirty="0"/>
              <a:t>				01-02-2025</a:t>
            </a:r>
          </a:p>
          <a:p>
            <a:pPr marL="0" indent="0">
              <a:buNone/>
            </a:pPr>
            <a:r>
              <a:rPr lang="en-GB" sz="1800" dirty="0"/>
              <a:t>2    6 NATIONS: WALES V IRELAND LIVE	22-02-2025</a:t>
            </a:r>
          </a:p>
          <a:p>
            <a:pPr marL="342900" indent="-342900">
              <a:buAutoNum type="arabicPlain" startAt="3"/>
            </a:pPr>
            <a:r>
              <a:rPr lang="en-GB" sz="1800" dirty="0"/>
              <a:t>6 NATIONS POST IRELAND V ENGLAND	</a:t>
            </a:r>
          </a:p>
          <a:p>
            <a:pPr marL="0" indent="0">
              <a:buNone/>
            </a:pPr>
            <a:r>
              <a:rPr lang="en-GB" sz="1800" dirty="0"/>
              <a:t>				01-02-2025</a:t>
            </a:r>
          </a:p>
          <a:p>
            <a:pPr marL="342900" indent="-342900">
              <a:buAutoNum type="arabicPlain" startAt="4"/>
            </a:pPr>
            <a:r>
              <a:rPr lang="en-GB" sz="1800" dirty="0"/>
              <a:t>6 NATIONS LIVE ENGLAND V FRANCE	</a:t>
            </a:r>
          </a:p>
          <a:p>
            <a:pPr marL="0" indent="0">
              <a:buNone/>
            </a:pPr>
            <a:r>
              <a:rPr lang="en-GB" sz="1800" dirty="0"/>
              <a:t>				08-02-2025</a:t>
            </a:r>
          </a:p>
          <a:p>
            <a:pPr marL="0" indent="0">
              <a:buNone/>
            </a:pPr>
            <a:r>
              <a:rPr lang="en-GB" sz="1800" dirty="0"/>
              <a:t>5    6 NATIONS: WALES V IRELAND POST	22-02-2025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February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014" r="11014"/>
          <a:stretch/>
        </p:blipFill>
        <p:spPr>
          <a:xfrm>
            <a:off x="6007894" y="0"/>
            <a:ext cx="6184106" cy="594836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450D34-2E4E-94C3-A69D-FC7AD7D84AE5}"/>
              </a:ext>
            </a:extLst>
          </p:cNvPr>
          <p:cNvSpPr txBox="1"/>
          <p:nvPr/>
        </p:nvSpPr>
        <p:spPr>
          <a:xfrm>
            <a:off x="6007894" y="5948364"/>
            <a:ext cx="61841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4" tooltip="https://www.flickr.com/photos/dwdyer/13046394085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5" tooltip="https://creativecommons.org/licenses/by-nc-sa/3.0/"/>
              </a:rPr>
              <a:t>CC BY-SA-NC</a:t>
            </a:r>
            <a:endParaRPr lang="en-IE" sz="900"/>
          </a:p>
        </p:txBody>
      </p:sp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LIVE PL: MAN CITY V LIVERPOOL	</a:t>
            </a:r>
          </a:p>
          <a:p>
            <a:pPr marL="0" indent="0">
              <a:buNone/>
            </a:pPr>
            <a:r>
              <a:rPr lang="en-US" sz="1800" dirty="0"/>
              <a:t>				23-02-2025</a:t>
            </a:r>
          </a:p>
          <a:p>
            <a:pPr marL="342900" indent="-342900">
              <a:buAutoNum type="arabicPlain" startAt="2"/>
            </a:pPr>
            <a:r>
              <a:rPr lang="en-US" sz="1800" dirty="0"/>
              <a:t>LIVE PL: TOTTENHAM V MAN UNITED	</a:t>
            </a:r>
          </a:p>
          <a:p>
            <a:pPr marL="0" indent="0">
              <a:buNone/>
            </a:pPr>
            <a:r>
              <a:rPr lang="en-US" sz="1800" dirty="0"/>
              <a:t>				16-02-2025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LIVE PL: ARSENAL V MANCHESTER CITY	</a:t>
            </a:r>
          </a:p>
          <a:p>
            <a:pPr marL="0" indent="0">
              <a:buNone/>
            </a:pPr>
            <a:r>
              <a:rPr lang="en-US" sz="1800" dirty="0"/>
              <a:t>				02-02-2025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UEFA CHAMPIONS LEAGUE 2024/25	</a:t>
            </a:r>
          </a:p>
          <a:p>
            <a:pPr marL="0" indent="0">
              <a:buNone/>
            </a:pPr>
            <a:r>
              <a:rPr lang="en-US" sz="1800" dirty="0"/>
              <a:t>				11-02-2025</a:t>
            </a:r>
          </a:p>
          <a:p>
            <a:pPr marL="0" indent="0">
              <a:buNone/>
            </a:pPr>
            <a:r>
              <a:rPr lang="en-US" sz="1800" dirty="0"/>
              <a:t>5    BOYZONE: NO MATTER WHAT	02-02-2025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February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465" r="6465"/>
          <a:stretch/>
        </p:blipFill>
        <p:spPr>
          <a:xfrm>
            <a:off x="6007894" y="0"/>
            <a:ext cx="6184106" cy="5948364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4636D3-A274-2AE0-0A89-309EA1566AF7}"/>
              </a:ext>
            </a:extLst>
          </p:cNvPr>
          <p:cNvSpPr txBox="1"/>
          <p:nvPr/>
        </p:nvSpPr>
        <p:spPr>
          <a:xfrm>
            <a:off x="6007894" y="5948364"/>
            <a:ext cx="61841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4" tooltip="https://jositomontez.blogspot.com/2010/07/las-boy-bands.html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5" tooltip="https://creativecommons.org/licenses/by-nc-nd/3.0/"/>
              </a:rPr>
              <a:t>CC BY-NC-ND</a:t>
            </a:r>
            <a:endParaRPr lang="en-IE" sz="900"/>
          </a:p>
        </p:txBody>
      </p:sp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THE GREAT POTTERY THROW DOWN	</a:t>
            </a:r>
          </a:p>
          <a:p>
            <a:pPr marL="0" indent="0">
              <a:buNone/>
            </a:pPr>
            <a:r>
              <a:rPr lang="en-US" sz="1800" dirty="0"/>
              <a:t>				09-02-2025</a:t>
            </a:r>
          </a:p>
          <a:p>
            <a:pPr marL="0" indent="0">
              <a:buNone/>
            </a:pPr>
            <a:r>
              <a:rPr lang="en-US" sz="1800" dirty="0"/>
              <a:t>2    GOGGLEBOX			21-02-2025</a:t>
            </a:r>
          </a:p>
          <a:p>
            <a:pPr marL="0" indent="0">
              <a:buNone/>
            </a:pPr>
            <a:r>
              <a:rPr lang="en-US" sz="1800" dirty="0"/>
              <a:t>3    GOGGLEBOX			13-02-2025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KIRSTIE AND PHIL'S LOVE IT OR LIST IT	</a:t>
            </a:r>
          </a:p>
          <a:p>
            <a:pPr marL="0" indent="0">
              <a:buNone/>
            </a:pPr>
            <a:r>
              <a:rPr lang="en-US" sz="1800" dirty="0"/>
              <a:t>				12-02-2025</a:t>
            </a:r>
          </a:p>
          <a:p>
            <a:pPr marL="0" indent="0">
              <a:buNone/>
            </a:pPr>
            <a:r>
              <a:rPr lang="en-US" sz="1800" dirty="0"/>
              <a:t>5    A PLACE IN THE SUN		21-02-2025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February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8" name="Picture Placeholder 7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0CDC95DE-1A5C-7A11-45FC-CA2412254B1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4" r="207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BEN &amp; HOLLY'S LITTLE KINGDOM	</a:t>
            </a:r>
          </a:p>
          <a:p>
            <a:pPr marL="0" indent="0">
              <a:buNone/>
            </a:pPr>
            <a:r>
              <a:rPr lang="en-US" sz="1800" dirty="0"/>
              <a:t>				06-02-2025</a:t>
            </a:r>
          </a:p>
          <a:p>
            <a:pPr marL="0" indent="0">
              <a:buNone/>
            </a:pPr>
            <a:r>
              <a:rPr lang="en-US" sz="1800" dirty="0"/>
              <a:t>2    FRIENDS			19-02-2025</a:t>
            </a:r>
          </a:p>
          <a:p>
            <a:pPr marL="0" indent="0">
              <a:buNone/>
            </a:pPr>
            <a:r>
              <a:rPr lang="en-US" sz="1800" dirty="0"/>
              <a:t>3    DORA				19-02-2025</a:t>
            </a:r>
          </a:p>
          <a:p>
            <a:pPr marL="0" indent="0">
              <a:buNone/>
            </a:pPr>
            <a:r>
              <a:rPr lang="en-US" sz="1800" dirty="0"/>
              <a:t>4    PAW PATROL			19-02-2025</a:t>
            </a:r>
          </a:p>
          <a:p>
            <a:pPr marL="0" indent="0">
              <a:buNone/>
            </a:pPr>
            <a:r>
              <a:rPr lang="en-US" sz="1800" dirty="0"/>
              <a:t>5    TEEN MOM: THE NEXT CHAPTER	12-02-2025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February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3892" r="13892"/>
          <a:stretch/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GAA BEO 2024 - 2025	23-02-2025</a:t>
            </a:r>
          </a:p>
          <a:p>
            <a:pPr marL="0" indent="0">
              <a:buNone/>
            </a:pPr>
            <a:r>
              <a:rPr lang="en-GB" sz="1800" dirty="0"/>
              <a:t>2	</a:t>
            </a:r>
            <a:r>
              <a:rPr lang="en-GB" sz="1800" dirty="0" err="1"/>
              <a:t>Rugbaí</a:t>
            </a:r>
            <a:r>
              <a:rPr lang="en-GB" sz="1800" dirty="0"/>
              <a:t> Beo URC 2024- 2025	28-02-2025</a:t>
            </a:r>
          </a:p>
          <a:p>
            <a:pPr marL="0" indent="0">
              <a:buNone/>
            </a:pPr>
            <a:r>
              <a:rPr lang="en-GB" sz="1800" dirty="0"/>
              <a:t>3	Seo é Joe Dolan		25-02-2025</a:t>
            </a:r>
          </a:p>
          <a:p>
            <a:pPr marL="0" indent="0">
              <a:buNone/>
            </a:pPr>
            <a:r>
              <a:rPr lang="en-GB" sz="1800" dirty="0"/>
              <a:t>4	The Man from Laramie	14-02-2025</a:t>
            </a:r>
          </a:p>
          <a:p>
            <a:pPr marL="0" indent="0">
              <a:buNone/>
            </a:pPr>
            <a:r>
              <a:rPr lang="en-GB" sz="1800" dirty="0"/>
              <a:t>5	Opry le Daniel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gConnachta</a:t>
            </a:r>
            <a:r>
              <a:rPr lang="en-GB" sz="1800" dirty="0"/>
              <a:t>	11-02-2025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February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6" r="15346"/>
          <a:stretch/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8514</TotalTime>
  <Words>791</Words>
  <Application>Microsoft Office PowerPoint</Application>
  <PresentationFormat>Widescreen</PresentationFormat>
  <Paragraphs>113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91</cp:revision>
  <dcterms:created xsi:type="dcterms:W3CDTF">2020-09-08T09:03:26Z</dcterms:created>
  <dcterms:modified xsi:type="dcterms:W3CDTF">2025-03-14T12:17:28Z</dcterms:modified>
</cp:coreProperties>
</file>