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delSld">
      <pc:chgData name="Eimear Keane" userId="eef31a02-fc57-41c7-a1dc-9c55ab6f1315" providerId="ADAL" clId="{7C773821-54A7-46F3-B34B-FBC916B0653C}" dt="2025-09-12T10:28:49.193" v="1" actId="47"/>
      <pc:docMkLst>
        <pc:docMk/>
      </pc:docMkLst>
      <pc:sldChg chg="del">
        <pc:chgData name="Eimear Keane" userId="eef31a02-fc57-41c7-a1dc-9c55ab6f1315" providerId="ADAL" clId="{7C773821-54A7-46F3-B34B-FBC916B0653C}" dt="2025-09-12T10:28:49.193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7C773821-54A7-46F3-B34B-FBC916B0653C}" dt="2025-09-12T10:28:47.593" v="0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7C773821-54A7-46F3-B34B-FBC916B0653C}" dt="2025-09-12T10:28:47.593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7C773821-54A7-46F3-B34B-FBC916B0653C}" dt="2025-09-12T10:28:47.593" v="0" actId="47"/>
          <pc:sldLayoutMkLst>
            <pc:docMk/>
            <pc:sldMasterMk cId="102754929" sldId="2147483660"/>
            <pc:sldLayoutMk cId="1501531174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70.2%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August 2025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65.7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69.8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34.4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44.3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79.3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89.1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fif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f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Lidl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Vodafone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McDonalds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Reckitt Benckiser 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Unilever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Virgin Media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>
          <a:blip xmlns:r="http://schemas.openxmlformats.org/officeDocument/2006/relationships" r:embed="rId3"/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/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/>
          <a:srcRect/>
          <a:stretch>
            <a:fillRect t="-4000" b="-4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Lidl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3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Vodafone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McDonalds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Virgin Media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Reckitt Benckiser 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Unilever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12/09/2025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12/09/2025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12/09/2025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extra.ie/2024/10/11/entertainment/movies-tv/rte-traitors-irelan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whattowatch.com/watching-guides/the-1-club-us-release-date-host-and-everything-we-know-about-the-game-sho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wired.it/play/televisione/2016/11/14/south-park-episodi-piu-belli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visitwexford.ie/fleadh-cheoil-na-heireann-202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arge crow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8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2025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 Overview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82723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 WEEKLY REACH: August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53864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August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1	The Traitors Ireland	31-08-2025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	The Rose Of Tralee International Festival 	2025			19-08-2025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	RTÉ News: Nine </a:t>
            </a:r>
            <a:r>
              <a:rPr lang="en-US" sz="1800" b="1" dirty="0" err="1">
                <a:solidFill>
                  <a:schemeClr val="tx2"/>
                </a:solidFill>
              </a:rPr>
              <a:t>O'Clock</a:t>
            </a:r>
            <a:r>
              <a:rPr lang="en-US" sz="1800" b="1" dirty="0">
                <a:solidFill>
                  <a:schemeClr val="tx2"/>
                </a:solidFill>
              </a:rPr>
              <a:t>	18-08-2025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	The Sunday Game Live - AISCCF - Cork v 	</a:t>
            </a:r>
            <a:r>
              <a:rPr lang="en-US" sz="1800" b="1" dirty="0" err="1">
                <a:solidFill>
                  <a:schemeClr val="tx2"/>
                </a:solidFill>
              </a:rPr>
              <a:t>Galway:Live</a:t>
            </a:r>
            <a:r>
              <a:rPr lang="en-US" sz="1800" b="1" dirty="0">
                <a:solidFill>
                  <a:schemeClr val="tx2"/>
                </a:solidFill>
              </a:rPr>
              <a:t>		10-08-2025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	RTÉ News: Six One		18-08-2025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TAM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677" r="19677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Coronation Street		04-08-2025</a:t>
            </a:r>
          </a:p>
          <a:p>
            <a:pPr marL="0" indent="0">
              <a:buNone/>
            </a:pPr>
            <a:r>
              <a:rPr lang="en-US" sz="1800" dirty="0"/>
              <a:t>2	Emmerdale		25-08-2025</a:t>
            </a:r>
          </a:p>
          <a:p>
            <a:pPr marL="0" indent="0">
              <a:buNone/>
            </a:pPr>
            <a:r>
              <a:rPr lang="en-US" sz="1800" dirty="0"/>
              <a:t>3	News at 5:30		27-08-2025</a:t>
            </a:r>
          </a:p>
          <a:p>
            <a:pPr marL="0" indent="0">
              <a:buNone/>
            </a:pPr>
            <a:r>
              <a:rPr lang="en-US" sz="1800" dirty="0"/>
              <a:t>4	Love Island S12		04-08-2025</a:t>
            </a:r>
          </a:p>
          <a:p>
            <a:pPr marL="0" indent="0">
              <a:buNone/>
            </a:pPr>
            <a:r>
              <a:rPr lang="en-US" sz="1800" dirty="0"/>
              <a:t>5	The 1% Club S2		30-08-2025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AUGUST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75" r="20775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GB" sz="1800" dirty="0"/>
              <a:t>LIVE PL: LIVERPOOL V ARSENAL	</a:t>
            </a:r>
          </a:p>
          <a:p>
            <a:pPr marL="0" indent="0">
              <a:buNone/>
            </a:pPr>
            <a:r>
              <a:rPr lang="en-GB" sz="1800" dirty="0"/>
              <a:t>				31-08-2025</a:t>
            </a:r>
          </a:p>
          <a:p>
            <a:pPr marL="342900" indent="-342900">
              <a:buAutoNum type="arabicPlain" startAt="2"/>
            </a:pPr>
            <a:r>
              <a:rPr lang="en-GB" sz="1800" dirty="0"/>
              <a:t>LIVE PL: FULHAM V MANCHESTER UTD	</a:t>
            </a:r>
          </a:p>
          <a:p>
            <a:pPr marL="0" indent="0">
              <a:buNone/>
            </a:pPr>
            <a:r>
              <a:rPr lang="en-GB" sz="1800" dirty="0"/>
              <a:t>				24-08-2025</a:t>
            </a:r>
          </a:p>
          <a:p>
            <a:pPr marL="0" indent="0">
              <a:buNone/>
            </a:pPr>
            <a:r>
              <a:rPr lang="en-GB" sz="1800" dirty="0"/>
              <a:t>3    LIVE PL: MAN UNITED V ARSENAL	17-08-2025</a:t>
            </a:r>
          </a:p>
          <a:p>
            <a:pPr marL="342900" indent="-342900">
              <a:buAutoNum type="arabicPlain" startAt="4"/>
            </a:pPr>
            <a:r>
              <a:rPr lang="en-GB" sz="1800" dirty="0"/>
              <a:t>LIVE MNF: NEWCASTLE V LIVERPOOL	</a:t>
            </a:r>
          </a:p>
          <a:p>
            <a:pPr marL="0" indent="0">
              <a:buNone/>
            </a:pPr>
            <a:r>
              <a:rPr lang="en-GB" sz="1800" dirty="0"/>
              <a:t>				25-08-2025</a:t>
            </a:r>
          </a:p>
          <a:p>
            <a:pPr marL="342900" indent="-342900">
              <a:buAutoNum type="arabicPlain" startAt="5"/>
            </a:pPr>
            <a:r>
              <a:rPr lang="en-GB" sz="1800" dirty="0"/>
              <a:t>LIVE EFL CUP: GRIMSBY V MAN UTD	</a:t>
            </a:r>
          </a:p>
          <a:p>
            <a:pPr marL="0" indent="0">
              <a:buNone/>
            </a:pPr>
            <a:r>
              <a:rPr lang="en-GB" sz="1800" dirty="0"/>
              <a:t>				27-08-2025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AUGUST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086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CELEBRITY SAS: WHO DARES WINS S7	</a:t>
            </a:r>
          </a:p>
          <a:p>
            <a:pPr marL="0" indent="0">
              <a:buNone/>
            </a:pPr>
            <a:r>
              <a:rPr lang="en-US" sz="1800" dirty="0"/>
              <a:t>				03-08-2025</a:t>
            </a:r>
          </a:p>
          <a:p>
            <a:pPr marL="0" indent="0">
              <a:buNone/>
            </a:pPr>
            <a:r>
              <a:rPr lang="en-US" sz="1800" dirty="0"/>
              <a:t>2    IN FLIGHT YR 1			12-08-2025</a:t>
            </a:r>
          </a:p>
          <a:p>
            <a:pPr marL="0" indent="0">
              <a:buNone/>
            </a:pPr>
            <a:r>
              <a:rPr lang="en-US" sz="1800" dirty="0"/>
              <a:t>3    DO YOU HAVE ADHD		05-08-2025</a:t>
            </a:r>
          </a:p>
          <a:p>
            <a:pPr marL="0" indent="0">
              <a:buNone/>
            </a:pPr>
            <a:r>
              <a:rPr lang="en-US" sz="1800" dirty="0"/>
              <a:t>4    THE JURY: MURDER TRIAL S2	28-08-2025</a:t>
            </a:r>
          </a:p>
          <a:p>
            <a:pPr marL="0" indent="0">
              <a:buNone/>
            </a:pPr>
            <a:r>
              <a:rPr lang="en-US" sz="1800" dirty="0"/>
              <a:t>5    GOGGLEBOX			06-08-2025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AUGUST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CDC95DE-1A5C-7A11-45FC-CA2412254B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0" r="20890"/>
          <a:stretch/>
        </p:blipFill>
        <p:spPr/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lain"/>
            </a:pPr>
            <a:r>
              <a:rPr lang="en-US" sz="1800" dirty="0"/>
              <a:t>BEN &amp; HOLLY'S LITTLE KINGDOM	</a:t>
            </a:r>
          </a:p>
          <a:p>
            <a:pPr marL="0" indent="0">
              <a:buNone/>
            </a:pPr>
            <a:r>
              <a:rPr lang="en-US" sz="1800" dirty="0"/>
              <a:t>				21-08-2025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KEVIN BRIDGES: LIVE IN GLASGOW	</a:t>
            </a:r>
          </a:p>
          <a:p>
            <a:pPr marL="0" indent="0">
              <a:buNone/>
            </a:pPr>
            <a:r>
              <a:rPr lang="en-US" sz="1800" dirty="0"/>
              <a:t>				16-08-2025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SOUTH PARK	</a:t>
            </a:r>
          </a:p>
          <a:p>
            <a:pPr marL="0" indent="0">
              <a:buNone/>
            </a:pPr>
            <a:r>
              <a:rPr lang="en-US" sz="1800" dirty="0"/>
              <a:t>				21-08-2025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COMEDY CENTRAL LIVE: STAND UP SHORTS	</a:t>
            </a:r>
          </a:p>
          <a:p>
            <a:pPr marL="0" indent="0">
              <a:buNone/>
            </a:pPr>
            <a:r>
              <a:rPr lang="en-US" sz="1800" dirty="0"/>
              <a:t>				16-08-2025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FRIENDS	</a:t>
            </a:r>
          </a:p>
          <a:p>
            <a:pPr marL="0" indent="0">
              <a:buNone/>
            </a:pPr>
            <a:r>
              <a:rPr lang="en-US" sz="1800" dirty="0"/>
              <a:t>				12-08-2025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AUGUST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20" r="20720"/>
          <a:stretch/>
        </p:blipFill>
        <p:spPr/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89D045-2FB0-1B06-0F9B-FB9850E06C32}"/>
              </a:ext>
            </a:extLst>
          </p:cNvPr>
          <p:cNvSpPr txBox="1"/>
          <p:nvPr/>
        </p:nvSpPr>
        <p:spPr>
          <a:xfrm>
            <a:off x="6007894" y="5938635"/>
            <a:ext cx="61841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4" tooltip="https://www.wired.it/play/televisione/2016/11/14/south-park-episodi-piu-belli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5" tooltip="https://creativecommons.org/licenses/by-nc-nd/3.0/"/>
              </a:rPr>
              <a:t>CC BY-NC-ND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Peil </a:t>
            </a:r>
            <a:r>
              <a:rPr lang="en-GB" sz="1800" dirty="0" err="1"/>
              <a:t>na</a:t>
            </a:r>
            <a:r>
              <a:rPr lang="en-GB" sz="1800" dirty="0"/>
              <a:t> </a:t>
            </a:r>
            <a:r>
              <a:rPr lang="en-GB" sz="1800" dirty="0" err="1"/>
              <a:t>mBan</a:t>
            </a:r>
            <a:r>
              <a:rPr lang="en-GB" sz="1800" dirty="0"/>
              <a:t> Beo 2025	03-08-2025</a:t>
            </a:r>
          </a:p>
          <a:p>
            <a:pPr marL="0" indent="0">
              <a:buNone/>
            </a:pPr>
            <a:r>
              <a:rPr lang="en-GB" sz="1800" dirty="0"/>
              <a:t>2	Fleadh 25			08-08-2025</a:t>
            </a:r>
          </a:p>
          <a:p>
            <a:pPr marL="0" indent="0">
              <a:buNone/>
            </a:pPr>
            <a:r>
              <a:rPr lang="en-GB" sz="1800" dirty="0"/>
              <a:t>3	Opry le Daniel 10		26-08-2025</a:t>
            </a:r>
          </a:p>
          <a:p>
            <a:pPr marL="0" indent="0">
              <a:buNone/>
            </a:pPr>
            <a:r>
              <a:rPr lang="en-GB" sz="1800" dirty="0"/>
              <a:t>4	GAA BEO 2024 - 2025	24-08-2025</a:t>
            </a:r>
          </a:p>
          <a:p>
            <a:pPr marL="0" indent="0">
              <a:buNone/>
            </a:pPr>
            <a:r>
              <a:rPr lang="en-GB" sz="1800" dirty="0"/>
              <a:t>5	</a:t>
            </a:r>
            <a:r>
              <a:rPr lang="en-GB" sz="1800" dirty="0" err="1"/>
              <a:t>Rugbaí</a:t>
            </a:r>
            <a:r>
              <a:rPr lang="en-GB" sz="1800" dirty="0"/>
              <a:t> </a:t>
            </a:r>
            <a:r>
              <a:rPr lang="en-GB" sz="1800" dirty="0" err="1"/>
              <a:t>na</a:t>
            </a:r>
            <a:r>
              <a:rPr lang="en-GB" sz="1800" dirty="0"/>
              <a:t> </a:t>
            </a:r>
            <a:r>
              <a:rPr lang="en-GB" sz="1800" dirty="0" err="1"/>
              <a:t>mBan</a:t>
            </a:r>
            <a:r>
              <a:rPr lang="en-GB" sz="1800" dirty="0"/>
              <a:t> Beo - Corn an </a:t>
            </a:r>
            <a:r>
              <a:rPr lang="en-GB" sz="1800" dirty="0" err="1"/>
              <a:t>Domhain</a:t>
            </a:r>
            <a:r>
              <a:rPr lang="en-GB" sz="1800" dirty="0"/>
              <a:t>				30-08-2025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AUGUST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June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247" r="13247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8649</TotalTime>
  <Words>783</Words>
  <Application>Microsoft Office PowerPoint</Application>
  <PresentationFormat>Widescreen</PresentationFormat>
  <Paragraphs>111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94</cp:revision>
  <cp:lastPrinted>2025-07-21T11:52:35Z</cp:lastPrinted>
  <dcterms:created xsi:type="dcterms:W3CDTF">2020-09-08T09:03:26Z</dcterms:created>
  <dcterms:modified xsi:type="dcterms:W3CDTF">2025-09-12T10:28:50Z</dcterms:modified>
</cp:coreProperties>
</file>