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90" r:id="rId2"/>
    <p:sldId id="4711" r:id="rId3"/>
    <p:sldId id="4683" r:id="rId4"/>
    <p:sldId id="4684" r:id="rId5"/>
    <p:sldId id="4685" r:id="rId6"/>
    <p:sldId id="4686" r:id="rId7"/>
    <p:sldId id="4689" r:id="rId8"/>
    <p:sldId id="4712" r:id="rId9"/>
    <p:sldId id="4687" r:id="rId10"/>
    <p:sldId id="4690" r:id="rId11"/>
    <p:sldId id="4691" r:id="rId12"/>
    <p:sldId id="4692" r:id="rId13"/>
    <p:sldId id="4693" r:id="rId14"/>
    <p:sldId id="4694" r:id="rId15"/>
    <p:sldId id="4696" r:id="rId16"/>
    <p:sldId id="4697" r:id="rId17"/>
    <p:sldId id="4698" r:id="rId18"/>
    <p:sldId id="326" r:id="rId19"/>
    <p:sldId id="4701" r:id="rId20"/>
    <p:sldId id="318" r:id="rId21"/>
    <p:sldId id="4700" r:id="rId22"/>
    <p:sldId id="4703" r:id="rId23"/>
    <p:sldId id="4704" r:id="rId24"/>
    <p:sldId id="4702" r:id="rId25"/>
    <p:sldId id="4699" r:id="rId26"/>
    <p:sldId id="4705" r:id="rId27"/>
    <p:sldId id="4707" r:id="rId28"/>
    <p:sldId id="4706" r:id="rId29"/>
    <p:sldId id="4708" r:id="rId30"/>
    <p:sldId id="4709" r:id="rId31"/>
    <p:sldId id="4710" r:id="rId32"/>
    <p:sldId id="32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91A0"/>
    <a:srgbClr val="E7B42A"/>
    <a:srgbClr val="2E5495"/>
    <a:srgbClr val="445885"/>
    <a:srgbClr val="0C2A3E"/>
    <a:srgbClr val="A3A3A3"/>
    <a:srgbClr val="ED7D31"/>
    <a:srgbClr val="FBC301"/>
    <a:srgbClr val="A14506"/>
    <a:srgbClr val="E97C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EE47DF-4861-433A-916F-C48222CD0CC0}" v="12" dt="2025-11-12T12:17:25.152"/>
    <p1510:client id="{1E0450EB-7E33-92A9-9D6C-5BA21C9C92FB}" v="6" dt="2025-11-12T09:22:25.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109" d="100"/>
          <a:sy n="109" d="100"/>
        </p:scale>
        <p:origin x="588" y="114"/>
      </p:cViewPr>
      <p:guideLst/>
    </p:cSldViewPr>
  </p:slideViewPr>
  <p:notesTextViewPr>
    <p:cViewPr>
      <p:scale>
        <a:sx n="1" d="1"/>
        <a:sy n="1" d="1"/>
      </p:scale>
      <p:origin x="0" y="0"/>
    </p:cViewPr>
  </p:notesTextViewPr>
  <p:notesViewPr>
    <p:cSldViewPr snapToGrid="0">
      <p:cViewPr varScale="1">
        <p:scale>
          <a:sx n="55" d="100"/>
          <a:sy n="55" d="100"/>
        </p:scale>
        <p:origin x="202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7C773821-54A7-46F3-B34B-FBC916B0653C}"/>
    <pc:docChg chg="undo custSel addSld delSld modSld sldOrd delMainMaster modMainMaster">
      <pc:chgData name="Eimear Keane" userId="eef31a02-fc57-41c7-a1dc-9c55ab6f1315" providerId="ADAL" clId="{7C773821-54A7-46F3-B34B-FBC916B0653C}" dt="2025-11-12T12:22:20.004" v="6441" actId="20577"/>
      <pc:docMkLst>
        <pc:docMk/>
      </pc:docMkLst>
      <pc:sldChg chg="addSp delSp modSp mod">
        <pc:chgData name="Eimear Keane" userId="eef31a02-fc57-41c7-a1dc-9c55ab6f1315" providerId="ADAL" clId="{7C773821-54A7-46F3-B34B-FBC916B0653C}" dt="2025-10-29T20:08:06.857" v="5934" actId="1076"/>
        <pc:sldMkLst>
          <pc:docMk/>
          <pc:sldMk cId="1039621693" sldId="290"/>
        </pc:sldMkLst>
        <pc:picChg chg="add mod">
          <ac:chgData name="Eimear Keane" userId="eef31a02-fc57-41c7-a1dc-9c55ab6f1315" providerId="ADAL" clId="{7C773821-54A7-46F3-B34B-FBC916B0653C}" dt="2025-10-29T20:07:01.994" v="5926" actId="14100"/>
          <ac:picMkLst>
            <pc:docMk/>
            <pc:sldMk cId="1039621693" sldId="290"/>
            <ac:picMk id="3" creationId="{FD258B19-A63B-E0FB-AC85-05D37CE50408}"/>
          </ac:picMkLst>
        </pc:picChg>
        <pc:picChg chg="add mod">
          <ac:chgData name="Eimear Keane" userId="eef31a02-fc57-41c7-a1dc-9c55ab6f1315" providerId="ADAL" clId="{7C773821-54A7-46F3-B34B-FBC916B0653C}" dt="2025-10-29T20:08:06.857" v="5934" actId="1076"/>
          <ac:picMkLst>
            <pc:docMk/>
            <pc:sldMk cId="1039621693" sldId="290"/>
            <ac:picMk id="8" creationId="{EB41670B-E244-BB79-E57B-085F88C8A012}"/>
          </ac:picMkLst>
        </pc:picChg>
      </pc:sldChg>
      <pc:sldChg chg="addSp delSp modSp mod ord">
        <pc:chgData name="Eimear Keane" userId="eef31a02-fc57-41c7-a1dc-9c55ab6f1315" providerId="ADAL" clId="{7C773821-54A7-46F3-B34B-FBC916B0653C}" dt="2025-11-12T12:16:11.236" v="6301"/>
        <pc:sldMkLst>
          <pc:docMk/>
          <pc:sldMk cId="1122921954" sldId="318"/>
        </pc:sldMkLst>
        <pc:spChg chg="add mod">
          <ac:chgData name="Eimear Keane" userId="eef31a02-fc57-41c7-a1dc-9c55ab6f1315" providerId="ADAL" clId="{7C773821-54A7-46F3-B34B-FBC916B0653C}" dt="2025-11-06T10:01:36.804" v="6093"/>
          <ac:spMkLst>
            <pc:docMk/>
            <pc:sldMk cId="1122921954" sldId="318"/>
            <ac:spMk id="2" creationId="{F138D273-8B97-A491-2137-EF887ECB182D}"/>
          </ac:spMkLst>
        </pc:spChg>
        <pc:spChg chg="add mod">
          <ac:chgData name="Eimear Keane" userId="eef31a02-fc57-41c7-a1dc-9c55ab6f1315" providerId="ADAL" clId="{7C773821-54A7-46F3-B34B-FBC916B0653C}" dt="2025-11-06T10:01:36.804" v="6093"/>
          <ac:spMkLst>
            <pc:docMk/>
            <pc:sldMk cId="1122921954" sldId="318"/>
            <ac:spMk id="3" creationId="{55445FB6-73B9-A5D1-29B8-EA9169312B01}"/>
          </ac:spMkLst>
        </pc:spChg>
        <pc:spChg chg="add mod">
          <ac:chgData name="Eimear Keane" userId="eef31a02-fc57-41c7-a1dc-9c55ab6f1315" providerId="ADAL" clId="{7C773821-54A7-46F3-B34B-FBC916B0653C}" dt="2025-11-06T10:01:36.804" v="6093"/>
          <ac:spMkLst>
            <pc:docMk/>
            <pc:sldMk cId="1122921954" sldId="318"/>
            <ac:spMk id="4" creationId="{A6324BD0-F0D3-64C7-0656-33D5FDD908CC}"/>
          </ac:spMkLst>
        </pc:spChg>
        <pc:spChg chg="add mod">
          <ac:chgData name="Eimear Keane" userId="eef31a02-fc57-41c7-a1dc-9c55ab6f1315" providerId="ADAL" clId="{7C773821-54A7-46F3-B34B-FBC916B0653C}" dt="2025-11-06T10:01:36.804" v="6093"/>
          <ac:spMkLst>
            <pc:docMk/>
            <pc:sldMk cId="1122921954" sldId="318"/>
            <ac:spMk id="5" creationId="{C939E8CC-7E1C-F02E-03DE-AF2AAC67AA5F}"/>
          </ac:spMkLst>
        </pc:spChg>
        <pc:spChg chg="mod">
          <ac:chgData name="Eimear Keane" userId="eef31a02-fc57-41c7-a1dc-9c55ab6f1315" providerId="ADAL" clId="{7C773821-54A7-46F3-B34B-FBC916B0653C}" dt="2025-10-29T12:00:55.440" v="3081" actId="164"/>
          <ac:spMkLst>
            <pc:docMk/>
            <pc:sldMk cId="1122921954" sldId="318"/>
            <ac:spMk id="8" creationId="{D0ECC671-2138-4E39-8DFB-7C39E2CB257D}"/>
          </ac:spMkLst>
        </pc:spChg>
        <pc:spChg chg="mod">
          <ac:chgData name="Eimear Keane" userId="eef31a02-fc57-41c7-a1dc-9c55ab6f1315" providerId="ADAL" clId="{7C773821-54A7-46F3-B34B-FBC916B0653C}" dt="2025-10-29T12:20:13.550" v="3185" actId="404"/>
          <ac:spMkLst>
            <pc:docMk/>
            <pc:sldMk cId="1122921954" sldId="318"/>
            <ac:spMk id="11" creationId="{C6364107-B657-468B-BB6E-EA7505876D2B}"/>
          </ac:spMkLst>
        </pc:spChg>
        <pc:spChg chg="mod topLvl">
          <ac:chgData name="Eimear Keane" userId="eef31a02-fc57-41c7-a1dc-9c55ab6f1315" providerId="ADAL" clId="{7C773821-54A7-46F3-B34B-FBC916B0653C}" dt="2025-10-29T12:02:22.381" v="3098" actId="14100"/>
          <ac:spMkLst>
            <pc:docMk/>
            <pc:sldMk cId="1122921954" sldId="318"/>
            <ac:spMk id="16" creationId="{44BAFC5D-F0F5-4319-8598-A163C4E5648B}"/>
          </ac:spMkLst>
        </pc:spChg>
        <pc:spChg chg="mod topLvl">
          <ac:chgData name="Eimear Keane" userId="eef31a02-fc57-41c7-a1dc-9c55ab6f1315" providerId="ADAL" clId="{7C773821-54A7-46F3-B34B-FBC916B0653C}" dt="2025-10-29T12:00:24.369" v="3074" actId="164"/>
          <ac:spMkLst>
            <pc:docMk/>
            <pc:sldMk cId="1122921954" sldId="318"/>
            <ac:spMk id="17" creationId="{A72DC011-9BC0-416A-8D18-6A556FA69975}"/>
          </ac:spMkLst>
        </pc:spChg>
        <pc:spChg chg="mod">
          <ac:chgData name="Eimear Keane" userId="eef31a02-fc57-41c7-a1dc-9c55ab6f1315" providerId="ADAL" clId="{7C773821-54A7-46F3-B34B-FBC916B0653C}" dt="2025-10-29T12:01:33.183" v="3093" actId="20577"/>
          <ac:spMkLst>
            <pc:docMk/>
            <pc:sldMk cId="1122921954" sldId="318"/>
            <ac:spMk id="18" creationId="{99925124-AAE9-48A5-BA35-C4B392122599}"/>
          </ac:spMkLst>
        </pc:spChg>
        <pc:spChg chg="mod">
          <ac:chgData name="Eimear Keane" userId="eef31a02-fc57-41c7-a1dc-9c55ab6f1315" providerId="ADAL" clId="{7C773821-54A7-46F3-B34B-FBC916B0653C}" dt="2025-10-29T12:33:37.150" v="3502" actId="5793"/>
          <ac:spMkLst>
            <pc:docMk/>
            <pc:sldMk cId="1122921954" sldId="318"/>
            <ac:spMk id="57" creationId="{F8530737-FD06-42D4-8497-C9F42831779F}"/>
          </ac:spMkLst>
        </pc:spChg>
        <pc:spChg chg="add mod">
          <ac:chgData name="Eimear Keane" userId="eef31a02-fc57-41c7-a1dc-9c55ab6f1315" providerId="ADAL" clId="{7C773821-54A7-46F3-B34B-FBC916B0653C}" dt="2025-10-29T12:33:25.301" v="3497" actId="20577"/>
          <ac:spMkLst>
            <pc:docMk/>
            <pc:sldMk cId="1122921954" sldId="318"/>
            <ac:spMk id="68" creationId="{6C065859-640E-1DAC-60E5-E10C415BF9CB}"/>
          </ac:spMkLst>
        </pc:spChg>
        <pc:spChg chg="mod">
          <ac:chgData name="Eimear Keane" userId="eef31a02-fc57-41c7-a1dc-9c55ab6f1315" providerId="ADAL" clId="{7C773821-54A7-46F3-B34B-FBC916B0653C}" dt="2025-10-29T12:21:36.003" v="3202" actId="14100"/>
          <ac:spMkLst>
            <pc:docMk/>
            <pc:sldMk cId="1122921954" sldId="318"/>
            <ac:spMk id="72" creationId="{DB6D9E56-6D1E-B4D5-5263-8E16266EFA4B}"/>
          </ac:spMkLst>
        </pc:spChg>
        <pc:spChg chg="mod">
          <ac:chgData name="Eimear Keane" userId="eef31a02-fc57-41c7-a1dc-9c55ab6f1315" providerId="ADAL" clId="{7C773821-54A7-46F3-B34B-FBC916B0653C}" dt="2025-10-29T12:02:29.054" v="3099"/>
          <ac:spMkLst>
            <pc:docMk/>
            <pc:sldMk cId="1122921954" sldId="318"/>
            <ac:spMk id="73" creationId="{9D8C6813-2AEA-B63F-C717-E35DB8FDE710}"/>
          </ac:spMkLst>
        </pc:spChg>
        <pc:spChg chg="mod">
          <ac:chgData name="Eimear Keane" userId="eef31a02-fc57-41c7-a1dc-9c55ab6f1315" providerId="ADAL" clId="{7C773821-54A7-46F3-B34B-FBC916B0653C}" dt="2025-10-29T12:02:39.442" v="3106" actId="20577"/>
          <ac:spMkLst>
            <pc:docMk/>
            <pc:sldMk cId="1122921954" sldId="318"/>
            <ac:spMk id="74" creationId="{2286B5DC-58E3-CC34-FA1F-73C20AEA584F}"/>
          </ac:spMkLst>
        </pc:spChg>
        <pc:spChg chg="mod">
          <ac:chgData name="Eimear Keane" userId="eef31a02-fc57-41c7-a1dc-9c55ab6f1315" providerId="ADAL" clId="{7C773821-54A7-46F3-B34B-FBC916B0653C}" dt="2025-10-29T12:03:39.526" v="3120" actId="14100"/>
          <ac:spMkLst>
            <pc:docMk/>
            <pc:sldMk cId="1122921954" sldId="318"/>
            <ac:spMk id="76" creationId="{DBE051EF-4791-A9C8-FE83-BEE358324A68}"/>
          </ac:spMkLst>
        </pc:spChg>
        <pc:spChg chg="mod">
          <ac:chgData name="Eimear Keane" userId="eef31a02-fc57-41c7-a1dc-9c55ab6f1315" providerId="ADAL" clId="{7C773821-54A7-46F3-B34B-FBC916B0653C}" dt="2025-10-29T12:02:54.444" v="3108"/>
          <ac:spMkLst>
            <pc:docMk/>
            <pc:sldMk cId="1122921954" sldId="318"/>
            <ac:spMk id="77" creationId="{F53D7E17-4F51-C400-5F11-BC4C05CB77BB}"/>
          </ac:spMkLst>
        </pc:spChg>
        <pc:spChg chg="mod">
          <ac:chgData name="Eimear Keane" userId="eef31a02-fc57-41c7-a1dc-9c55ab6f1315" providerId="ADAL" clId="{7C773821-54A7-46F3-B34B-FBC916B0653C}" dt="2025-10-29T12:03:32.502" v="3119" actId="20577"/>
          <ac:spMkLst>
            <pc:docMk/>
            <pc:sldMk cId="1122921954" sldId="318"/>
            <ac:spMk id="78" creationId="{FCDF268A-9477-372A-19C7-8CC2DD626412}"/>
          </ac:spMkLst>
        </pc:spChg>
        <pc:spChg chg="mod">
          <ac:chgData name="Eimear Keane" userId="eef31a02-fc57-41c7-a1dc-9c55ab6f1315" providerId="ADAL" clId="{7C773821-54A7-46F3-B34B-FBC916B0653C}" dt="2025-10-29T12:22:19.765" v="3213" actId="14100"/>
          <ac:spMkLst>
            <pc:docMk/>
            <pc:sldMk cId="1122921954" sldId="318"/>
            <ac:spMk id="80" creationId="{1DC4F8CE-DF35-DFB7-8507-428F7467A812}"/>
          </ac:spMkLst>
        </pc:spChg>
        <pc:spChg chg="mod">
          <ac:chgData name="Eimear Keane" userId="eef31a02-fc57-41c7-a1dc-9c55ab6f1315" providerId="ADAL" clId="{7C773821-54A7-46F3-B34B-FBC916B0653C}" dt="2025-10-29T12:03:02.110" v="3110"/>
          <ac:spMkLst>
            <pc:docMk/>
            <pc:sldMk cId="1122921954" sldId="318"/>
            <ac:spMk id="81" creationId="{9B726710-5459-D86F-D10E-DDB4BD16CED0}"/>
          </ac:spMkLst>
        </pc:spChg>
        <pc:spChg chg="mod">
          <ac:chgData name="Eimear Keane" userId="eef31a02-fc57-41c7-a1dc-9c55ab6f1315" providerId="ADAL" clId="{7C773821-54A7-46F3-B34B-FBC916B0653C}" dt="2025-10-29T12:03:53.264" v="3134" actId="20577"/>
          <ac:spMkLst>
            <pc:docMk/>
            <pc:sldMk cId="1122921954" sldId="318"/>
            <ac:spMk id="82" creationId="{DCC74107-E4B4-E75A-1CCB-9BD1BCD2EE69}"/>
          </ac:spMkLst>
        </pc:spChg>
        <pc:spChg chg="add mod">
          <ac:chgData name="Eimear Keane" userId="eef31a02-fc57-41c7-a1dc-9c55ab6f1315" providerId="ADAL" clId="{7C773821-54A7-46F3-B34B-FBC916B0653C}" dt="2025-11-12T12:16:11.236" v="6301"/>
          <ac:spMkLst>
            <pc:docMk/>
            <pc:sldMk cId="1122921954" sldId="318"/>
            <ac:spMk id="83" creationId="{61D4B28B-BF39-698C-7111-EE9B9D11951A}"/>
          </ac:spMkLst>
        </pc:spChg>
        <pc:spChg chg="mod">
          <ac:chgData name="Eimear Keane" userId="eef31a02-fc57-41c7-a1dc-9c55ab6f1315" providerId="ADAL" clId="{7C773821-54A7-46F3-B34B-FBC916B0653C}" dt="2025-10-29T12:05:01.825" v="3140"/>
          <ac:spMkLst>
            <pc:docMk/>
            <pc:sldMk cId="1122921954" sldId="318"/>
            <ac:spMk id="85" creationId="{2C958076-4BE3-EC2B-3AB6-98568CA2FCC5}"/>
          </ac:spMkLst>
        </pc:spChg>
        <pc:spChg chg="mod">
          <ac:chgData name="Eimear Keane" userId="eef31a02-fc57-41c7-a1dc-9c55ab6f1315" providerId="ADAL" clId="{7C773821-54A7-46F3-B34B-FBC916B0653C}" dt="2025-10-29T12:20:36.774" v="3189" actId="20577"/>
          <ac:spMkLst>
            <pc:docMk/>
            <pc:sldMk cId="1122921954" sldId="318"/>
            <ac:spMk id="86" creationId="{029D4CED-46B7-6699-3B55-6D741BA63EF7}"/>
          </ac:spMkLst>
        </pc:spChg>
        <pc:spChg chg="mod">
          <ac:chgData name="Eimear Keane" userId="eef31a02-fc57-41c7-a1dc-9c55ab6f1315" providerId="ADAL" clId="{7C773821-54A7-46F3-B34B-FBC916B0653C}" dt="2025-10-29T12:21:08.300" v="3194" actId="14100"/>
          <ac:spMkLst>
            <pc:docMk/>
            <pc:sldMk cId="1122921954" sldId="318"/>
            <ac:spMk id="88" creationId="{7C46DB9E-98AB-AC57-BDAD-7EF76384C120}"/>
          </ac:spMkLst>
        </pc:spChg>
        <pc:spChg chg="mod">
          <ac:chgData name="Eimear Keane" userId="eef31a02-fc57-41c7-a1dc-9c55ab6f1315" providerId="ADAL" clId="{7C773821-54A7-46F3-B34B-FBC916B0653C}" dt="2025-10-29T12:05:01.825" v="3140"/>
          <ac:spMkLst>
            <pc:docMk/>
            <pc:sldMk cId="1122921954" sldId="318"/>
            <ac:spMk id="89" creationId="{C9A560C2-5E7F-7C74-C072-583B2439A023}"/>
          </ac:spMkLst>
        </pc:spChg>
        <pc:spChg chg="mod">
          <ac:chgData name="Eimear Keane" userId="eef31a02-fc57-41c7-a1dc-9c55ab6f1315" providerId="ADAL" clId="{7C773821-54A7-46F3-B34B-FBC916B0653C}" dt="2025-10-29T12:20:56.261" v="3193" actId="20577"/>
          <ac:spMkLst>
            <pc:docMk/>
            <pc:sldMk cId="1122921954" sldId="318"/>
            <ac:spMk id="90" creationId="{11B1D727-CF9D-F4B0-7B44-E200ABA12DBE}"/>
          </ac:spMkLst>
        </pc:spChg>
        <pc:spChg chg="mod">
          <ac:chgData name="Eimear Keane" userId="eef31a02-fc57-41c7-a1dc-9c55ab6f1315" providerId="ADAL" clId="{7C773821-54A7-46F3-B34B-FBC916B0653C}" dt="2025-10-29T12:05:01.825" v="3140"/>
          <ac:spMkLst>
            <pc:docMk/>
            <pc:sldMk cId="1122921954" sldId="318"/>
            <ac:spMk id="93" creationId="{45C70B37-CA70-AE6B-AF10-3CDAB5C1C740}"/>
          </ac:spMkLst>
        </pc:spChg>
        <pc:spChg chg="mod">
          <ac:chgData name="Eimear Keane" userId="eef31a02-fc57-41c7-a1dc-9c55ab6f1315" providerId="ADAL" clId="{7C773821-54A7-46F3-B34B-FBC916B0653C}" dt="2025-10-29T12:21:16.414" v="3201" actId="20577"/>
          <ac:spMkLst>
            <pc:docMk/>
            <pc:sldMk cId="1122921954" sldId="318"/>
            <ac:spMk id="94" creationId="{CA6952F4-7322-5B72-36CC-4821047D72D2}"/>
          </ac:spMkLst>
        </pc:spChg>
        <pc:spChg chg="mod">
          <ac:chgData name="Eimear Keane" userId="eef31a02-fc57-41c7-a1dc-9c55ab6f1315" providerId="ADAL" clId="{7C773821-54A7-46F3-B34B-FBC916B0653C}" dt="2025-10-29T12:22:00.262" v="3209" actId="14100"/>
          <ac:spMkLst>
            <pc:docMk/>
            <pc:sldMk cId="1122921954" sldId="318"/>
            <ac:spMk id="96" creationId="{7A028285-9FFE-FBF7-7CF7-0B7E2CB7EB80}"/>
          </ac:spMkLst>
        </pc:spChg>
        <pc:spChg chg="mod">
          <ac:chgData name="Eimear Keane" userId="eef31a02-fc57-41c7-a1dc-9c55ab6f1315" providerId="ADAL" clId="{7C773821-54A7-46F3-B34B-FBC916B0653C}" dt="2025-10-29T12:21:48.227" v="3208" actId="20577"/>
          <ac:spMkLst>
            <pc:docMk/>
            <pc:sldMk cId="1122921954" sldId="318"/>
            <ac:spMk id="98" creationId="{3F6A0409-D7A8-F0FD-6D28-3D3D8A40B3AF}"/>
          </ac:spMkLst>
        </pc:spChg>
        <pc:spChg chg="mod">
          <ac:chgData name="Eimear Keane" userId="eef31a02-fc57-41c7-a1dc-9c55ab6f1315" providerId="ADAL" clId="{7C773821-54A7-46F3-B34B-FBC916B0653C}" dt="2025-10-29T12:05:01.825" v="3140"/>
          <ac:spMkLst>
            <pc:docMk/>
            <pc:sldMk cId="1122921954" sldId="318"/>
            <ac:spMk id="100" creationId="{CB0CF75E-4DBA-301C-64FB-DE020F9C4369}"/>
          </ac:spMkLst>
        </pc:spChg>
        <pc:spChg chg="mod">
          <ac:chgData name="Eimear Keane" userId="eef31a02-fc57-41c7-a1dc-9c55ab6f1315" providerId="ADAL" clId="{7C773821-54A7-46F3-B34B-FBC916B0653C}" dt="2025-10-29T12:22:11.868" v="3212" actId="20577"/>
          <ac:spMkLst>
            <pc:docMk/>
            <pc:sldMk cId="1122921954" sldId="318"/>
            <ac:spMk id="102" creationId="{A5CAB5E7-3A1F-29A2-3E00-9E17AFEAC9A2}"/>
          </ac:spMkLst>
        </pc:spChg>
        <pc:grpChg chg="add mod">
          <ac:chgData name="Eimear Keane" userId="eef31a02-fc57-41c7-a1dc-9c55ab6f1315" providerId="ADAL" clId="{7C773821-54A7-46F3-B34B-FBC916B0653C}" dt="2025-10-29T12:01:09.111" v="3083" actId="14100"/>
          <ac:grpSpMkLst>
            <pc:docMk/>
            <pc:sldMk cId="1122921954" sldId="318"/>
            <ac:grpSpMk id="69" creationId="{657E4CB5-111C-3879-4AD9-B21E52197A54}"/>
          </ac:grpSpMkLst>
        </pc:grpChg>
        <pc:grpChg chg="add mod">
          <ac:chgData name="Eimear Keane" userId="eef31a02-fc57-41c7-a1dc-9c55ab6f1315" providerId="ADAL" clId="{7C773821-54A7-46F3-B34B-FBC916B0653C}" dt="2025-10-29T12:01:01.861" v="3082" actId="1076"/>
          <ac:grpSpMkLst>
            <pc:docMk/>
            <pc:sldMk cId="1122921954" sldId="318"/>
            <ac:grpSpMk id="70" creationId="{658FCE51-260A-8DB8-ED78-4A211A4039CC}"/>
          </ac:grpSpMkLst>
        </pc:grpChg>
        <pc:grpChg chg="add mod">
          <ac:chgData name="Eimear Keane" userId="eef31a02-fc57-41c7-a1dc-9c55ab6f1315" providerId="ADAL" clId="{7C773821-54A7-46F3-B34B-FBC916B0653C}" dt="2025-10-29T12:03:20.905" v="3112" actId="408"/>
          <ac:grpSpMkLst>
            <pc:docMk/>
            <pc:sldMk cId="1122921954" sldId="318"/>
            <ac:grpSpMk id="71" creationId="{21755B58-C9A2-52B1-5CC4-DDE840A8FA21}"/>
          </ac:grpSpMkLst>
        </pc:grpChg>
        <pc:grpChg chg="add mod">
          <ac:chgData name="Eimear Keane" userId="eef31a02-fc57-41c7-a1dc-9c55ab6f1315" providerId="ADAL" clId="{7C773821-54A7-46F3-B34B-FBC916B0653C}" dt="2025-10-29T12:03:20.905" v="3112" actId="408"/>
          <ac:grpSpMkLst>
            <pc:docMk/>
            <pc:sldMk cId="1122921954" sldId="318"/>
            <ac:grpSpMk id="75" creationId="{96A2E49D-040D-6ECF-8996-E1D662B51CE4}"/>
          </ac:grpSpMkLst>
        </pc:grpChg>
        <pc:grpChg chg="add mod">
          <ac:chgData name="Eimear Keane" userId="eef31a02-fc57-41c7-a1dc-9c55ab6f1315" providerId="ADAL" clId="{7C773821-54A7-46F3-B34B-FBC916B0653C}" dt="2025-10-29T12:03:06.039" v="3111" actId="1076"/>
          <ac:grpSpMkLst>
            <pc:docMk/>
            <pc:sldMk cId="1122921954" sldId="318"/>
            <ac:grpSpMk id="79" creationId="{2B9EA8CE-7A34-0AD3-88E1-DB2F4C2481FE}"/>
          </ac:grpSpMkLst>
        </pc:grpChg>
        <pc:grpChg chg="mod">
          <ac:chgData name="Eimear Keane" userId="eef31a02-fc57-41c7-a1dc-9c55ab6f1315" providerId="ADAL" clId="{7C773821-54A7-46F3-B34B-FBC916B0653C}" dt="2025-10-29T12:05:08.711" v="3141" actId="1076"/>
          <ac:grpSpMkLst>
            <pc:docMk/>
            <pc:sldMk cId="1122921954" sldId="318"/>
            <ac:grpSpMk id="84" creationId="{123185AB-9234-2A7B-BFB8-0E89031FAA99}"/>
          </ac:grpSpMkLst>
        </pc:grpChg>
        <pc:grpChg chg="mod">
          <ac:chgData name="Eimear Keane" userId="eef31a02-fc57-41c7-a1dc-9c55ab6f1315" providerId="ADAL" clId="{7C773821-54A7-46F3-B34B-FBC916B0653C}" dt="2025-10-29T12:05:08.711" v="3141" actId="1076"/>
          <ac:grpSpMkLst>
            <pc:docMk/>
            <pc:sldMk cId="1122921954" sldId="318"/>
            <ac:grpSpMk id="87" creationId="{05CED61E-CF79-B0FC-51ED-2B92740A8FDF}"/>
          </ac:grpSpMkLst>
        </pc:grpChg>
        <pc:grpChg chg="mod">
          <ac:chgData name="Eimear Keane" userId="eef31a02-fc57-41c7-a1dc-9c55ab6f1315" providerId="ADAL" clId="{7C773821-54A7-46F3-B34B-FBC916B0653C}" dt="2025-10-29T12:05:08.711" v="3141" actId="1076"/>
          <ac:grpSpMkLst>
            <pc:docMk/>
            <pc:sldMk cId="1122921954" sldId="318"/>
            <ac:grpSpMk id="91" creationId="{880BF3CB-0FD7-5066-EB95-6047A424DDF2}"/>
          </ac:grpSpMkLst>
        </pc:grpChg>
        <pc:grpChg chg="mod">
          <ac:chgData name="Eimear Keane" userId="eef31a02-fc57-41c7-a1dc-9c55ab6f1315" providerId="ADAL" clId="{7C773821-54A7-46F3-B34B-FBC916B0653C}" dt="2025-10-29T12:05:08.711" v="3141" actId="1076"/>
          <ac:grpSpMkLst>
            <pc:docMk/>
            <pc:sldMk cId="1122921954" sldId="318"/>
            <ac:grpSpMk id="95" creationId="{A4FDCD53-B659-391C-4395-136ED34E5EEE}"/>
          </ac:grpSpMkLst>
        </pc:grpChg>
        <pc:grpChg chg="mod">
          <ac:chgData name="Eimear Keane" userId="eef31a02-fc57-41c7-a1dc-9c55ab6f1315" providerId="ADAL" clId="{7C773821-54A7-46F3-B34B-FBC916B0653C}" dt="2025-10-29T12:05:08.711" v="3141" actId="1076"/>
          <ac:grpSpMkLst>
            <pc:docMk/>
            <pc:sldMk cId="1122921954" sldId="318"/>
            <ac:grpSpMk id="99" creationId="{54F78F8B-B304-D981-179B-9A2D8EAFB9C4}"/>
          </ac:grpSpMkLst>
        </pc:grpChg>
        <pc:picChg chg="add mod">
          <ac:chgData name="Eimear Keane" userId="eef31a02-fc57-41c7-a1dc-9c55ab6f1315" providerId="ADAL" clId="{7C773821-54A7-46F3-B34B-FBC916B0653C}" dt="2025-10-29T13:06:02.894" v="3754"/>
          <ac:picMkLst>
            <pc:docMk/>
            <pc:sldMk cId="1122921954" sldId="318"/>
            <ac:picMk id="59" creationId="{47E6EEAC-8C44-2F9C-DC08-44C677FDDEAE}"/>
          </ac:picMkLst>
        </pc:picChg>
        <pc:picChg chg="add mod">
          <ac:chgData name="Eimear Keane" userId="eef31a02-fc57-41c7-a1dc-9c55ab6f1315" providerId="ADAL" clId="{7C773821-54A7-46F3-B34B-FBC916B0653C}" dt="2025-10-29T11:58:32.542" v="3017" actId="1036"/>
          <ac:picMkLst>
            <pc:docMk/>
            <pc:sldMk cId="1122921954" sldId="318"/>
            <ac:picMk id="61" creationId="{D5D407D3-A0BA-C525-2FC2-ADE11EE3FE67}"/>
          </ac:picMkLst>
        </pc:picChg>
        <pc:picChg chg="add del mod">
          <ac:chgData name="Eimear Keane" userId="eef31a02-fc57-41c7-a1dc-9c55ab6f1315" providerId="ADAL" clId="{7C773821-54A7-46F3-B34B-FBC916B0653C}" dt="2025-10-29T11:58:32.542" v="3017" actId="1036"/>
          <ac:picMkLst>
            <pc:docMk/>
            <pc:sldMk cId="1122921954" sldId="318"/>
            <ac:picMk id="63" creationId="{F456A7A7-E31C-8C49-5244-DA00D0C6B1AF}"/>
          </ac:picMkLst>
        </pc:picChg>
        <pc:picChg chg="add mod">
          <ac:chgData name="Eimear Keane" userId="eef31a02-fc57-41c7-a1dc-9c55ab6f1315" providerId="ADAL" clId="{7C773821-54A7-46F3-B34B-FBC916B0653C}" dt="2025-10-29T11:58:32.542" v="3017" actId="1036"/>
          <ac:picMkLst>
            <pc:docMk/>
            <pc:sldMk cId="1122921954" sldId="318"/>
            <ac:picMk id="66" creationId="{36B9AAB0-C7B8-E9B7-4E4B-B6C317EB0F32}"/>
          </ac:picMkLst>
        </pc:picChg>
      </pc:sldChg>
      <pc:sldChg chg="addSp delSp modSp mod">
        <pc:chgData name="Eimear Keane" userId="eef31a02-fc57-41c7-a1dc-9c55ab6f1315" providerId="ADAL" clId="{7C773821-54A7-46F3-B34B-FBC916B0653C}" dt="2025-11-12T12:14:14.891" v="6231" actId="404"/>
        <pc:sldMkLst>
          <pc:docMk/>
          <pc:sldMk cId="3148184388" sldId="326"/>
        </pc:sldMkLst>
        <pc:spChg chg="add mod">
          <ac:chgData name="Eimear Keane" userId="eef31a02-fc57-41c7-a1dc-9c55ab6f1315" providerId="ADAL" clId="{7C773821-54A7-46F3-B34B-FBC916B0653C}" dt="2025-10-29T11:28:59.893" v="2862" actId="1036"/>
          <ac:spMkLst>
            <pc:docMk/>
            <pc:sldMk cId="3148184388" sldId="326"/>
            <ac:spMk id="2" creationId="{0F15392E-5A90-4CBA-3CF1-DB492CD375BB}"/>
          </ac:spMkLst>
        </pc:spChg>
        <pc:spChg chg="add del mod">
          <ac:chgData name="Eimear Keane" userId="eef31a02-fc57-41c7-a1dc-9c55ab6f1315" providerId="ADAL" clId="{7C773821-54A7-46F3-B34B-FBC916B0653C}" dt="2025-10-29T11:28:59.893" v="2862" actId="1036"/>
          <ac:spMkLst>
            <pc:docMk/>
            <pc:sldMk cId="3148184388" sldId="326"/>
            <ac:spMk id="4" creationId="{A4A94D78-5B65-FBFA-707B-0347D4C074F3}"/>
          </ac:spMkLst>
        </pc:spChg>
        <pc:spChg chg="mod">
          <ac:chgData name="Eimear Keane" userId="eef31a02-fc57-41c7-a1dc-9c55ab6f1315" providerId="ADAL" clId="{7C773821-54A7-46F3-B34B-FBC916B0653C}" dt="2025-10-29T11:29:29.244" v="2868" actId="313"/>
          <ac:spMkLst>
            <pc:docMk/>
            <pc:sldMk cId="3148184388" sldId="326"/>
            <ac:spMk id="8" creationId="{1A0ADD2B-2160-4A4B-B59F-A6575946C541}"/>
          </ac:spMkLst>
        </pc:spChg>
        <pc:spChg chg="mod">
          <ac:chgData name="Eimear Keane" userId="eef31a02-fc57-41c7-a1dc-9c55ab6f1315" providerId="ADAL" clId="{7C773821-54A7-46F3-B34B-FBC916B0653C}" dt="2025-10-29T11:27:52.541" v="2850" actId="1076"/>
          <ac:spMkLst>
            <pc:docMk/>
            <pc:sldMk cId="3148184388" sldId="326"/>
            <ac:spMk id="9" creationId="{34C1F874-379F-452A-A92C-75AB245EE297}"/>
          </ac:spMkLst>
        </pc:spChg>
        <pc:spChg chg="mod">
          <ac:chgData name="Eimear Keane" userId="eef31a02-fc57-41c7-a1dc-9c55ab6f1315" providerId="ADAL" clId="{7C773821-54A7-46F3-B34B-FBC916B0653C}" dt="2025-10-29T11:26:37.722" v="2833" actId="12789"/>
          <ac:spMkLst>
            <pc:docMk/>
            <pc:sldMk cId="3148184388" sldId="326"/>
            <ac:spMk id="10" creationId="{A5BDCEBE-F209-4321-827D-CD5EC510CEF8}"/>
          </ac:spMkLst>
        </pc:spChg>
        <pc:spChg chg="mod">
          <ac:chgData name="Eimear Keane" userId="eef31a02-fc57-41c7-a1dc-9c55ab6f1315" providerId="ADAL" clId="{7C773821-54A7-46F3-B34B-FBC916B0653C}" dt="2025-10-29T11:29:07.391" v="2864" actId="313"/>
          <ac:spMkLst>
            <pc:docMk/>
            <pc:sldMk cId="3148184388" sldId="326"/>
            <ac:spMk id="11" creationId="{6A0A3558-AE5D-4D35-A89E-82324CC59C02}"/>
          </ac:spMkLst>
        </pc:spChg>
        <pc:spChg chg="mod">
          <ac:chgData name="Eimear Keane" userId="eef31a02-fc57-41c7-a1dc-9c55ab6f1315" providerId="ADAL" clId="{7C773821-54A7-46F3-B34B-FBC916B0653C}" dt="2025-10-29T11:26:37.722" v="2833" actId="12789"/>
          <ac:spMkLst>
            <pc:docMk/>
            <pc:sldMk cId="3148184388" sldId="326"/>
            <ac:spMk id="12" creationId="{83A2FDDA-374F-4587-9219-C527C47137B6}"/>
          </ac:spMkLst>
        </pc:spChg>
        <pc:spChg chg="mod">
          <ac:chgData name="Eimear Keane" userId="eef31a02-fc57-41c7-a1dc-9c55ab6f1315" providerId="ADAL" clId="{7C773821-54A7-46F3-B34B-FBC916B0653C}" dt="2025-10-29T11:26:11.081" v="2829" actId="122"/>
          <ac:spMkLst>
            <pc:docMk/>
            <pc:sldMk cId="3148184388" sldId="326"/>
            <ac:spMk id="14" creationId="{5D23740D-7514-4D15-AC6D-BA4B73D3C835}"/>
          </ac:spMkLst>
        </pc:spChg>
        <pc:spChg chg="mod">
          <ac:chgData name="Eimear Keane" userId="eef31a02-fc57-41c7-a1dc-9c55ab6f1315" providerId="ADAL" clId="{7C773821-54A7-46F3-B34B-FBC916B0653C}" dt="2025-11-12T12:14:14.891" v="6231" actId="404"/>
          <ac:spMkLst>
            <pc:docMk/>
            <pc:sldMk cId="3148184388" sldId="326"/>
            <ac:spMk id="17" creationId="{2D6DC2D7-E4F2-4C0A-B448-B615F22D1FFB}"/>
          </ac:spMkLst>
        </pc:spChg>
        <pc:grpChg chg="mod">
          <ac:chgData name="Eimear Keane" userId="eef31a02-fc57-41c7-a1dc-9c55ab6f1315" providerId="ADAL" clId="{7C773821-54A7-46F3-B34B-FBC916B0653C}" dt="2025-10-29T11:29:27.070" v="2867" actId="1076"/>
          <ac:grpSpMkLst>
            <pc:docMk/>
            <pc:sldMk cId="3148184388" sldId="326"/>
            <ac:grpSpMk id="6" creationId="{D80722F5-DB0E-4684-9264-0589DD4150C7}"/>
          </ac:grpSpMkLst>
        </pc:grpChg>
      </pc:sldChg>
      <pc:sldChg chg="modSp add mod">
        <pc:chgData name="Eimear Keane" userId="eef31a02-fc57-41c7-a1dc-9c55ab6f1315" providerId="ADAL" clId="{7C773821-54A7-46F3-B34B-FBC916B0653C}" dt="2025-11-12T12:22:20.004" v="6441" actId="20577"/>
        <pc:sldMkLst>
          <pc:docMk/>
          <pc:sldMk cId="3034034467" sldId="327"/>
        </pc:sldMkLst>
        <pc:spChg chg="mod">
          <ac:chgData name="Eimear Keane" userId="eef31a02-fc57-41c7-a1dc-9c55ab6f1315" providerId="ADAL" clId="{7C773821-54A7-46F3-B34B-FBC916B0653C}" dt="2025-11-12T12:22:20.004" v="6441" actId="20577"/>
          <ac:spMkLst>
            <pc:docMk/>
            <pc:sldMk cId="3034034467" sldId="327"/>
            <ac:spMk id="13" creationId="{D96777C1-88F6-4532-A494-FE976EC31DEC}"/>
          </ac:spMkLst>
        </pc:spChg>
      </pc:sldChg>
      <pc:sldChg chg="delSp modSp add mod">
        <pc:chgData name="Eimear Keane" userId="eef31a02-fc57-41c7-a1dc-9c55ab6f1315" providerId="ADAL" clId="{7C773821-54A7-46F3-B34B-FBC916B0653C}" dt="2025-10-28T15:53:31.888" v="897" actId="14100"/>
        <pc:sldMkLst>
          <pc:docMk/>
          <pc:sldMk cId="3676994033" sldId="4683"/>
        </pc:sldMkLst>
        <pc:spChg chg="mod">
          <ac:chgData name="Eimear Keane" userId="eef31a02-fc57-41c7-a1dc-9c55ab6f1315" providerId="ADAL" clId="{7C773821-54A7-46F3-B34B-FBC916B0653C}" dt="2025-10-28T15:53:31.888" v="897" actId="14100"/>
          <ac:spMkLst>
            <pc:docMk/>
            <pc:sldMk cId="3676994033" sldId="4683"/>
            <ac:spMk id="8" creationId="{EF303634-E20D-25DC-890F-EF0138C4284A}"/>
          </ac:spMkLst>
        </pc:spChg>
        <pc:picChg chg="mod">
          <ac:chgData name="Eimear Keane" userId="eef31a02-fc57-41c7-a1dc-9c55ab6f1315" providerId="ADAL" clId="{7C773821-54A7-46F3-B34B-FBC916B0653C}" dt="2025-10-28T15:52:48.386" v="890" actId="1076"/>
          <ac:picMkLst>
            <pc:docMk/>
            <pc:sldMk cId="3676994033" sldId="4683"/>
            <ac:picMk id="4" creationId="{45B65CE0-A722-7F8F-653B-A9C72B049007}"/>
          </ac:picMkLst>
        </pc:picChg>
      </pc:sldChg>
      <pc:sldChg chg="addSp delSp modSp add mod">
        <pc:chgData name="Eimear Keane" userId="eef31a02-fc57-41c7-a1dc-9c55ab6f1315" providerId="ADAL" clId="{7C773821-54A7-46F3-B34B-FBC916B0653C}" dt="2025-11-06T09:51:15.793" v="6021" actId="27918"/>
        <pc:sldMkLst>
          <pc:docMk/>
          <pc:sldMk cId="672877255" sldId="4684"/>
        </pc:sldMkLst>
        <pc:spChg chg="mod">
          <ac:chgData name="Eimear Keane" userId="eef31a02-fc57-41c7-a1dc-9c55ab6f1315" providerId="ADAL" clId="{7C773821-54A7-46F3-B34B-FBC916B0653C}" dt="2025-10-28T11:00:26.591" v="157" actId="242"/>
          <ac:spMkLst>
            <pc:docMk/>
            <pc:sldMk cId="672877255" sldId="4684"/>
            <ac:spMk id="8" creationId="{42DC360A-DB35-4D88-9531-71CBFE7F1485}"/>
          </ac:spMkLst>
        </pc:spChg>
        <pc:spChg chg="mod">
          <ac:chgData name="Eimear Keane" userId="eef31a02-fc57-41c7-a1dc-9c55ab6f1315" providerId="ADAL" clId="{7C773821-54A7-46F3-B34B-FBC916B0653C}" dt="2025-10-28T11:01:02.281" v="202" actId="20577"/>
          <ac:spMkLst>
            <pc:docMk/>
            <pc:sldMk cId="672877255" sldId="4684"/>
            <ac:spMk id="9" creationId="{B0367B4B-4302-4EC9-BA26-F44D9365102C}"/>
          </ac:spMkLst>
        </pc:spChg>
        <pc:spChg chg="add mod">
          <ac:chgData name="Eimear Keane" userId="eef31a02-fc57-41c7-a1dc-9c55ab6f1315" providerId="ADAL" clId="{7C773821-54A7-46F3-B34B-FBC916B0653C}" dt="2025-10-28T11:00:38.489" v="158" actId="1076"/>
          <ac:spMkLst>
            <pc:docMk/>
            <pc:sldMk cId="672877255" sldId="4684"/>
            <ac:spMk id="12" creationId="{1F133F93-FDA8-4B6A-0F27-BB93451C6AB9}"/>
          </ac:spMkLst>
        </pc:spChg>
        <pc:graphicFrameChg chg="add mod">
          <ac:chgData name="Eimear Keane" userId="eef31a02-fc57-41c7-a1dc-9c55ab6f1315" providerId="ADAL" clId="{7C773821-54A7-46F3-B34B-FBC916B0653C}" dt="2025-10-28T11:46:07.353" v="347" actId="207"/>
          <ac:graphicFrameMkLst>
            <pc:docMk/>
            <pc:sldMk cId="672877255" sldId="4684"/>
            <ac:graphicFrameMk id="11" creationId="{9CDD1464-9E4A-4A81-59DB-9FCAE19312FC}"/>
          </ac:graphicFrameMkLst>
        </pc:graphicFrameChg>
      </pc:sldChg>
      <pc:sldChg chg="addSp delSp modSp add mod">
        <pc:chgData name="Eimear Keane" userId="eef31a02-fc57-41c7-a1dc-9c55ab6f1315" providerId="ADAL" clId="{7C773821-54A7-46F3-B34B-FBC916B0653C}" dt="2025-10-28T12:16:42.359" v="398"/>
        <pc:sldMkLst>
          <pc:docMk/>
          <pc:sldMk cId="705304843" sldId="4685"/>
        </pc:sldMkLst>
        <pc:spChg chg="add mod">
          <ac:chgData name="Eimear Keane" userId="eef31a02-fc57-41c7-a1dc-9c55ab6f1315" providerId="ADAL" clId="{7C773821-54A7-46F3-B34B-FBC916B0653C}" dt="2025-10-28T12:15:13.454" v="365" actId="20577"/>
          <ac:spMkLst>
            <pc:docMk/>
            <pc:sldMk cId="705304843" sldId="4685"/>
            <ac:spMk id="4" creationId="{925D1F1F-CA70-3A97-2D6D-4E0156F39F65}"/>
          </ac:spMkLst>
        </pc:spChg>
        <pc:spChg chg="mod">
          <ac:chgData name="Eimear Keane" userId="eef31a02-fc57-41c7-a1dc-9c55ab6f1315" providerId="ADAL" clId="{7C773821-54A7-46F3-B34B-FBC916B0653C}" dt="2025-10-28T11:24:09.046" v="259" actId="20577"/>
          <ac:spMkLst>
            <pc:docMk/>
            <pc:sldMk cId="705304843" sldId="4685"/>
            <ac:spMk id="8" creationId="{4317152C-BA33-75F3-EBEC-ABB9E3D99EF4}"/>
          </ac:spMkLst>
        </pc:spChg>
        <pc:spChg chg="mod">
          <ac:chgData name="Eimear Keane" userId="eef31a02-fc57-41c7-a1dc-9c55ab6f1315" providerId="ADAL" clId="{7C773821-54A7-46F3-B34B-FBC916B0653C}" dt="2025-10-28T12:15:33.822" v="385" actId="20577"/>
          <ac:spMkLst>
            <pc:docMk/>
            <pc:sldMk cId="705304843" sldId="4685"/>
            <ac:spMk id="9" creationId="{FC8BB7DD-D95F-715C-08B9-96239D6FADD5}"/>
          </ac:spMkLst>
        </pc:spChg>
        <pc:spChg chg="mod">
          <ac:chgData name="Eimear Keane" userId="eef31a02-fc57-41c7-a1dc-9c55ab6f1315" providerId="ADAL" clId="{7C773821-54A7-46F3-B34B-FBC916B0653C}" dt="2025-10-28T11:51:15.205" v="355" actId="1076"/>
          <ac:spMkLst>
            <pc:docMk/>
            <pc:sldMk cId="705304843" sldId="4685"/>
            <ac:spMk id="12" creationId="{10B9A7D1-BC0D-697A-F09F-4EF112F50492}"/>
          </ac:spMkLst>
        </pc:spChg>
        <pc:graphicFrameChg chg="add mod">
          <ac:chgData name="Eimear Keane" userId="eef31a02-fc57-41c7-a1dc-9c55ab6f1315" providerId="ADAL" clId="{7C773821-54A7-46F3-B34B-FBC916B0653C}" dt="2025-10-28T12:16:42.359" v="398"/>
          <ac:graphicFrameMkLst>
            <pc:docMk/>
            <pc:sldMk cId="705304843" sldId="4685"/>
            <ac:graphicFrameMk id="3" creationId="{8365E684-5E71-1A26-048B-B342505E05F3}"/>
          </ac:graphicFrameMkLst>
        </pc:graphicFrameChg>
        <pc:graphicFrameChg chg="mod">
          <ac:chgData name="Eimear Keane" userId="eef31a02-fc57-41c7-a1dc-9c55ab6f1315" providerId="ADAL" clId="{7C773821-54A7-46F3-B34B-FBC916B0653C}" dt="2025-10-28T12:16:27.552" v="395"/>
          <ac:graphicFrameMkLst>
            <pc:docMk/>
            <pc:sldMk cId="705304843" sldId="4685"/>
            <ac:graphicFrameMk id="11" creationId="{AECCA5B9-1288-9242-B808-593674A87260}"/>
          </ac:graphicFrameMkLst>
        </pc:graphicFrameChg>
      </pc:sldChg>
      <pc:sldChg chg="addSp delSp modSp add mod">
        <pc:chgData name="Eimear Keane" userId="eef31a02-fc57-41c7-a1dc-9c55ab6f1315" providerId="ADAL" clId="{7C773821-54A7-46F3-B34B-FBC916B0653C}" dt="2025-11-12T11:44:40.059" v="6174" actId="20577"/>
        <pc:sldMkLst>
          <pc:docMk/>
          <pc:sldMk cId="1831463378" sldId="4686"/>
        </pc:sldMkLst>
        <pc:spChg chg="mod">
          <ac:chgData name="Eimear Keane" userId="eef31a02-fc57-41c7-a1dc-9c55ab6f1315" providerId="ADAL" clId="{7C773821-54A7-46F3-B34B-FBC916B0653C}" dt="2025-10-28T15:38:48.454" v="703"/>
          <ac:spMkLst>
            <pc:docMk/>
            <pc:sldMk cId="1831463378" sldId="4686"/>
            <ac:spMk id="4" creationId="{9115A1F9-0727-65EC-218B-2875B669D79A}"/>
          </ac:spMkLst>
        </pc:spChg>
        <pc:spChg chg="mod">
          <ac:chgData name="Eimear Keane" userId="eef31a02-fc57-41c7-a1dc-9c55ab6f1315" providerId="ADAL" clId="{7C773821-54A7-46F3-B34B-FBC916B0653C}" dt="2025-11-12T11:44:40.059" v="6174" actId="20577"/>
          <ac:spMkLst>
            <pc:docMk/>
            <pc:sldMk cId="1831463378" sldId="4686"/>
            <ac:spMk id="8" creationId="{5DFABD92-6089-8BF1-3E25-AF038E257C77}"/>
          </ac:spMkLst>
        </pc:spChg>
        <pc:spChg chg="mod">
          <ac:chgData name="Eimear Keane" userId="eef31a02-fc57-41c7-a1dc-9c55ab6f1315" providerId="ADAL" clId="{7C773821-54A7-46F3-B34B-FBC916B0653C}" dt="2025-10-28T12:19:50.166" v="446" actId="20577"/>
          <ac:spMkLst>
            <pc:docMk/>
            <pc:sldMk cId="1831463378" sldId="4686"/>
            <ac:spMk id="12" creationId="{B7D0F32B-8914-C107-B9AC-BB328C302D40}"/>
          </ac:spMkLst>
        </pc:spChg>
        <pc:graphicFrameChg chg="add mod">
          <ac:chgData name="Eimear Keane" userId="eef31a02-fc57-41c7-a1dc-9c55ab6f1315" providerId="ADAL" clId="{7C773821-54A7-46F3-B34B-FBC916B0653C}" dt="2025-10-28T15:38:25.407" v="702" actId="1037"/>
          <ac:graphicFrameMkLst>
            <pc:docMk/>
            <pc:sldMk cId="1831463378" sldId="4686"/>
            <ac:graphicFrameMk id="2" creationId="{E04CF43D-E9C9-5BC5-7CEF-A9E24E5D1A84}"/>
          </ac:graphicFrameMkLst>
        </pc:graphicFrameChg>
        <pc:graphicFrameChg chg="mod topLvl modGraphic">
          <ac:chgData name="Eimear Keane" userId="eef31a02-fc57-41c7-a1dc-9c55ab6f1315" providerId="ADAL" clId="{7C773821-54A7-46F3-B34B-FBC916B0653C}" dt="2025-10-28T15:48:43.368" v="716" actId="1076"/>
          <ac:graphicFrameMkLst>
            <pc:docMk/>
            <pc:sldMk cId="1831463378" sldId="4686"/>
            <ac:graphicFrameMk id="11" creationId="{9CD4B6ED-58E2-2D60-3BA7-33D9AFB1793C}"/>
          </ac:graphicFrameMkLst>
        </pc:graphicFrameChg>
      </pc:sldChg>
      <pc:sldChg chg="delSp modSp add mod">
        <pc:chgData name="Eimear Keane" userId="eef31a02-fc57-41c7-a1dc-9c55ab6f1315" providerId="ADAL" clId="{7C773821-54A7-46F3-B34B-FBC916B0653C}" dt="2025-11-03T13:18:35.682" v="5981" actId="20577"/>
        <pc:sldMkLst>
          <pc:docMk/>
          <pc:sldMk cId="1687226794" sldId="4687"/>
        </pc:sldMkLst>
        <pc:spChg chg="mod">
          <ac:chgData name="Eimear Keane" userId="eef31a02-fc57-41c7-a1dc-9c55ab6f1315" providerId="ADAL" clId="{7C773821-54A7-46F3-B34B-FBC916B0653C}" dt="2025-11-03T13:18:35.682" v="5981" actId="20577"/>
          <ac:spMkLst>
            <pc:docMk/>
            <pc:sldMk cId="1687226794" sldId="4687"/>
            <ac:spMk id="8" creationId="{9249E9C6-B211-9393-CEA9-B941359B8F1B}"/>
          </ac:spMkLst>
        </pc:spChg>
      </pc:sldChg>
      <pc:sldChg chg="addSp delSp modSp add mod modShow">
        <pc:chgData name="Eimear Keane" userId="eef31a02-fc57-41c7-a1dc-9c55ab6f1315" providerId="ADAL" clId="{7C773821-54A7-46F3-B34B-FBC916B0653C}" dt="2025-11-06T09:54:46.568" v="6032" actId="729"/>
        <pc:sldMkLst>
          <pc:docMk/>
          <pc:sldMk cId="1152048551" sldId="4689"/>
        </pc:sldMkLst>
        <pc:spChg chg="mod">
          <ac:chgData name="Eimear Keane" userId="eef31a02-fc57-41c7-a1dc-9c55ab6f1315" providerId="ADAL" clId="{7C773821-54A7-46F3-B34B-FBC916B0653C}" dt="2025-10-28T16:37:58.665" v="1346" actId="1076"/>
          <ac:spMkLst>
            <pc:docMk/>
            <pc:sldMk cId="1152048551" sldId="4689"/>
            <ac:spMk id="12" creationId="{18B342E2-3248-83BF-2156-9B100F0B1538}"/>
          </ac:spMkLst>
        </pc:spChg>
        <pc:graphicFrameChg chg="add mod">
          <ac:chgData name="Eimear Keane" userId="eef31a02-fc57-41c7-a1dc-9c55ab6f1315" providerId="ADAL" clId="{7C773821-54A7-46F3-B34B-FBC916B0653C}" dt="2025-10-28T16:38:43.802" v="1351" actId="207"/>
          <ac:graphicFrameMkLst>
            <pc:docMk/>
            <pc:sldMk cId="1152048551" sldId="4689"/>
            <ac:graphicFrameMk id="5" creationId="{688044BB-4F65-CA77-0828-8B3FE2FCD6DE}"/>
          </ac:graphicFrameMkLst>
        </pc:graphicFrameChg>
      </pc:sldChg>
      <pc:sldChg chg="addSp delSp modSp add mod">
        <pc:chgData name="Eimear Keane" userId="eef31a02-fc57-41c7-a1dc-9c55ab6f1315" providerId="ADAL" clId="{7C773821-54A7-46F3-B34B-FBC916B0653C}" dt="2025-11-12T12:11:06.594" v="6208" actId="20577"/>
        <pc:sldMkLst>
          <pc:docMk/>
          <pc:sldMk cId="118470255" sldId="4690"/>
        </pc:sldMkLst>
        <pc:spChg chg="mod">
          <ac:chgData name="Eimear Keane" userId="eef31a02-fc57-41c7-a1dc-9c55ab6f1315" providerId="ADAL" clId="{7C773821-54A7-46F3-B34B-FBC916B0653C}" dt="2025-10-29T10:05:07.714" v="1733"/>
          <ac:spMkLst>
            <pc:docMk/>
            <pc:sldMk cId="118470255" sldId="4690"/>
            <ac:spMk id="8" creationId="{9C78A835-DDF1-97FC-AA26-2EB05A556FFD}"/>
          </ac:spMkLst>
        </pc:spChg>
        <pc:spChg chg="mod">
          <ac:chgData name="Eimear Keane" userId="eef31a02-fc57-41c7-a1dc-9c55ab6f1315" providerId="ADAL" clId="{7C773821-54A7-46F3-B34B-FBC916B0653C}" dt="2025-11-12T12:11:06.594" v="6208" actId="20577"/>
          <ac:spMkLst>
            <pc:docMk/>
            <pc:sldMk cId="118470255" sldId="4690"/>
            <ac:spMk id="9" creationId="{11CD570D-8D90-3C26-DD44-4FF4B517E0F0}"/>
          </ac:spMkLst>
        </pc:spChg>
        <pc:spChg chg="mod">
          <ac:chgData name="Eimear Keane" userId="eef31a02-fc57-41c7-a1dc-9c55ab6f1315" providerId="ADAL" clId="{7C773821-54A7-46F3-B34B-FBC916B0653C}" dt="2025-10-29T09:39:36.408" v="1570" actId="207"/>
          <ac:spMkLst>
            <pc:docMk/>
            <pc:sldMk cId="118470255" sldId="4690"/>
            <ac:spMk id="12" creationId="{4B4EC4BB-0882-6CCF-B360-F8DF08B05C51}"/>
          </ac:spMkLst>
        </pc:spChg>
        <pc:graphicFrameChg chg="add mod">
          <ac:chgData name="Eimear Keane" userId="eef31a02-fc57-41c7-a1dc-9c55ab6f1315" providerId="ADAL" clId="{7C773821-54A7-46F3-B34B-FBC916B0653C}" dt="2025-11-06T09:56:25.199" v="6034" actId="207"/>
          <ac:graphicFrameMkLst>
            <pc:docMk/>
            <pc:sldMk cId="118470255" sldId="4690"/>
            <ac:graphicFrameMk id="4" creationId="{CFBA60AB-4027-F73E-5F5D-BCF513785521}"/>
          </ac:graphicFrameMkLst>
        </pc:graphicFrameChg>
      </pc:sldChg>
      <pc:sldChg chg="modSp add mod">
        <pc:chgData name="Eimear Keane" userId="eef31a02-fc57-41c7-a1dc-9c55ab6f1315" providerId="ADAL" clId="{7C773821-54A7-46F3-B34B-FBC916B0653C}" dt="2025-11-12T12:11:48.447" v="6211" actId="27918"/>
        <pc:sldMkLst>
          <pc:docMk/>
          <pc:sldMk cId="392334315" sldId="4691"/>
        </pc:sldMkLst>
        <pc:spChg chg="mod">
          <ac:chgData name="Eimear Keane" userId="eef31a02-fc57-41c7-a1dc-9c55ab6f1315" providerId="ADAL" clId="{7C773821-54A7-46F3-B34B-FBC916B0653C}" dt="2025-10-29T10:05:12.113" v="1734"/>
          <ac:spMkLst>
            <pc:docMk/>
            <pc:sldMk cId="392334315" sldId="4691"/>
            <ac:spMk id="8" creationId="{E0D3C8CB-C72E-3CD1-B643-11653CD3170A}"/>
          </ac:spMkLst>
        </pc:spChg>
        <pc:spChg chg="mod">
          <ac:chgData name="Eimear Keane" userId="eef31a02-fc57-41c7-a1dc-9c55ab6f1315" providerId="ADAL" clId="{7C773821-54A7-46F3-B34B-FBC916B0653C}" dt="2025-11-12T12:11:17.460" v="6209"/>
          <ac:spMkLst>
            <pc:docMk/>
            <pc:sldMk cId="392334315" sldId="4691"/>
            <ac:spMk id="9" creationId="{453CA98A-491B-9773-50A8-1A2EFC884392}"/>
          </ac:spMkLst>
        </pc:spChg>
        <pc:spChg chg="mod">
          <ac:chgData name="Eimear Keane" userId="eef31a02-fc57-41c7-a1dc-9c55ab6f1315" providerId="ADAL" clId="{7C773821-54A7-46F3-B34B-FBC916B0653C}" dt="2025-10-29T09:44:30.830" v="1619" actId="20577"/>
          <ac:spMkLst>
            <pc:docMk/>
            <pc:sldMk cId="392334315" sldId="4691"/>
            <ac:spMk id="12" creationId="{24C5D0C2-7C6A-07BA-607D-FCE848516362}"/>
          </ac:spMkLst>
        </pc:spChg>
        <pc:graphicFrameChg chg="mod">
          <ac:chgData name="Eimear Keane" userId="eef31a02-fc57-41c7-a1dc-9c55ab6f1315" providerId="ADAL" clId="{7C773821-54A7-46F3-B34B-FBC916B0653C}" dt="2025-11-06T09:56:34.605" v="6035" actId="207"/>
          <ac:graphicFrameMkLst>
            <pc:docMk/>
            <pc:sldMk cId="392334315" sldId="4691"/>
            <ac:graphicFrameMk id="4" creationId="{AF895C6A-1A30-42FA-2C84-FF775F1D4150}"/>
          </ac:graphicFrameMkLst>
        </pc:graphicFrameChg>
      </pc:sldChg>
      <pc:sldChg chg="modSp add mod">
        <pc:chgData name="Eimear Keane" userId="eef31a02-fc57-41c7-a1dc-9c55ab6f1315" providerId="ADAL" clId="{7C773821-54A7-46F3-B34B-FBC916B0653C}" dt="2025-11-12T12:12:20.008" v="6216" actId="27918"/>
        <pc:sldMkLst>
          <pc:docMk/>
          <pc:sldMk cId="3206579139" sldId="4692"/>
        </pc:sldMkLst>
        <pc:spChg chg="mod">
          <ac:chgData name="Eimear Keane" userId="eef31a02-fc57-41c7-a1dc-9c55ab6f1315" providerId="ADAL" clId="{7C773821-54A7-46F3-B34B-FBC916B0653C}" dt="2025-10-29T10:05:17.659" v="1735"/>
          <ac:spMkLst>
            <pc:docMk/>
            <pc:sldMk cId="3206579139" sldId="4692"/>
            <ac:spMk id="8" creationId="{E51A67DC-9AAD-0008-54C3-CE102EE14B6C}"/>
          </ac:spMkLst>
        </pc:spChg>
        <pc:spChg chg="mod">
          <ac:chgData name="Eimear Keane" userId="eef31a02-fc57-41c7-a1dc-9c55ab6f1315" providerId="ADAL" clId="{7C773821-54A7-46F3-B34B-FBC916B0653C}" dt="2025-11-12T12:12:05.844" v="6214"/>
          <ac:spMkLst>
            <pc:docMk/>
            <pc:sldMk cId="3206579139" sldId="4692"/>
            <ac:spMk id="9" creationId="{B04896C2-BF7D-80F7-A4A3-93266B59AB11}"/>
          </ac:spMkLst>
        </pc:spChg>
        <pc:spChg chg="mod">
          <ac:chgData name="Eimear Keane" userId="eef31a02-fc57-41c7-a1dc-9c55ab6f1315" providerId="ADAL" clId="{7C773821-54A7-46F3-B34B-FBC916B0653C}" dt="2025-10-29T09:50:11.542" v="1678" actId="20577"/>
          <ac:spMkLst>
            <pc:docMk/>
            <pc:sldMk cId="3206579139" sldId="4692"/>
            <ac:spMk id="12" creationId="{47A5E72F-9F2B-D1DF-4403-EF9DD199E31D}"/>
          </ac:spMkLst>
        </pc:spChg>
        <pc:graphicFrameChg chg="mod">
          <ac:chgData name="Eimear Keane" userId="eef31a02-fc57-41c7-a1dc-9c55ab6f1315" providerId="ADAL" clId="{7C773821-54A7-46F3-B34B-FBC916B0653C}" dt="2025-11-06T09:56:41.751" v="6036" actId="207"/>
          <ac:graphicFrameMkLst>
            <pc:docMk/>
            <pc:sldMk cId="3206579139" sldId="4692"/>
            <ac:graphicFrameMk id="4" creationId="{4592665D-748A-2602-60A3-AB1BA0C371AA}"/>
          </ac:graphicFrameMkLst>
        </pc:graphicFrameChg>
      </pc:sldChg>
      <pc:sldChg chg="modSp add mod">
        <pc:chgData name="Eimear Keane" userId="eef31a02-fc57-41c7-a1dc-9c55ab6f1315" providerId="ADAL" clId="{7C773821-54A7-46F3-B34B-FBC916B0653C}" dt="2025-11-12T12:12:55.395" v="6221" actId="27918"/>
        <pc:sldMkLst>
          <pc:docMk/>
          <pc:sldMk cId="3198085267" sldId="4693"/>
        </pc:sldMkLst>
        <pc:spChg chg="mod">
          <ac:chgData name="Eimear Keane" userId="eef31a02-fc57-41c7-a1dc-9c55ab6f1315" providerId="ADAL" clId="{7C773821-54A7-46F3-B34B-FBC916B0653C}" dt="2025-10-29T10:04:58.102" v="1732" actId="20577"/>
          <ac:spMkLst>
            <pc:docMk/>
            <pc:sldMk cId="3198085267" sldId="4693"/>
            <ac:spMk id="8" creationId="{EBE25C0E-DA40-5A02-2266-C9441F57A7EC}"/>
          </ac:spMkLst>
        </pc:spChg>
        <pc:spChg chg="mod">
          <ac:chgData name="Eimear Keane" userId="eef31a02-fc57-41c7-a1dc-9c55ab6f1315" providerId="ADAL" clId="{7C773821-54A7-46F3-B34B-FBC916B0653C}" dt="2025-11-12T12:12:43.468" v="6219"/>
          <ac:spMkLst>
            <pc:docMk/>
            <pc:sldMk cId="3198085267" sldId="4693"/>
            <ac:spMk id="9" creationId="{C6CC66CD-5DA5-FE69-F571-D0627D1350A5}"/>
          </ac:spMkLst>
        </pc:spChg>
        <pc:spChg chg="mod">
          <ac:chgData name="Eimear Keane" userId="eef31a02-fc57-41c7-a1dc-9c55ab6f1315" providerId="ADAL" clId="{7C773821-54A7-46F3-B34B-FBC916B0653C}" dt="2025-10-29T10:03:51.693" v="1709" actId="20577"/>
          <ac:spMkLst>
            <pc:docMk/>
            <pc:sldMk cId="3198085267" sldId="4693"/>
            <ac:spMk id="12" creationId="{4F1825AB-FC95-5A38-E417-B1E552F1E088}"/>
          </ac:spMkLst>
        </pc:spChg>
        <pc:graphicFrameChg chg="mod">
          <ac:chgData name="Eimear Keane" userId="eef31a02-fc57-41c7-a1dc-9c55ab6f1315" providerId="ADAL" clId="{7C773821-54A7-46F3-B34B-FBC916B0653C}" dt="2025-11-06T09:56:47.685" v="6037" actId="207"/>
          <ac:graphicFrameMkLst>
            <pc:docMk/>
            <pc:sldMk cId="3198085267" sldId="4693"/>
            <ac:graphicFrameMk id="4" creationId="{7A9EE71C-8DAA-BE05-751E-5C38673BF29F}"/>
          </ac:graphicFrameMkLst>
        </pc:graphicFrameChg>
      </pc:sldChg>
      <pc:sldChg chg="addSp delSp modSp add mod">
        <pc:chgData name="Eimear Keane" userId="eef31a02-fc57-41c7-a1dc-9c55ab6f1315" providerId="ADAL" clId="{7C773821-54A7-46F3-B34B-FBC916B0653C}" dt="2025-11-12T12:13:38.435" v="6226"/>
        <pc:sldMkLst>
          <pc:docMk/>
          <pc:sldMk cId="439977400" sldId="4694"/>
        </pc:sldMkLst>
        <pc:spChg chg="mod">
          <ac:chgData name="Eimear Keane" userId="eef31a02-fc57-41c7-a1dc-9c55ab6f1315" providerId="ADAL" clId="{7C773821-54A7-46F3-B34B-FBC916B0653C}" dt="2025-10-29T10:06:41.853" v="1776" actId="20577"/>
          <ac:spMkLst>
            <pc:docMk/>
            <pc:sldMk cId="439977400" sldId="4694"/>
            <ac:spMk id="8" creationId="{57D5041E-C65D-5D2F-9D9C-CBCA71257F22}"/>
          </ac:spMkLst>
        </pc:spChg>
        <pc:spChg chg="mod">
          <ac:chgData name="Eimear Keane" userId="eef31a02-fc57-41c7-a1dc-9c55ab6f1315" providerId="ADAL" clId="{7C773821-54A7-46F3-B34B-FBC916B0653C}" dt="2025-11-12T12:13:38.435" v="6226"/>
          <ac:spMkLst>
            <pc:docMk/>
            <pc:sldMk cId="439977400" sldId="4694"/>
            <ac:spMk id="9" creationId="{AFB85FBA-B27C-9167-FD4B-C6EDBF051C4D}"/>
          </ac:spMkLst>
        </pc:spChg>
        <pc:spChg chg="mod">
          <ac:chgData name="Eimear Keane" userId="eef31a02-fc57-41c7-a1dc-9c55ab6f1315" providerId="ADAL" clId="{7C773821-54A7-46F3-B34B-FBC916B0653C}" dt="2025-10-29T10:06:55.933" v="1780" actId="20577"/>
          <ac:spMkLst>
            <pc:docMk/>
            <pc:sldMk cId="439977400" sldId="4694"/>
            <ac:spMk id="12" creationId="{820EB391-506F-ECEB-84F3-8AE9B53C3848}"/>
          </ac:spMkLst>
        </pc:spChg>
      </pc:sldChg>
      <pc:sldChg chg="modSp add mod">
        <pc:chgData name="Eimear Keane" userId="eef31a02-fc57-41c7-a1dc-9c55ab6f1315" providerId="ADAL" clId="{7C773821-54A7-46F3-B34B-FBC916B0653C}" dt="2025-11-06T09:56:54.125" v="6038" actId="207"/>
        <pc:sldMkLst>
          <pc:docMk/>
          <pc:sldMk cId="2315612143" sldId="4696"/>
        </pc:sldMkLst>
        <pc:spChg chg="mod">
          <ac:chgData name="Eimear Keane" userId="eef31a02-fc57-41c7-a1dc-9c55ab6f1315" providerId="ADAL" clId="{7C773821-54A7-46F3-B34B-FBC916B0653C}" dt="2025-10-29T10:38:54.461" v="2045" actId="20577"/>
          <ac:spMkLst>
            <pc:docMk/>
            <pc:sldMk cId="2315612143" sldId="4696"/>
            <ac:spMk id="8" creationId="{46A6E94C-7734-9CB8-E0F6-65502CA74105}"/>
          </ac:spMkLst>
        </pc:spChg>
        <pc:spChg chg="mod">
          <ac:chgData name="Eimear Keane" userId="eef31a02-fc57-41c7-a1dc-9c55ab6f1315" providerId="ADAL" clId="{7C773821-54A7-46F3-B34B-FBC916B0653C}" dt="2025-10-29T10:38:21.302" v="2027" actId="20577"/>
          <ac:spMkLst>
            <pc:docMk/>
            <pc:sldMk cId="2315612143" sldId="4696"/>
            <ac:spMk id="9" creationId="{98CA1A8B-3467-09CC-7B99-E4A18AD5DCE2}"/>
          </ac:spMkLst>
        </pc:spChg>
        <pc:spChg chg="mod">
          <ac:chgData name="Eimear Keane" userId="eef31a02-fc57-41c7-a1dc-9c55ab6f1315" providerId="ADAL" clId="{7C773821-54A7-46F3-B34B-FBC916B0653C}" dt="2025-10-29T10:28:05.791" v="1861"/>
          <ac:spMkLst>
            <pc:docMk/>
            <pc:sldMk cId="2315612143" sldId="4696"/>
            <ac:spMk id="12" creationId="{8E109F99-7056-1691-81C5-929BA52B3A30}"/>
          </ac:spMkLst>
        </pc:spChg>
        <pc:graphicFrameChg chg="mod">
          <ac:chgData name="Eimear Keane" userId="eef31a02-fc57-41c7-a1dc-9c55ab6f1315" providerId="ADAL" clId="{7C773821-54A7-46F3-B34B-FBC916B0653C}" dt="2025-11-06T09:56:54.125" v="6038" actId="207"/>
          <ac:graphicFrameMkLst>
            <pc:docMk/>
            <pc:sldMk cId="2315612143" sldId="4696"/>
            <ac:graphicFrameMk id="4" creationId="{738393EC-483F-FC48-E0EC-C8A8D102CA22}"/>
          </ac:graphicFrameMkLst>
        </pc:graphicFrameChg>
      </pc:sldChg>
      <pc:sldChg chg="modSp add mod">
        <pc:chgData name="Eimear Keane" userId="eef31a02-fc57-41c7-a1dc-9c55ab6f1315" providerId="ADAL" clId="{7C773821-54A7-46F3-B34B-FBC916B0653C}" dt="2025-11-12T11:08:29.175" v="6141"/>
        <pc:sldMkLst>
          <pc:docMk/>
          <pc:sldMk cId="1903000120" sldId="4697"/>
        </pc:sldMkLst>
        <pc:spChg chg="mod">
          <ac:chgData name="Eimear Keane" userId="eef31a02-fc57-41c7-a1dc-9c55ab6f1315" providerId="ADAL" clId="{7C773821-54A7-46F3-B34B-FBC916B0653C}" dt="2025-10-29T10:40:59.246" v="2111" actId="20577"/>
          <ac:spMkLst>
            <pc:docMk/>
            <pc:sldMk cId="1903000120" sldId="4697"/>
            <ac:spMk id="8" creationId="{E2FFAF90-935B-2ED6-105C-67D7EEE857ED}"/>
          </ac:spMkLst>
        </pc:spChg>
        <pc:spChg chg="mod">
          <ac:chgData name="Eimear Keane" userId="eef31a02-fc57-41c7-a1dc-9c55ab6f1315" providerId="ADAL" clId="{7C773821-54A7-46F3-B34B-FBC916B0653C}" dt="2025-11-12T11:08:29.175" v="6141"/>
          <ac:spMkLst>
            <pc:docMk/>
            <pc:sldMk cId="1903000120" sldId="4697"/>
            <ac:spMk id="9" creationId="{BE383EB6-040F-D420-9908-3A7F7B0E4C80}"/>
          </ac:spMkLst>
        </pc:spChg>
        <pc:graphicFrameChg chg="mod">
          <ac:chgData name="Eimear Keane" userId="eef31a02-fc57-41c7-a1dc-9c55ab6f1315" providerId="ADAL" clId="{7C773821-54A7-46F3-B34B-FBC916B0653C}" dt="2025-11-06T09:57:02.087" v="6039" actId="207"/>
          <ac:graphicFrameMkLst>
            <pc:docMk/>
            <pc:sldMk cId="1903000120" sldId="4697"/>
            <ac:graphicFrameMk id="4" creationId="{6A9A5A3E-6D43-2195-E4E8-A98D54EA2218}"/>
          </ac:graphicFrameMkLst>
        </pc:graphicFrameChg>
      </pc:sldChg>
      <pc:sldChg chg="modSp add mod">
        <pc:chgData name="Eimear Keane" userId="eef31a02-fc57-41c7-a1dc-9c55ab6f1315" providerId="ADAL" clId="{7C773821-54A7-46F3-B34B-FBC916B0653C}" dt="2025-11-03T13:22:13.046" v="6011" actId="20577"/>
        <pc:sldMkLst>
          <pc:docMk/>
          <pc:sldMk cId="1849824449" sldId="4698"/>
        </pc:sldMkLst>
        <pc:spChg chg="mod">
          <ac:chgData name="Eimear Keane" userId="eef31a02-fc57-41c7-a1dc-9c55ab6f1315" providerId="ADAL" clId="{7C773821-54A7-46F3-B34B-FBC916B0653C}" dt="2025-11-03T13:22:13.046" v="6011" actId="20577"/>
          <ac:spMkLst>
            <pc:docMk/>
            <pc:sldMk cId="1849824449" sldId="4698"/>
            <ac:spMk id="8" creationId="{EE6D7DEB-A1A5-D6B9-7024-1600672EEBB3}"/>
          </ac:spMkLst>
        </pc:spChg>
      </pc:sldChg>
      <pc:sldChg chg="modSp add mod">
        <pc:chgData name="Eimear Keane" userId="eef31a02-fc57-41c7-a1dc-9c55ab6f1315" providerId="ADAL" clId="{7C773821-54A7-46F3-B34B-FBC916B0653C}" dt="2025-11-12T12:18:34.558" v="6332" actId="27918"/>
        <pc:sldMkLst>
          <pc:docMk/>
          <pc:sldMk cId="3380663099" sldId="4699"/>
        </pc:sldMkLst>
        <pc:spChg chg="mod">
          <ac:chgData name="Eimear Keane" userId="eef31a02-fc57-41c7-a1dc-9c55ab6f1315" providerId="ADAL" clId="{7C773821-54A7-46F3-B34B-FBC916B0653C}" dt="2025-11-12T12:17:13.498" v="6319" actId="14100"/>
          <ac:spMkLst>
            <pc:docMk/>
            <pc:sldMk cId="3380663099" sldId="4699"/>
            <ac:spMk id="9" creationId="{866876F8-B9A8-B9BC-DAD1-C56311444688}"/>
          </ac:spMkLst>
        </pc:spChg>
        <pc:graphicFrameChg chg="mod">
          <ac:chgData name="Eimear Keane" userId="eef31a02-fc57-41c7-a1dc-9c55ab6f1315" providerId="ADAL" clId="{7C773821-54A7-46F3-B34B-FBC916B0653C}" dt="2025-11-06T10:03:02.895" v="6096" actId="207"/>
          <ac:graphicFrameMkLst>
            <pc:docMk/>
            <pc:sldMk cId="3380663099" sldId="4699"/>
            <ac:graphicFrameMk id="4" creationId="{89F9DFB3-1625-5E59-3D69-74DDFEFE62A7}"/>
          </ac:graphicFrameMkLst>
        </pc:graphicFrameChg>
      </pc:sldChg>
      <pc:sldChg chg="addSp delSp modSp add mod">
        <pc:chgData name="Eimear Keane" userId="eef31a02-fc57-41c7-a1dc-9c55ab6f1315" providerId="ADAL" clId="{7C773821-54A7-46F3-B34B-FBC916B0653C}" dt="2025-11-12T12:16:15.764" v="6304"/>
        <pc:sldMkLst>
          <pc:docMk/>
          <pc:sldMk cId="3548315588" sldId="4700"/>
        </pc:sldMkLst>
        <pc:spChg chg="add mod">
          <ac:chgData name="Eimear Keane" userId="eef31a02-fc57-41c7-a1dc-9c55ab6f1315" providerId="ADAL" clId="{7C773821-54A7-46F3-B34B-FBC916B0653C}" dt="2025-10-29T12:35:35.237" v="3593" actId="207"/>
          <ac:spMkLst>
            <pc:docMk/>
            <pc:sldMk cId="3548315588" sldId="4700"/>
            <ac:spMk id="2" creationId="{9C39A30E-8B56-4E36-67EA-FD4BB04ADCAB}"/>
          </ac:spMkLst>
        </pc:spChg>
        <pc:spChg chg="add mod">
          <ac:chgData name="Eimear Keane" userId="eef31a02-fc57-41c7-a1dc-9c55ab6f1315" providerId="ADAL" clId="{7C773821-54A7-46F3-B34B-FBC916B0653C}" dt="2025-11-06T10:01:38.939" v="6094"/>
          <ac:spMkLst>
            <pc:docMk/>
            <pc:sldMk cId="3548315588" sldId="4700"/>
            <ac:spMk id="4" creationId="{3363B968-83EF-B743-AEB1-83771859D934}"/>
          </ac:spMkLst>
        </pc:spChg>
        <pc:spChg chg="add mod">
          <ac:chgData name="Eimear Keane" userId="eef31a02-fc57-41c7-a1dc-9c55ab6f1315" providerId="ADAL" clId="{7C773821-54A7-46F3-B34B-FBC916B0653C}" dt="2025-11-06T10:01:38.939" v="6094"/>
          <ac:spMkLst>
            <pc:docMk/>
            <pc:sldMk cId="3548315588" sldId="4700"/>
            <ac:spMk id="5" creationId="{BED9F3C3-68D1-804E-7DD0-6E2B762D6D2B}"/>
          </ac:spMkLst>
        </pc:spChg>
        <pc:spChg chg="add mod">
          <ac:chgData name="Eimear Keane" userId="eef31a02-fc57-41c7-a1dc-9c55ab6f1315" providerId="ADAL" clId="{7C773821-54A7-46F3-B34B-FBC916B0653C}" dt="2025-11-06T10:01:38.939" v="6094"/>
          <ac:spMkLst>
            <pc:docMk/>
            <pc:sldMk cId="3548315588" sldId="4700"/>
            <ac:spMk id="6" creationId="{51CFB120-E342-027B-E5DF-0C9EA872FA3C}"/>
          </ac:spMkLst>
        </pc:spChg>
        <pc:spChg chg="add mod">
          <ac:chgData name="Eimear Keane" userId="eef31a02-fc57-41c7-a1dc-9c55ab6f1315" providerId="ADAL" clId="{7C773821-54A7-46F3-B34B-FBC916B0653C}" dt="2025-11-06T10:01:38.939" v="6094"/>
          <ac:spMkLst>
            <pc:docMk/>
            <pc:sldMk cId="3548315588" sldId="4700"/>
            <ac:spMk id="7" creationId="{298F6AA3-5E39-41AB-BB67-73B08D5C5E09}"/>
          </ac:spMkLst>
        </pc:spChg>
        <pc:spChg chg="mod">
          <ac:chgData name="Eimear Keane" userId="eef31a02-fc57-41c7-a1dc-9c55ab6f1315" providerId="ADAL" clId="{7C773821-54A7-46F3-B34B-FBC916B0653C}" dt="2025-11-12T12:15:34.355" v="6269" actId="403"/>
          <ac:spMkLst>
            <pc:docMk/>
            <pc:sldMk cId="3548315588" sldId="4700"/>
            <ac:spMk id="57" creationId="{9AEB2777-A7BD-02B1-B265-26680520D0EB}"/>
          </ac:spMkLst>
        </pc:spChg>
        <pc:spChg chg="mod">
          <ac:chgData name="Eimear Keane" userId="eef31a02-fc57-41c7-a1dc-9c55ab6f1315" providerId="ADAL" clId="{7C773821-54A7-46F3-B34B-FBC916B0653C}" dt="2025-10-29T12:33:46.581" v="3505" actId="20577"/>
          <ac:spMkLst>
            <pc:docMk/>
            <pc:sldMk cId="3548315588" sldId="4700"/>
            <ac:spMk id="68" creationId="{EA616FD7-5BEB-BB3B-C9B9-37444FDD2155}"/>
          </ac:spMkLst>
        </pc:spChg>
        <pc:spChg chg="mod">
          <ac:chgData name="Eimear Keane" userId="eef31a02-fc57-41c7-a1dc-9c55ab6f1315" providerId="ADAL" clId="{7C773821-54A7-46F3-B34B-FBC916B0653C}" dt="2025-11-12T12:16:15.764" v="6304"/>
          <ac:spMkLst>
            <pc:docMk/>
            <pc:sldMk cId="3548315588" sldId="4700"/>
            <ac:spMk id="83" creationId="{B7024416-CEC3-AEE3-6925-6F9EBC901E61}"/>
          </ac:spMkLst>
        </pc:spChg>
        <pc:picChg chg="add mod">
          <ac:chgData name="Eimear Keane" userId="eef31a02-fc57-41c7-a1dc-9c55ab6f1315" providerId="ADAL" clId="{7C773821-54A7-46F3-B34B-FBC916B0653C}" dt="2025-10-29T13:06:23.484" v="3758"/>
          <ac:picMkLst>
            <pc:docMk/>
            <pc:sldMk cId="3548315588" sldId="4700"/>
            <ac:picMk id="3" creationId="{67065252-3D9D-98F8-8401-08BDFCD51AD1}"/>
          </ac:picMkLst>
        </pc:picChg>
      </pc:sldChg>
      <pc:sldChg chg="addSp delSp modSp add mod">
        <pc:chgData name="Eimear Keane" userId="eef31a02-fc57-41c7-a1dc-9c55ab6f1315" providerId="ADAL" clId="{7C773821-54A7-46F3-B34B-FBC916B0653C}" dt="2025-11-12T12:16:02.265" v="6298" actId="20577"/>
        <pc:sldMkLst>
          <pc:docMk/>
          <pc:sldMk cId="31820884" sldId="4701"/>
        </pc:sldMkLst>
        <pc:spChg chg="add mod">
          <ac:chgData name="Eimear Keane" userId="eef31a02-fc57-41c7-a1dc-9c55ab6f1315" providerId="ADAL" clId="{7C773821-54A7-46F3-B34B-FBC916B0653C}" dt="2025-11-06T10:00:53.717" v="6088" actId="1076"/>
          <ac:spMkLst>
            <pc:docMk/>
            <pc:sldMk cId="31820884" sldId="4701"/>
            <ac:spMk id="3" creationId="{0EC6D82F-B663-CB1D-A050-4709BC2C1904}"/>
          </ac:spMkLst>
        </pc:spChg>
        <pc:spChg chg="add mod">
          <ac:chgData name="Eimear Keane" userId="eef31a02-fc57-41c7-a1dc-9c55ab6f1315" providerId="ADAL" clId="{7C773821-54A7-46F3-B34B-FBC916B0653C}" dt="2025-11-06T10:01:27.151" v="6092" actId="408"/>
          <ac:spMkLst>
            <pc:docMk/>
            <pc:sldMk cId="31820884" sldId="4701"/>
            <ac:spMk id="4" creationId="{CF4CB37F-EE39-696F-6C1C-B4B085EE9DAF}"/>
          </ac:spMkLst>
        </pc:spChg>
        <pc:spChg chg="add mod">
          <ac:chgData name="Eimear Keane" userId="eef31a02-fc57-41c7-a1dc-9c55ab6f1315" providerId="ADAL" clId="{7C773821-54A7-46F3-B34B-FBC916B0653C}" dt="2025-11-06T10:01:27.151" v="6092" actId="408"/>
          <ac:spMkLst>
            <pc:docMk/>
            <pc:sldMk cId="31820884" sldId="4701"/>
            <ac:spMk id="5" creationId="{AB05CD77-F663-57EC-0438-7049F5BEE472}"/>
          </ac:spMkLst>
        </pc:spChg>
        <pc:spChg chg="add mod">
          <ac:chgData name="Eimear Keane" userId="eef31a02-fc57-41c7-a1dc-9c55ab6f1315" providerId="ADAL" clId="{7C773821-54A7-46F3-B34B-FBC916B0653C}" dt="2025-11-06T10:01:11.692" v="6091" actId="1076"/>
          <ac:spMkLst>
            <pc:docMk/>
            <pc:sldMk cId="31820884" sldId="4701"/>
            <ac:spMk id="6" creationId="{95F4271A-97B6-44F0-3094-95140579462F}"/>
          </ac:spMkLst>
        </pc:spChg>
        <pc:spChg chg="mod">
          <ac:chgData name="Eimear Keane" userId="eef31a02-fc57-41c7-a1dc-9c55ab6f1315" providerId="ADAL" clId="{7C773821-54A7-46F3-B34B-FBC916B0653C}" dt="2025-11-12T12:15:42.051" v="6274" actId="403"/>
          <ac:spMkLst>
            <pc:docMk/>
            <pc:sldMk cId="31820884" sldId="4701"/>
            <ac:spMk id="57" creationId="{88ADAF58-CFA2-0DA3-C6FF-CEEA27D57C92}"/>
          </ac:spMkLst>
        </pc:spChg>
        <pc:spChg chg="mod">
          <ac:chgData name="Eimear Keane" userId="eef31a02-fc57-41c7-a1dc-9c55ab6f1315" providerId="ADAL" clId="{7C773821-54A7-46F3-B34B-FBC916B0653C}" dt="2025-11-12T12:15:16.604" v="6263" actId="1036"/>
          <ac:spMkLst>
            <pc:docMk/>
            <pc:sldMk cId="31820884" sldId="4701"/>
            <ac:spMk id="68" creationId="{45EC5FCA-6F4C-71E4-075F-7451951DF170}"/>
          </ac:spMkLst>
        </pc:spChg>
        <pc:spChg chg="mod">
          <ac:chgData name="Eimear Keane" userId="eef31a02-fc57-41c7-a1dc-9c55ab6f1315" providerId="ADAL" clId="{7C773821-54A7-46F3-B34B-FBC916B0653C}" dt="2025-11-12T12:16:02.265" v="6298" actId="20577"/>
          <ac:spMkLst>
            <pc:docMk/>
            <pc:sldMk cId="31820884" sldId="4701"/>
            <ac:spMk id="83" creationId="{E3BF61AC-68FF-401C-82F6-9AE194F26EF0}"/>
          </ac:spMkLst>
        </pc:spChg>
        <pc:picChg chg="add mod">
          <ac:chgData name="Eimear Keane" userId="eef31a02-fc57-41c7-a1dc-9c55ab6f1315" providerId="ADAL" clId="{7C773821-54A7-46F3-B34B-FBC916B0653C}" dt="2025-10-29T13:06:16.971" v="3756"/>
          <ac:picMkLst>
            <pc:docMk/>
            <pc:sldMk cId="31820884" sldId="4701"/>
            <ac:picMk id="2" creationId="{4EC201B4-16C9-CE26-4930-CF6F75DF5BF3}"/>
          </ac:picMkLst>
        </pc:picChg>
      </pc:sldChg>
      <pc:sldChg chg="addSp modSp add mod">
        <pc:chgData name="Eimear Keane" userId="eef31a02-fc57-41c7-a1dc-9c55ab6f1315" providerId="ADAL" clId="{7C773821-54A7-46F3-B34B-FBC916B0653C}" dt="2025-11-12T12:17:00.820" v="6315"/>
        <pc:sldMkLst>
          <pc:docMk/>
          <pc:sldMk cId="46412547" sldId="4702"/>
        </pc:sldMkLst>
        <pc:spChg chg="mod">
          <ac:chgData name="Eimear Keane" userId="eef31a02-fc57-41c7-a1dc-9c55ab6f1315" providerId="ADAL" clId="{7C773821-54A7-46F3-B34B-FBC916B0653C}" dt="2025-10-29T13:23:27.054" v="4269" actId="404"/>
          <ac:spMkLst>
            <pc:docMk/>
            <pc:sldMk cId="46412547" sldId="4702"/>
            <ac:spMk id="8" creationId="{D4029B4A-C38E-700B-6DE1-4DE4571858B0}"/>
          </ac:spMkLst>
        </pc:spChg>
        <pc:spChg chg="mod">
          <ac:chgData name="Eimear Keane" userId="eef31a02-fc57-41c7-a1dc-9c55ab6f1315" providerId="ADAL" clId="{7C773821-54A7-46F3-B34B-FBC916B0653C}" dt="2025-11-12T12:17:00.820" v="6315"/>
          <ac:spMkLst>
            <pc:docMk/>
            <pc:sldMk cId="46412547" sldId="4702"/>
            <ac:spMk id="9" creationId="{A9473B02-0F0A-468A-3AB9-B6ADE7E54E59}"/>
          </ac:spMkLst>
        </pc:spChg>
        <pc:spChg chg="mod">
          <ac:chgData name="Eimear Keane" userId="eef31a02-fc57-41c7-a1dc-9c55ab6f1315" providerId="ADAL" clId="{7C773821-54A7-46F3-B34B-FBC916B0653C}" dt="2025-10-29T12:49:57.007" v="3642" actId="20577"/>
          <ac:spMkLst>
            <pc:docMk/>
            <pc:sldMk cId="46412547" sldId="4702"/>
            <ac:spMk id="12" creationId="{3260C2D9-4EDB-5E2B-A897-C1C92EEE762E}"/>
          </ac:spMkLst>
        </pc:spChg>
        <pc:graphicFrameChg chg="mod">
          <ac:chgData name="Eimear Keane" userId="eef31a02-fc57-41c7-a1dc-9c55ab6f1315" providerId="ADAL" clId="{7C773821-54A7-46F3-B34B-FBC916B0653C}" dt="2025-11-06T10:02:51.998" v="6095" actId="207"/>
          <ac:graphicFrameMkLst>
            <pc:docMk/>
            <pc:sldMk cId="46412547" sldId="4702"/>
            <ac:graphicFrameMk id="4" creationId="{9F165C22-492E-66FA-2899-7F091998EE0E}"/>
          </ac:graphicFrameMkLst>
        </pc:graphicFrameChg>
        <pc:picChg chg="add mod">
          <ac:chgData name="Eimear Keane" userId="eef31a02-fc57-41c7-a1dc-9c55ab6f1315" providerId="ADAL" clId="{7C773821-54A7-46F3-B34B-FBC916B0653C}" dt="2025-10-29T13:24:23.172" v="4275" actId="1076"/>
          <ac:picMkLst>
            <pc:docMk/>
            <pc:sldMk cId="46412547" sldId="4702"/>
            <ac:picMk id="2" creationId="{250EC269-2AF1-A335-3323-AEF4248B88E5}"/>
          </ac:picMkLst>
        </pc:picChg>
        <pc:picChg chg="add mod">
          <ac:chgData name="Eimear Keane" userId="eef31a02-fc57-41c7-a1dc-9c55ab6f1315" providerId="ADAL" clId="{7C773821-54A7-46F3-B34B-FBC916B0653C}" dt="2025-10-29T13:25:03.864" v="4283" actId="465"/>
          <ac:picMkLst>
            <pc:docMk/>
            <pc:sldMk cId="46412547" sldId="4702"/>
            <ac:picMk id="3" creationId="{6523332D-2C8F-B347-8E94-AB0F445D83D5}"/>
          </ac:picMkLst>
        </pc:picChg>
        <pc:picChg chg="add mod">
          <ac:chgData name="Eimear Keane" userId="eef31a02-fc57-41c7-a1dc-9c55ab6f1315" providerId="ADAL" clId="{7C773821-54A7-46F3-B34B-FBC916B0653C}" dt="2025-10-29T13:24:41.484" v="4282" actId="1035"/>
          <ac:picMkLst>
            <pc:docMk/>
            <pc:sldMk cId="46412547" sldId="4702"/>
            <ac:picMk id="5" creationId="{5E2CD607-CC9C-E054-F4AE-CB904FF86124}"/>
          </ac:picMkLst>
        </pc:picChg>
      </pc:sldChg>
      <pc:sldChg chg="addSp modSp add mod">
        <pc:chgData name="Eimear Keane" userId="eef31a02-fc57-41c7-a1dc-9c55ab6f1315" providerId="ADAL" clId="{7C773821-54A7-46F3-B34B-FBC916B0653C}" dt="2025-11-12T12:16:33.232" v="6305" actId="20577"/>
        <pc:sldMkLst>
          <pc:docMk/>
          <pc:sldMk cId="3139429656" sldId="4703"/>
        </pc:sldMkLst>
        <pc:spChg chg="mod">
          <ac:chgData name="Eimear Keane" userId="eef31a02-fc57-41c7-a1dc-9c55ab6f1315" providerId="ADAL" clId="{7C773821-54A7-46F3-B34B-FBC916B0653C}" dt="2025-10-29T13:05:21.908" v="3752" actId="20577"/>
          <ac:spMkLst>
            <pc:docMk/>
            <pc:sldMk cId="3139429656" sldId="4703"/>
            <ac:spMk id="8" creationId="{766C1EA8-9312-C1BD-FA08-B5C8C3EC151D}"/>
          </ac:spMkLst>
        </pc:spChg>
        <pc:spChg chg="mod">
          <ac:chgData name="Eimear Keane" userId="eef31a02-fc57-41c7-a1dc-9c55ab6f1315" providerId="ADAL" clId="{7C773821-54A7-46F3-B34B-FBC916B0653C}" dt="2025-11-12T12:16:33.232" v="6305" actId="20577"/>
          <ac:spMkLst>
            <pc:docMk/>
            <pc:sldMk cId="3139429656" sldId="4703"/>
            <ac:spMk id="9" creationId="{9AB0DDFD-8F22-0598-DA87-C270592C49E1}"/>
          </ac:spMkLst>
        </pc:spChg>
        <pc:picChg chg="add mod">
          <ac:chgData name="Eimear Keane" userId="eef31a02-fc57-41c7-a1dc-9c55ab6f1315" providerId="ADAL" clId="{7C773821-54A7-46F3-B34B-FBC916B0653C}" dt="2025-10-29T13:07:22.212" v="3766" actId="14100"/>
          <ac:picMkLst>
            <pc:docMk/>
            <pc:sldMk cId="3139429656" sldId="4703"/>
            <ac:picMk id="2" creationId="{EAF6794D-03B7-95C2-465D-896453D4D544}"/>
          </ac:picMkLst>
        </pc:picChg>
      </pc:sldChg>
      <pc:sldChg chg="addSp modSp add mod">
        <pc:chgData name="Eimear Keane" userId="eef31a02-fc57-41c7-a1dc-9c55ab6f1315" providerId="ADAL" clId="{7C773821-54A7-46F3-B34B-FBC916B0653C}" dt="2025-11-12T12:16:48.048" v="6306" actId="20577"/>
        <pc:sldMkLst>
          <pc:docMk/>
          <pc:sldMk cId="4289523488" sldId="4704"/>
        </pc:sldMkLst>
        <pc:spChg chg="mod">
          <ac:chgData name="Eimear Keane" userId="eef31a02-fc57-41c7-a1dc-9c55ab6f1315" providerId="ADAL" clId="{7C773821-54A7-46F3-B34B-FBC916B0653C}" dt="2025-10-29T13:17:39.847" v="4105" actId="404"/>
          <ac:spMkLst>
            <pc:docMk/>
            <pc:sldMk cId="4289523488" sldId="4704"/>
            <ac:spMk id="8" creationId="{8DAD871F-5D6B-0EA3-AFC6-FEBE0F57E7E0}"/>
          </ac:spMkLst>
        </pc:spChg>
        <pc:spChg chg="mod">
          <ac:chgData name="Eimear Keane" userId="eef31a02-fc57-41c7-a1dc-9c55ab6f1315" providerId="ADAL" clId="{7C773821-54A7-46F3-B34B-FBC916B0653C}" dt="2025-11-12T12:16:48.048" v="6306" actId="20577"/>
          <ac:spMkLst>
            <pc:docMk/>
            <pc:sldMk cId="4289523488" sldId="4704"/>
            <ac:spMk id="9" creationId="{9A4DB867-DCC9-7358-F6B5-DFEB38935983}"/>
          </ac:spMkLst>
        </pc:spChg>
        <pc:graphicFrameChg chg="mod">
          <ac:chgData name="Eimear Keane" userId="eef31a02-fc57-41c7-a1dc-9c55ab6f1315" providerId="ADAL" clId="{7C773821-54A7-46F3-B34B-FBC916B0653C}" dt="2025-10-29T13:13:49.308" v="3862"/>
          <ac:graphicFrameMkLst>
            <pc:docMk/>
            <pc:sldMk cId="4289523488" sldId="4704"/>
            <ac:graphicFrameMk id="4" creationId="{5DE319B9-F091-C274-9A82-31095FC2C17B}"/>
          </ac:graphicFrameMkLst>
        </pc:graphicFrameChg>
        <pc:picChg chg="add mod">
          <ac:chgData name="Eimear Keane" userId="eef31a02-fc57-41c7-a1dc-9c55ab6f1315" providerId="ADAL" clId="{7C773821-54A7-46F3-B34B-FBC916B0653C}" dt="2025-10-29T13:13:44.244" v="3861" actId="14100"/>
          <ac:picMkLst>
            <pc:docMk/>
            <pc:sldMk cId="4289523488" sldId="4704"/>
            <ac:picMk id="2" creationId="{83510B7B-A338-F1DC-89C2-74A61B87A77D}"/>
          </ac:picMkLst>
        </pc:picChg>
        <pc:picChg chg="add mod">
          <ac:chgData name="Eimear Keane" userId="eef31a02-fc57-41c7-a1dc-9c55ab6f1315" providerId="ADAL" clId="{7C773821-54A7-46F3-B34B-FBC916B0653C}" dt="2025-10-29T13:14:07.028" v="3951" actId="1038"/>
          <ac:picMkLst>
            <pc:docMk/>
            <pc:sldMk cId="4289523488" sldId="4704"/>
            <ac:picMk id="3" creationId="{AFAFD90B-5E00-7B2E-8702-087181D7A4A2}"/>
          </ac:picMkLst>
        </pc:picChg>
      </pc:sldChg>
      <pc:sldChg chg="delSp modSp add mod">
        <pc:chgData name="Eimear Keane" userId="eef31a02-fc57-41c7-a1dc-9c55ab6f1315" providerId="ADAL" clId="{7C773821-54A7-46F3-B34B-FBC916B0653C}" dt="2025-11-12T12:17:40.984" v="6329" actId="20577"/>
        <pc:sldMkLst>
          <pc:docMk/>
          <pc:sldMk cId="1234970247" sldId="4705"/>
        </pc:sldMkLst>
        <pc:spChg chg="mod">
          <ac:chgData name="Eimear Keane" userId="eef31a02-fc57-41c7-a1dc-9c55ab6f1315" providerId="ADAL" clId="{7C773821-54A7-46F3-B34B-FBC916B0653C}" dt="2025-11-06T10:04:27.592" v="6099" actId="20577"/>
          <ac:spMkLst>
            <pc:docMk/>
            <pc:sldMk cId="1234970247" sldId="4705"/>
            <ac:spMk id="8" creationId="{B51746DF-5B37-C2E0-0174-CDC4A42E2FF1}"/>
          </ac:spMkLst>
        </pc:spChg>
        <pc:spChg chg="mod">
          <ac:chgData name="Eimear Keane" userId="eef31a02-fc57-41c7-a1dc-9c55ab6f1315" providerId="ADAL" clId="{7C773821-54A7-46F3-B34B-FBC916B0653C}" dt="2025-11-12T12:17:40.984" v="6329" actId="20577"/>
          <ac:spMkLst>
            <pc:docMk/>
            <pc:sldMk cId="1234970247" sldId="4705"/>
            <ac:spMk id="9" creationId="{408C209A-2580-2DBA-8933-67D68C67FD23}"/>
          </ac:spMkLst>
        </pc:spChg>
        <pc:spChg chg="mod">
          <ac:chgData name="Eimear Keane" userId="eef31a02-fc57-41c7-a1dc-9c55ab6f1315" providerId="ADAL" clId="{7C773821-54A7-46F3-B34B-FBC916B0653C}" dt="2025-10-29T14:00:12.845" v="4381"/>
          <ac:spMkLst>
            <pc:docMk/>
            <pc:sldMk cId="1234970247" sldId="4705"/>
            <ac:spMk id="12" creationId="{4C68AED6-284B-E04E-1085-DE90BB776CA9}"/>
          </ac:spMkLst>
        </pc:spChg>
        <pc:graphicFrameChg chg="mod">
          <ac:chgData name="Eimear Keane" userId="eef31a02-fc57-41c7-a1dc-9c55ab6f1315" providerId="ADAL" clId="{7C773821-54A7-46F3-B34B-FBC916B0653C}" dt="2025-11-06T10:03:25.158" v="6098" actId="207"/>
          <ac:graphicFrameMkLst>
            <pc:docMk/>
            <pc:sldMk cId="1234970247" sldId="4705"/>
            <ac:graphicFrameMk id="4" creationId="{892D3BF7-B2AE-63B4-E109-9316A934FC4E}"/>
          </ac:graphicFrameMkLst>
        </pc:graphicFrameChg>
      </pc:sldChg>
      <pc:sldChg chg="modSp add mod">
        <pc:chgData name="Eimear Keane" userId="eef31a02-fc57-41c7-a1dc-9c55ab6f1315" providerId="ADAL" clId="{7C773821-54A7-46F3-B34B-FBC916B0653C}" dt="2025-11-06T10:04:58.167" v="6105" actId="207"/>
        <pc:sldMkLst>
          <pc:docMk/>
          <pc:sldMk cId="1780185185" sldId="4706"/>
        </pc:sldMkLst>
        <pc:spChg chg="mod">
          <ac:chgData name="Eimear Keane" userId="eef31a02-fc57-41c7-a1dc-9c55ab6f1315" providerId="ADAL" clId="{7C773821-54A7-46F3-B34B-FBC916B0653C}" dt="2025-10-29T19:17:12.026" v="4510" actId="20577"/>
          <ac:spMkLst>
            <pc:docMk/>
            <pc:sldMk cId="1780185185" sldId="4706"/>
            <ac:spMk id="8" creationId="{27E6F258-57C8-65B3-D6E9-32CCF64D3020}"/>
          </ac:spMkLst>
        </pc:spChg>
        <pc:spChg chg="mod">
          <ac:chgData name="Eimear Keane" userId="eef31a02-fc57-41c7-a1dc-9c55ab6f1315" providerId="ADAL" clId="{7C773821-54A7-46F3-B34B-FBC916B0653C}" dt="2025-10-29T19:05:16.161" v="4392" actId="20577"/>
          <ac:spMkLst>
            <pc:docMk/>
            <pc:sldMk cId="1780185185" sldId="4706"/>
            <ac:spMk id="12" creationId="{59DE5D6F-A4C8-C241-498A-1AD3F67D209C}"/>
          </ac:spMkLst>
        </pc:spChg>
        <pc:graphicFrameChg chg="mod">
          <ac:chgData name="Eimear Keane" userId="eef31a02-fc57-41c7-a1dc-9c55ab6f1315" providerId="ADAL" clId="{7C773821-54A7-46F3-B34B-FBC916B0653C}" dt="2025-11-06T10:04:58.167" v="6105" actId="207"/>
          <ac:graphicFrameMkLst>
            <pc:docMk/>
            <pc:sldMk cId="1780185185" sldId="4706"/>
            <ac:graphicFrameMk id="4" creationId="{7A722E64-5716-CAB6-8CB9-7B85A4C247DE}"/>
          </ac:graphicFrameMkLst>
        </pc:graphicFrameChg>
      </pc:sldChg>
      <pc:sldChg chg="modSp add mod ord">
        <pc:chgData name="Eimear Keane" userId="eef31a02-fc57-41c7-a1dc-9c55ab6f1315" providerId="ADAL" clId="{7C773821-54A7-46F3-B34B-FBC916B0653C}" dt="2025-11-06T10:04:51.063" v="6103" actId="207"/>
        <pc:sldMkLst>
          <pc:docMk/>
          <pc:sldMk cId="2773485810" sldId="4707"/>
        </pc:sldMkLst>
        <pc:spChg chg="mod">
          <ac:chgData name="Eimear Keane" userId="eef31a02-fc57-41c7-a1dc-9c55ab6f1315" providerId="ADAL" clId="{7C773821-54A7-46F3-B34B-FBC916B0653C}" dt="2025-10-29T19:16:52.841" v="4496" actId="20577"/>
          <ac:spMkLst>
            <pc:docMk/>
            <pc:sldMk cId="2773485810" sldId="4707"/>
            <ac:spMk id="8" creationId="{80379BB8-1323-569A-A055-66C00DC2367C}"/>
          </ac:spMkLst>
        </pc:spChg>
        <pc:spChg chg="mod">
          <ac:chgData name="Eimear Keane" userId="eef31a02-fc57-41c7-a1dc-9c55ab6f1315" providerId="ADAL" clId="{7C773821-54A7-46F3-B34B-FBC916B0653C}" dt="2025-10-29T19:16:49.984" v="4491"/>
          <ac:spMkLst>
            <pc:docMk/>
            <pc:sldMk cId="2773485810" sldId="4707"/>
            <ac:spMk id="12" creationId="{9221E4A6-DA88-ACFD-827F-E3F960587AC6}"/>
          </ac:spMkLst>
        </pc:spChg>
        <pc:graphicFrameChg chg="mod">
          <ac:chgData name="Eimear Keane" userId="eef31a02-fc57-41c7-a1dc-9c55ab6f1315" providerId="ADAL" clId="{7C773821-54A7-46F3-B34B-FBC916B0653C}" dt="2025-11-06T10:04:51.063" v="6103" actId="207"/>
          <ac:graphicFrameMkLst>
            <pc:docMk/>
            <pc:sldMk cId="2773485810" sldId="4707"/>
            <ac:graphicFrameMk id="4" creationId="{1EDAECAD-0270-B4EF-9639-655E3CC071EC}"/>
          </ac:graphicFrameMkLst>
        </pc:graphicFrameChg>
      </pc:sldChg>
      <pc:sldChg chg="modSp add mod">
        <pc:chgData name="Eimear Keane" userId="eef31a02-fc57-41c7-a1dc-9c55ab6f1315" providerId="ADAL" clId="{7C773821-54A7-46F3-B34B-FBC916B0653C}" dt="2025-11-06T10:05:06.103" v="6107" actId="207"/>
        <pc:sldMkLst>
          <pc:docMk/>
          <pc:sldMk cId="2937364668" sldId="4708"/>
        </pc:sldMkLst>
        <pc:spChg chg="mod">
          <ac:chgData name="Eimear Keane" userId="eef31a02-fc57-41c7-a1dc-9c55ab6f1315" providerId="ADAL" clId="{7C773821-54A7-46F3-B34B-FBC916B0653C}" dt="2025-10-29T19:17:33.633" v="4529" actId="20577"/>
          <ac:spMkLst>
            <pc:docMk/>
            <pc:sldMk cId="2937364668" sldId="4708"/>
            <ac:spMk id="8" creationId="{323B10B1-F926-5027-C084-1AC42B56AC83}"/>
          </ac:spMkLst>
        </pc:spChg>
        <pc:spChg chg="mod">
          <ac:chgData name="Eimear Keane" userId="eef31a02-fc57-41c7-a1dc-9c55ab6f1315" providerId="ADAL" clId="{7C773821-54A7-46F3-B34B-FBC916B0653C}" dt="2025-10-29T19:17:46.360" v="4530"/>
          <ac:spMkLst>
            <pc:docMk/>
            <pc:sldMk cId="2937364668" sldId="4708"/>
            <ac:spMk id="12" creationId="{D250E55E-81FC-37AF-C5C6-8E95C32A14A6}"/>
          </ac:spMkLst>
        </pc:spChg>
        <pc:graphicFrameChg chg="mod">
          <ac:chgData name="Eimear Keane" userId="eef31a02-fc57-41c7-a1dc-9c55ab6f1315" providerId="ADAL" clId="{7C773821-54A7-46F3-B34B-FBC916B0653C}" dt="2025-11-06T10:05:06.103" v="6107" actId="207"/>
          <ac:graphicFrameMkLst>
            <pc:docMk/>
            <pc:sldMk cId="2937364668" sldId="4708"/>
            <ac:graphicFrameMk id="4" creationId="{66403E88-2CFC-C879-CE95-49305461AC4F}"/>
          </ac:graphicFrameMkLst>
        </pc:graphicFrameChg>
      </pc:sldChg>
      <pc:sldChg chg="modSp add mod">
        <pc:chgData name="Eimear Keane" userId="eef31a02-fc57-41c7-a1dc-9c55ab6f1315" providerId="ADAL" clId="{7C773821-54A7-46F3-B34B-FBC916B0653C}" dt="2025-11-12T12:21:05.049" v="6419" actId="20577"/>
        <pc:sldMkLst>
          <pc:docMk/>
          <pc:sldMk cId="1943967840" sldId="4709"/>
        </pc:sldMkLst>
        <pc:spChg chg="mod">
          <ac:chgData name="Eimear Keane" userId="eef31a02-fc57-41c7-a1dc-9c55ab6f1315" providerId="ADAL" clId="{7C773821-54A7-46F3-B34B-FBC916B0653C}" dt="2025-11-12T12:21:05.049" v="6419" actId="20577"/>
          <ac:spMkLst>
            <pc:docMk/>
            <pc:sldMk cId="1943967840" sldId="4709"/>
            <ac:spMk id="8" creationId="{A7934BD5-49A0-C309-B3B0-2673034F97E9}"/>
          </ac:spMkLst>
        </pc:spChg>
      </pc:sldChg>
      <pc:sldChg chg="addSp modSp add mod">
        <pc:chgData name="Eimear Keane" userId="eef31a02-fc57-41c7-a1dc-9c55ab6f1315" providerId="ADAL" clId="{7C773821-54A7-46F3-B34B-FBC916B0653C}" dt="2025-11-06T10:05:12.327" v="6108" actId="207"/>
        <pc:sldMkLst>
          <pc:docMk/>
          <pc:sldMk cId="429930096" sldId="4710"/>
        </pc:sldMkLst>
        <pc:spChg chg="mod">
          <ac:chgData name="Eimear Keane" userId="eef31a02-fc57-41c7-a1dc-9c55ab6f1315" providerId="ADAL" clId="{7C773821-54A7-46F3-B34B-FBC916B0653C}" dt="2025-11-03T13:24:17.190" v="6012" actId="20577"/>
          <ac:spMkLst>
            <pc:docMk/>
            <pc:sldMk cId="429930096" sldId="4710"/>
            <ac:spMk id="8" creationId="{3FBFEFDD-0A61-468A-A8F2-521F1F57EADD}"/>
          </ac:spMkLst>
        </pc:spChg>
        <pc:spChg chg="mod">
          <ac:chgData name="Eimear Keane" userId="eef31a02-fc57-41c7-a1dc-9c55ab6f1315" providerId="ADAL" clId="{7C773821-54A7-46F3-B34B-FBC916B0653C}" dt="2025-10-29T19:39:32.338" v="4805" actId="20577"/>
          <ac:spMkLst>
            <pc:docMk/>
            <pc:sldMk cId="429930096" sldId="4710"/>
            <ac:spMk id="9" creationId="{1145F191-809B-0F23-26F9-6C4AD6F3086B}"/>
          </ac:spMkLst>
        </pc:spChg>
        <pc:spChg chg="mod">
          <ac:chgData name="Eimear Keane" userId="eef31a02-fc57-41c7-a1dc-9c55ab6f1315" providerId="ADAL" clId="{7C773821-54A7-46F3-B34B-FBC916B0653C}" dt="2025-10-29T19:27:36.449" v="4699"/>
          <ac:spMkLst>
            <pc:docMk/>
            <pc:sldMk cId="429930096" sldId="4710"/>
            <ac:spMk id="12" creationId="{FF0D99D1-1D19-9A94-E868-377E56476BA8}"/>
          </ac:spMkLst>
        </pc:spChg>
        <pc:graphicFrameChg chg="mod topLvl modGraphic">
          <ac:chgData name="Eimear Keane" userId="eef31a02-fc57-41c7-a1dc-9c55ab6f1315" providerId="ADAL" clId="{7C773821-54A7-46F3-B34B-FBC916B0653C}" dt="2025-11-06T10:05:12.327" v="6108" actId="207"/>
          <ac:graphicFrameMkLst>
            <pc:docMk/>
            <pc:sldMk cId="429930096" sldId="4710"/>
            <ac:graphicFrameMk id="4" creationId="{1690EA88-2A49-089F-7A91-2476DC593E2E}"/>
          </ac:graphicFrameMkLst>
        </pc:graphicFrameChg>
      </pc:sldChg>
      <pc:sldChg chg="delSp modSp add mod">
        <pc:chgData name="Eimear Keane" userId="eef31a02-fc57-41c7-a1dc-9c55ab6f1315" providerId="ADAL" clId="{7C773821-54A7-46F3-B34B-FBC916B0653C}" dt="2025-11-12T11:44:28.778" v="6173" actId="20577"/>
        <pc:sldMkLst>
          <pc:docMk/>
          <pc:sldMk cId="1709221356" sldId="4711"/>
        </pc:sldMkLst>
        <pc:spChg chg="mod">
          <ac:chgData name="Eimear Keane" userId="eef31a02-fc57-41c7-a1dc-9c55ab6f1315" providerId="ADAL" clId="{7C773821-54A7-46F3-B34B-FBC916B0653C}" dt="2025-11-12T11:44:28.778" v="6173" actId="20577"/>
          <ac:spMkLst>
            <pc:docMk/>
            <pc:sldMk cId="1709221356" sldId="4711"/>
            <ac:spMk id="13" creationId="{AED6F6B3-3259-4D40-3C16-9FD54BC1B994}"/>
          </ac:spMkLst>
        </pc:spChg>
        <pc:spChg chg="mod">
          <ac:chgData name="Eimear Keane" userId="eef31a02-fc57-41c7-a1dc-9c55ab6f1315" providerId="ADAL" clId="{7C773821-54A7-46F3-B34B-FBC916B0653C}" dt="2025-10-29T19:56:34.499" v="5632" actId="20577"/>
          <ac:spMkLst>
            <pc:docMk/>
            <pc:sldMk cId="1709221356" sldId="4711"/>
            <ac:spMk id="16" creationId="{BB10BAEA-3D3C-0B0A-0392-2DF225902811}"/>
          </ac:spMkLst>
        </pc:spChg>
        <pc:picChg chg="mod">
          <ac:chgData name="Eimear Keane" userId="eef31a02-fc57-41c7-a1dc-9c55ab6f1315" providerId="ADAL" clId="{7C773821-54A7-46F3-B34B-FBC916B0653C}" dt="2025-10-29T20:04:09.797" v="5897" actId="14100"/>
          <ac:picMkLst>
            <pc:docMk/>
            <pc:sldMk cId="1709221356" sldId="4711"/>
            <ac:picMk id="4" creationId="{192751D9-F6FD-A27E-78C7-31558A5E191A}"/>
          </ac:picMkLst>
        </pc:picChg>
      </pc:sldChg>
      <pc:sldChg chg="modSp add mod">
        <pc:chgData name="Eimear Keane" userId="eef31a02-fc57-41c7-a1dc-9c55ab6f1315" providerId="ADAL" clId="{7C773821-54A7-46F3-B34B-FBC916B0653C}" dt="2025-11-12T11:45:03.590" v="6175" actId="20577"/>
        <pc:sldMkLst>
          <pc:docMk/>
          <pc:sldMk cId="2080848354" sldId="4712"/>
        </pc:sldMkLst>
        <pc:spChg chg="mod">
          <ac:chgData name="Eimear Keane" userId="eef31a02-fc57-41c7-a1dc-9c55ab6f1315" providerId="ADAL" clId="{7C773821-54A7-46F3-B34B-FBC916B0653C}" dt="2025-11-12T11:45:03.590" v="6175" actId="20577"/>
          <ac:spMkLst>
            <pc:docMk/>
            <pc:sldMk cId="2080848354" sldId="4712"/>
            <ac:spMk id="12" creationId="{6C196868-F05E-0031-1102-13F96CD07F0C}"/>
          </ac:spMkLst>
        </pc:spChg>
        <pc:graphicFrameChg chg="mod">
          <ac:chgData name="Eimear Keane" userId="eef31a02-fc57-41c7-a1dc-9c55ab6f1315" providerId="ADAL" clId="{7C773821-54A7-46F3-B34B-FBC916B0653C}" dt="2025-11-06T09:56:20.563" v="6033" actId="207"/>
          <ac:graphicFrameMkLst>
            <pc:docMk/>
            <pc:sldMk cId="2080848354" sldId="4712"/>
            <ac:graphicFrameMk id="5" creationId="{CD77359B-108C-3E67-3DDF-C4F060B3AB09}"/>
          </ac:graphicFrameMkLst>
        </pc:graphicFrameChg>
      </pc:sldChg>
      <pc:sldMasterChg chg="delSldLayout modSldLayout">
        <pc:chgData name="Eimear Keane" userId="eef31a02-fc57-41c7-a1dc-9c55ab6f1315" providerId="ADAL" clId="{7C773821-54A7-46F3-B34B-FBC916B0653C}" dt="2025-10-29T19:42:07.260" v="4945" actId="47"/>
        <pc:sldMasterMkLst>
          <pc:docMk/>
          <pc:sldMasterMk cId="12914517" sldId="2147483660"/>
        </pc:sldMasterMkLst>
        <pc:sldLayoutChg chg="delSp mod">
          <pc:chgData name="Eimear Keane" userId="eef31a02-fc57-41c7-a1dc-9c55ab6f1315" providerId="ADAL" clId="{7C773821-54A7-46F3-B34B-FBC916B0653C}" dt="2025-10-29T19:41:26.707" v="4920" actId="478"/>
          <pc:sldLayoutMkLst>
            <pc:docMk/>
            <pc:sldMasterMk cId="12914517" sldId="2147483660"/>
            <pc:sldLayoutMk cId="539653578" sldId="2147483665"/>
          </pc:sldLayoutMkLst>
        </pc:sldLayoutChg>
        <pc:sldLayoutChg chg="delSp mod">
          <pc:chgData name="Eimear Keane" userId="eef31a02-fc57-41c7-a1dc-9c55ab6f1315" providerId="ADAL" clId="{7C773821-54A7-46F3-B34B-FBC916B0653C}" dt="2025-10-28T15:51:46.560" v="879" actId="478"/>
          <pc:sldLayoutMkLst>
            <pc:docMk/>
            <pc:sldMasterMk cId="12914517" sldId="2147483660"/>
            <pc:sldLayoutMk cId="3713438415" sldId="2147483667"/>
          </pc:sldLayoutMkLst>
        </pc:sldLayoutChg>
        <pc:sldLayoutChg chg="delSp mod">
          <pc:chgData name="Eimear Keane" userId="eef31a02-fc57-41c7-a1dc-9c55ab6f1315" providerId="ADAL" clId="{7C773821-54A7-46F3-B34B-FBC916B0653C}" dt="2025-10-29T11:58:04.803" v="2975" actId="478"/>
          <pc:sldLayoutMkLst>
            <pc:docMk/>
            <pc:sldMasterMk cId="12914517" sldId="2147483660"/>
            <pc:sldLayoutMk cId="2149880997" sldId="2147483668"/>
          </pc:sldLayoutMkLst>
        </pc:sldLayoutChg>
        <pc:sldLayoutChg chg="delSp mod">
          <pc:chgData name="Eimear Keane" userId="eef31a02-fc57-41c7-a1dc-9c55ab6f1315" providerId="ADAL" clId="{7C773821-54A7-46F3-B34B-FBC916B0653C}" dt="2025-10-28T10:58:22.144" v="139" actId="478"/>
          <pc:sldLayoutMkLst>
            <pc:docMk/>
            <pc:sldMasterMk cId="12914517" sldId="2147483660"/>
            <pc:sldLayoutMk cId="2885548690" sldId="2147483676"/>
          </pc:sldLayoutMkLst>
        </pc:sldLayoutChg>
      </pc:sldMasterChg>
    </pc:docChg>
  </pc:docChgLst>
  <pc:docChgLst>
    <pc:chgData name="Guest User" userId="S::urn:spo:tenantanon#7242805f-e8fa-4a36-93ca-9387179825a5::" providerId="AD" clId="Web-{1E0450EB-7E33-92A9-9D6C-5BA21C9C92FB}"/>
    <pc:docChg chg="modSld">
      <pc:chgData name="Guest User" userId="S::urn:spo:tenantanon#7242805f-e8fa-4a36-93ca-9387179825a5::" providerId="AD" clId="Web-{1E0450EB-7E33-92A9-9D6C-5BA21C9C92FB}" dt="2025-11-12T09:22:25.606" v="2" actId="20577"/>
      <pc:docMkLst>
        <pc:docMk/>
      </pc:docMkLst>
      <pc:sldChg chg="modSp">
        <pc:chgData name="Guest User" userId="S::urn:spo:tenantanon#7242805f-e8fa-4a36-93ca-9387179825a5::" providerId="AD" clId="Web-{1E0450EB-7E33-92A9-9D6C-5BA21C9C92FB}" dt="2025-11-12T09:22:25.606" v="2" actId="20577"/>
        <pc:sldMkLst>
          <pc:docMk/>
          <pc:sldMk cId="1709221356" sldId="4711"/>
        </pc:sldMkLst>
        <pc:spChg chg="mod">
          <ac:chgData name="Guest User" userId="S::urn:spo:tenantanon#7242805f-e8fa-4a36-93ca-9387179825a5::" providerId="AD" clId="Web-{1E0450EB-7E33-92A9-9D6C-5BA21C9C92FB}" dt="2025-11-12T09:22:25.606" v="2" actId="20577"/>
          <ac:spMkLst>
            <pc:docMk/>
            <pc:sldMk cId="1709221356" sldId="4711"/>
            <ac:spMk id="13" creationId="{AED6F6B3-3259-4D40-3C16-9FD54BC1B99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9151-4FD0-A0A5-97535A6E238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D8F5-467D-8BC1-5E8C082B8899}"/>
              </c:ext>
            </c:extLst>
          </c:dPt>
          <c:dPt>
            <c:idx val="2"/>
            <c:bubble3D val="0"/>
            <c:spPr>
              <a:solidFill>
                <a:schemeClr val="bg1">
                  <a:lumMod val="95000"/>
                </a:schemeClr>
              </a:solidFill>
              <a:ln>
                <a:solidFill>
                  <a:schemeClr val="accent4">
                    <a:lumMod val="20000"/>
                    <a:lumOff val="80000"/>
                  </a:schemeClr>
                </a:solidFill>
              </a:ln>
              <a:effectLst>
                <a:outerShdw blurRad="57150" dist="19050" dir="5400000" algn="ctr" rotWithShape="0">
                  <a:srgbClr val="000000">
                    <a:alpha val="63000"/>
                  </a:srgbClr>
                </a:outerShdw>
              </a:effectLst>
              <a:sp3d>
                <a:contourClr>
                  <a:schemeClr val="accent4">
                    <a:lumMod val="20000"/>
                    <a:lumOff val="80000"/>
                  </a:schemeClr>
                </a:contourClr>
              </a:sp3d>
            </c:spPr>
            <c:extLst>
              <c:ext xmlns:c16="http://schemas.microsoft.com/office/drawing/2014/chart" uri="{C3380CC4-5D6E-409C-BE32-E72D297353CC}">
                <c16:uniqueId val="{00000001-D8F5-467D-8BC1-5E8C082B8899}"/>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9151-4FD0-A0A5-97535A6E238E}"/>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9151-4FD0-A0A5-97535A6E238E}"/>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9151-4FD0-A0A5-97535A6E238E}"/>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D-0284-41C9-A6E3-65AC4FC1D81D}"/>
              </c:ext>
            </c:extLst>
          </c:dPt>
          <c:dLbls>
            <c:dLbl>
              <c:idx val="1"/>
              <c:layout>
                <c:manualLayout>
                  <c:x val="-0.14639676948567043"/>
                  <c:y val="-0.1250719876003580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D8F5-467D-8BC1-5E8C082B8899}"/>
                </c:ext>
              </c:extLst>
            </c:dLbl>
            <c:dLbl>
              <c:idx val="2"/>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D8F5-467D-8BC1-5E8C082B889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Agency Buyer</c:v>
                </c:pt>
                <c:pt idx="1">
                  <c:v>Agency Planner/Strategist</c:v>
                </c:pt>
                <c:pt idx="2">
                  <c:v>Brand Marketing</c:v>
                </c:pt>
                <c:pt idx="3">
                  <c:v>Creative</c:v>
                </c:pt>
                <c:pt idx="4">
                  <c:v>Agency Account Management</c:v>
                </c:pt>
                <c:pt idx="5">
                  <c:v>Client/brand management</c:v>
                </c:pt>
                <c:pt idx="6">
                  <c:v>Research</c:v>
                </c:pt>
              </c:strCache>
            </c:strRef>
          </c:cat>
          <c:val>
            <c:numRef>
              <c:f>Sheet1!$B$2:$B$8</c:f>
              <c:numCache>
                <c:formatCode>0.00%</c:formatCode>
                <c:ptCount val="7"/>
                <c:pt idx="0">
                  <c:v>0.1346</c:v>
                </c:pt>
                <c:pt idx="1">
                  <c:v>0.30769999999999997</c:v>
                </c:pt>
                <c:pt idx="2">
                  <c:v>8.6499999999999994E-2</c:v>
                </c:pt>
                <c:pt idx="3">
                  <c:v>1.9199999999999998E-2</c:v>
                </c:pt>
                <c:pt idx="4">
                  <c:v>0.20580000000000001</c:v>
                </c:pt>
                <c:pt idx="5">
                  <c:v>0.15579999999999999</c:v>
                </c:pt>
                <c:pt idx="6">
                  <c:v>9.6199999999999994E-2</c:v>
                </c:pt>
              </c:numCache>
            </c:numRef>
          </c:val>
          <c:extLst>
            <c:ext xmlns:c16="http://schemas.microsoft.com/office/drawing/2014/chart" uri="{C3380CC4-5D6E-409C-BE32-E72D297353CC}">
              <c16:uniqueId val="{00000000-D8F5-467D-8BC1-5E8C082B8899}"/>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483D-427A-99FD-D8CAA70D0AD7}"/>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D8F5-467D-8BC1-5E8C082B8899}"/>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D8F5-467D-8BC1-5E8C082B8899}"/>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483D-427A-99FD-D8CAA70D0AD7}"/>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483D-427A-99FD-D8CAA70D0AD7}"/>
              </c:ext>
            </c:extLst>
          </c:dPt>
          <c:dPt>
            <c:idx val="5"/>
            <c:bubble3D val="0"/>
            <c:spPr>
              <a:solidFill>
                <a:schemeClr val="bg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0-DF71-479A-B3F1-FD9D848BBB43}"/>
              </c:ext>
            </c:extLst>
          </c:dPt>
          <c:dLbls>
            <c:dLbl>
              <c:idx val="1"/>
              <c:layout>
                <c:manualLayout>
                  <c:x val="-0.16266425467340476"/>
                  <c:y val="4.192734740876018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D8F5-467D-8BC1-5E8C082B889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15-24</c:v>
                </c:pt>
                <c:pt idx="1">
                  <c:v>25-34</c:v>
                </c:pt>
                <c:pt idx="2">
                  <c:v>35-44</c:v>
                </c:pt>
                <c:pt idx="3">
                  <c:v>45-54</c:v>
                </c:pt>
                <c:pt idx="4">
                  <c:v>55-64</c:v>
                </c:pt>
                <c:pt idx="5">
                  <c:v>65+</c:v>
                </c:pt>
              </c:strCache>
            </c:strRef>
          </c:cat>
          <c:val>
            <c:numRef>
              <c:f>Sheet1!$B$2:$B$7</c:f>
              <c:numCache>
                <c:formatCode>0.00%</c:formatCode>
                <c:ptCount val="6"/>
                <c:pt idx="0">
                  <c:v>2.8799999999999999E-2</c:v>
                </c:pt>
                <c:pt idx="1">
                  <c:v>0.26950000000000002</c:v>
                </c:pt>
                <c:pt idx="2">
                  <c:v>0.28560000000000002</c:v>
                </c:pt>
                <c:pt idx="3">
                  <c:v>0.25</c:v>
                </c:pt>
                <c:pt idx="4">
                  <c:v>0.125</c:v>
                </c:pt>
                <c:pt idx="5">
                  <c:v>9.5999999999999992E-3</c:v>
                </c:pt>
              </c:numCache>
            </c:numRef>
          </c:val>
          <c:extLst>
            <c:ext xmlns:c16="http://schemas.microsoft.com/office/drawing/2014/chart" uri="{C3380CC4-5D6E-409C-BE32-E72D297353CC}">
              <c16:uniqueId val="{00000000-D8F5-467D-8BC1-5E8C082B8899}"/>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8D2A-44D9-8707-4C52E15625A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8D2A-44D9-8707-4C52E15625A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8D2A-44D9-8707-4C52E15625A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8D2A-44D9-8707-4C52E15625A8}"/>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8D2A-44D9-8707-4C52E15625A8}"/>
              </c:ext>
            </c:extLst>
          </c:dPt>
          <c:dPt>
            <c:idx val="5"/>
            <c:bubble3D val="0"/>
            <c:spPr>
              <a:solidFill>
                <a:schemeClr val="bg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8D2A-44D9-8707-4C52E15625A8}"/>
              </c:ext>
            </c:extLst>
          </c:dPt>
          <c:dLbls>
            <c:dLbl>
              <c:idx val="1"/>
              <c:layout>
                <c:manualLayout>
                  <c:x val="-0.14174900863014661"/>
                  <c:y val="-2.6058029412480196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D2A-44D9-8707-4C52E15625A8}"/>
                </c:ext>
              </c:extLst>
            </c:dLbl>
            <c:dLbl>
              <c:idx val="5"/>
              <c:layout>
                <c:manualLayout>
                  <c:x val="8.9088883940146898E-2"/>
                  <c:y val="-3.366767531037874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8D2A-44D9-8707-4C52E15625A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15-24</c:v>
                </c:pt>
                <c:pt idx="1">
                  <c:v>25-34</c:v>
                </c:pt>
                <c:pt idx="2">
                  <c:v>35-44</c:v>
                </c:pt>
                <c:pt idx="3">
                  <c:v>45-54</c:v>
                </c:pt>
                <c:pt idx="4">
                  <c:v>55-64</c:v>
                </c:pt>
                <c:pt idx="5">
                  <c:v>65+</c:v>
                </c:pt>
              </c:strCache>
            </c:strRef>
          </c:cat>
          <c:val>
            <c:numRef>
              <c:f>Sheet1!$B$2:$B$7</c:f>
              <c:numCache>
                <c:formatCode>0.00%</c:formatCode>
                <c:ptCount val="6"/>
                <c:pt idx="0">
                  <c:v>0.16</c:v>
                </c:pt>
                <c:pt idx="1">
                  <c:v>0.15</c:v>
                </c:pt>
                <c:pt idx="2">
                  <c:v>0.19</c:v>
                </c:pt>
                <c:pt idx="3">
                  <c:v>0.17</c:v>
                </c:pt>
                <c:pt idx="4">
                  <c:v>0.14000000000000001</c:v>
                </c:pt>
                <c:pt idx="5">
                  <c:v>0.19</c:v>
                </c:pt>
              </c:numCache>
            </c:numRef>
          </c:val>
          <c:extLst>
            <c:ext xmlns:c16="http://schemas.microsoft.com/office/drawing/2014/chart" uri="{C3380CC4-5D6E-409C-BE32-E72D297353CC}">
              <c16:uniqueId val="{0000000C-8D2A-44D9-8707-4C52E15625A8}"/>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7455-4F3E-A7C5-F29FBF04672D}"/>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D8F5-467D-8BC1-5E8C082B8899}"/>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D8F5-467D-8BC1-5E8C082B8899}"/>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7455-4F3E-A7C5-F29FBF04672D}"/>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7455-4F3E-A7C5-F29FBF04672D}"/>
              </c:ext>
            </c:extLst>
          </c:dPt>
          <c:dPt>
            <c:idx val="5"/>
            <c:bubble3D val="0"/>
            <c:spPr>
              <a:solidFill>
                <a:schemeClr val="bg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0-DF71-479A-B3F1-FD9D848BBB43}"/>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0-74FF-4940-99C7-9D6A441CB94C}"/>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F-7455-4F3E-A7C5-F29FBF04672D}"/>
              </c:ext>
            </c:extLst>
          </c:dPt>
          <c:dLbls>
            <c:dLbl>
              <c:idx val="1"/>
              <c:layout>
                <c:manualLayout>
                  <c:x val="-0.16266425467340476"/>
                  <c:y val="4.192734740876018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D8F5-467D-8BC1-5E8C082B8899}"/>
                </c:ext>
              </c:extLst>
            </c:dLbl>
            <c:dLbl>
              <c:idx val="6"/>
              <c:layout>
                <c:manualLayout>
                  <c:x val="0.11559296552387936"/>
                  <c:y val="3.129286617065094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74FF-4940-99C7-9D6A441CB94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Dublin</c:v>
                </c:pt>
                <c:pt idx="1">
                  <c:v>Rest of Leinster</c:v>
                </c:pt>
                <c:pt idx="2">
                  <c:v>Galway</c:v>
                </c:pt>
                <c:pt idx="3">
                  <c:v>Rest of Connacht</c:v>
                </c:pt>
                <c:pt idx="4">
                  <c:v>Limerick</c:v>
                </c:pt>
                <c:pt idx="5">
                  <c:v>Cork</c:v>
                </c:pt>
                <c:pt idx="6">
                  <c:v>Rest of Munster</c:v>
                </c:pt>
                <c:pt idx="7">
                  <c:v>Ulster</c:v>
                </c:pt>
              </c:strCache>
            </c:strRef>
          </c:cat>
          <c:val>
            <c:numRef>
              <c:f>Sheet1!$B$2:$B$9</c:f>
              <c:numCache>
                <c:formatCode>0.00%</c:formatCode>
                <c:ptCount val="8"/>
                <c:pt idx="0">
                  <c:v>0.70189999999999997</c:v>
                </c:pt>
                <c:pt idx="1">
                  <c:v>0.23069999999999999</c:v>
                </c:pt>
                <c:pt idx="2">
                  <c:v>1.9199999999999998E-2</c:v>
                </c:pt>
                <c:pt idx="3">
                  <c:v>2.8799999999999999E-2</c:v>
                </c:pt>
                <c:pt idx="4">
                  <c:v>0</c:v>
                </c:pt>
                <c:pt idx="5">
                  <c:v>0</c:v>
                </c:pt>
                <c:pt idx="6">
                  <c:v>9.5999999999999992E-3</c:v>
                </c:pt>
                <c:pt idx="7">
                  <c:v>9.5999999999999992E-3</c:v>
                </c:pt>
              </c:numCache>
            </c:numRef>
          </c:val>
          <c:extLst>
            <c:ext xmlns:c16="http://schemas.microsoft.com/office/drawing/2014/chart" uri="{C3380CC4-5D6E-409C-BE32-E72D297353CC}">
              <c16:uniqueId val="{00000000-D8F5-467D-8BC1-5E8C082B8899}"/>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737D-4092-924C-E709570EE612}"/>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737D-4092-924C-E709570EE612}"/>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737D-4092-924C-E709570EE612}"/>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737D-4092-924C-E709570EE612}"/>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737D-4092-924C-E709570EE612}"/>
              </c:ext>
            </c:extLst>
          </c:dPt>
          <c:dPt>
            <c:idx val="5"/>
            <c:bubble3D val="0"/>
            <c:spPr>
              <a:solidFill>
                <a:schemeClr val="bg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737D-4092-924C-E709570EE612}"/>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D-737D-4092-924C-E709570EE612}"/>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F-737D-4092-924C-E709570EE612}"/>
              </c:ext>
            </c:extLst>
          </c:dPt>
          <c:dLbls>
            <c:dLbl>
              <c:idx val="1"/>
              <c:layout>
                <c:manualLayout>
                  <c:x val="-0.16266425467340476"/>
                  <c:y val="4.192734740876018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37D-4092-924C-E709570EE612}"/>
                </c:ext>
              </c:extLst>
            </c:dLbl>
            <c:dLbl>
              <c:idx val="6"/>
              <c:layout>
                <c:manualLayout>
                  <c:x val="0.11559296552387936"/>
                  <c:y val="3.129286617065094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737D-4092-924C-E709570EE61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Dublin</c:v>
                </c:pt>
                <c:pt idx="1">
                  <c:v>Rest of Leinster</c:v>
                </c:pt>
                <c:pt idx="2">
                  <c:v>Galway</c:v>
                </c:pt>
                <c:pt idx="3">
                  <c:v>Rest of Connacht</c:v>
                </c:pt>
                <c:pt idx="4">
                  <c:v>Limerick</c:v>
                </c:pt>
                <c:pt idx="5">
                  <c:v>Cork</c:v>
                </c:pt>
                <c:pt idx="6">
                  <c:v>Rest of Munster</c:v>
                </c:pt>
                <c:pt idx="7">
                  <c:v>Ulster</c:v>
                </c:pt>
              </c:strCache>
            </c:strRef>
          </c:cat>
          <c:val>
            <c:numRef>
              <c:f>Sheet1!$B$2:$B$9</c:f>
              <c:numCache>
                <c:formatCode>0.00%</c:formatCode>
                <c:ptCount val="8"/>
                <c:pt idx="0">
                  <c:v>0.28000000000000003</c:v>
                </c:pt>
                <c:pt idx="1">
                  <c:v>0.27</c:v>
                </c:pt>
                <c:pt idx="2">
                  <c:v>0.05</c:v>
                </c:pt>
                <c:pt idx="3">
                  <c:v>0.06</c:v>
                </c:pt>
                <c:pt idx="4">
                  <c:v>0.04</c:v>
                </c:pt>
                <c:pt idx="5">
                  <c:v>0.11</c:v>
                </c:pt>
                <c:pt idx="6">
                  <c:v>0.11</c:v>
                </c:pt>
                <c:pt idx="7">
                  <c:v>0.06</c:v>
                </c:pt>
              </c:numCache>
            </c:numRef>
          </c:val>
          <c:extLst>
            <c:ext xmlns:c16="http://schemas.microsoft.com/office/drawing/2014/chart" uri="{C3380CC4-5D6E-409C-BE32-E72D297353CC}">
              <c16:uniqueId val="{00000010-737D-4092-924C-E709570EE612}"/>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Sheet1!$A$2:$A$16</c:f>
              <c:strCache>
                <c:ptCount val="15"/>
                <c:pt idx="0">
                  <c:v>White Irish</c:v>
                </c:pt>
                <c:pt idx="1">
                  <c:v>White Traveller</c:v>
                </c:pt>
                <c:pt idx="2">
                  <c:v>Roma</c:v>
                </c:pt>
                <c:pt idx="3">
                  <c:v>Any other white background</c:v>
                </c:pt>
                <c:pt idx="4">
                  <c:v>Black or Black Irish</c:v>
                </c:pt>
                <c:pt idx="5">
                  <c:v>African</c:v>
                </c:pt>
                <c:pt idx="6">
                  <c:v>Any other black background</c:v>
                </c:pt>
                <c:pt idx="7">
                  <c:v>Asian or Asian Irish</c:v>
                </c:pt>
                <c:pt idx="8">
                  <c:v>Chinese</c:v>
                </c:pt>
                <c:pt idx="9">
                  <c:v>Indian/Pakistani/Bangladeshi</c:v>
                </c:pt>
                <c:pt idx="10">
                  <c:v>Any other Asian background</c:v>
                </c:pt>
                <c:pt idx="11">
                  <c:v>Other, including mixed group/background</c:v>
                </c:pt>
                <c:pt idx="12">
                  <c:v>Arabic</c:v>
                </c:pt>
                <c:pt idx="13">
                  <c:v>Other</c:v>
                </c:pt>
                <c:pt idx="14">
                  <c:v>Prefer not to answer</c:v>
                </c:pt>
              </c:strCache>
            </c:strRef>
          </c:cat>
          <c:val>
            <c:numRef>
              <c:f>Sheet1!$B$2:$B$16</c:f>
              <c:numCache>
                <c:formatCode>0.00%</c:formatCode>
                <c:ptCount val="15"/>
                <c:pt idx="0">
                  <c:v>0.88460000000000005</c:v>
                </c:pt>
                <c:pt idx="1">
                  <c:v>0</c:v>
                </c:pt>
                <c:pt idx="2">
                  <c:v>9.5999999999999992E-3</c:v>
                </c:pt>
                <c:pt idx="3">
                  <c:v>6.7299999999999999E-2</c:v>
                </c:pt>
                <c:pt idx="4">
                  <c:v>0</c:v>
                </c:pt>
                <c:pt idx="5">
                  <c:v>0</c:v>
                </c:pt>
                <c:pt idx="6">
                  <c:v>0</c:v>
                </c:pt>
                <c:pt idx="7">
                  <c:v>0</c:v>
                </c:pt>
                <c:pt idx="8">
                  <c:v>0</c:v>
                </c:pt>
                <c:pt idx="9">
                  <c:v>9.5999999999999992E-3</c:v>
                </c:pt>
                <c:pt idx="10">
                  <c:v>0</c:v>
                </c:pt>
                <c:pt idx="11">
                  <c:v>9.5999999999999992E-3</c:v>
                </c:pt>
                <c:pt idx="12">
                  <c:v>0</c:v>
                </c:pt>
                <c:pt idx="13">
                  <c:v>9.5999999999999992E-3</c:v>
                </c:pt>
                <c:pt idx="14">
                  <c:v>9.5999999999999992E-3</c:v>
                </c:pt>
              </c:numCache>
            </c:numRef>
          </c:val>
          <c:extLst>
            <c:ext xmlns:c16="http://schemas.microsoft.com/office/drawing/2014/chart" uri="{C3380CC4-5D6E-409C-BE32-E72D297353CC}">
              <c16:uniqueId val="{00000000-471F-4BE4-8395-16D089D91DE7}"/>
            </c:ext>
          </c:extLst>
        </c:ser>
        <c:ser>
          <c:idx val="1"/>
          <c:order val="1"/>
          <c:tx>
            <c:strRef>
              <c:f>Sheet1!$C$1</c:f>
              <c:strCache>
                <c:ptCount val="1"/>
                <c:pt idx="0">
                  <c:v>Ireland</c:v>
                </c:pt>
              </c:strCache>
            </c:strRef>
          </c:tx>
          <c:spPr>
            <a:solidFill>
              <a:schemeClr val="accent2"/>
            </a:solidFill>
            <a:ln>
              <a:noFill/>
            </a:ln>
            <a:effectLst/>
          </c:spPr>
          <c:invertIfNegative val="0"/>
          <c:cat>
            <c:strRef>
              <c:f>Sheet1!$A$2:$A$16</c:f>
              <c:strCache>
                <c:ptCount val="15"/>
                <c:pt idx="0">
                  <c:v>White Irish</c:v>
                </c:pt>
                <c:pt idx="1">
                  <c:v>White Traveller</c:v>
                </c:pt>
                <c:pt idx="2">
                  <c:v>Roma</c:v>
                </c:pt>
                <c:pt idx="3">
                  <c:v>Any other white background</c:v>
                </c:pt>
                <c:pt idx="4">
                  <c:v>Black or Black Irish</c:v>
                </c:pt>
                <c:pt idx="5">
                  <c:v>African</c:v>
                </c:pt>
                <c:pt idx="6">
                  <c:v>Any other black background</c:v>
                </c:pt>
                <c:pt idx="7">
                  <c:v>Asian or Asian Irish</c:v>
                </c:pt>
                <c:pt idx="8">
                  <c:v>Chinese</c:v>
                </c:pt>
                <c:pt idx="9">
                  <c:v>Indian/Pakistani/Bangladeshi</c:v>
                </c:pt>
                <c:pt idx="10">
                  <c:v>Any other Asian background</c:v>
                </c:pt>
                <c:pt idx="11">
                  <c:v>Other, including mixed group/background</c:v>
                </c:pt>
                <c:pt idx="12">
                  <c:v>Arabic</c:v>
                </c:pt>
                <c:pt idx="13">
                  <c:v>Other</c:v>
                </c:pt>
                <c:pt idx="14">
                  <c:v>Prefer not to answer</c:v>
                </c:pt>
              </c:strCache>
            </c:strRef>
          </c:cat>
          <c:val>
            <c:numRef>
              <c:f>Sheet1!$C$2:$C$16</c:f>
              <c:numCache>
                <c:formatCode>0.00%</c:formatCode>
                <c:ptCount val="15"/>
                <c:pt idx="0">
                  <c:v>0.77</c:v>
                </c:pt>
                <c:pt idx="1">
                  <c:v>0.01</c:v>
                </c:pt>
                <c:pt idx="2">
                  <c:v>0</c:v>
                </c:pt>
                <c:pt idx="3">
                  <c:v>0.1</c:v>
                </c:pt>
                <c:pt idx="4">
                  <c:v>0.01</c:v>
                </c:pt>
                <c:pt idx="5">
                  <c:v>0</c:v>
                </c:pt>
                <c:pt idx="6">
                  <c:v>0.01</c:v>
                </c:pt>
                <c:pt idx="7">
                  <c:v>0.02</c:v>
                </c:pt>
                <c:pt idx="8">
                  <c:v>0.01</c:v>
                </c:pt>
                <c:pt idx="9">
                  <c:v>0.02</c:v>
                </c:pt>
                <c:pt idx="10">
                  <c:v>0.01</c:v>
                </c:pt>
                <c:pt idx="11">
                  <c:v>0</c:v>
                </c:pt>
                <c:pt idx="12">
                  <c:v>0.01</c:v>
                </c:pt>
                <c:pt idx="13">
                  <c:v>0.06</c:v>
                </c:pt>
              </c:numCache>
            </c:numRef>
          </c:val>
          <c:extLst>
            <c:ext xmlns:c16="http://schemas.microsoft.com/office/drawing/2014/chart" uri="{C3380CC4-5D6E-409C-BE32-E72D297353CC}">
              <c16:uniqueId val="{00000001-471F-4BE4-8395-16D089D91DE7}"/>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Sheet1!$A$2:$A$3</c:f>
              <c:strCache>
                <c:ptCount val="2"/>
                <c:pt idx="0">
                  <c:v>White Irish</c:v>
                </c:pt>
                <c:pt idx="1">
                  <c:v>Other ethnic group/background</c:v>
                </c:pt>
              </c:strCache>
            </c:strRef>
          </c:cat>
          <c:val>
            <c:numRef>
              <c:f>Sheet1!$B$2:$B$3</c:f>
              <c:numCache>
                <c:formatCode>0%</c:formatCode>
                <c:ptCount val="2"/>
                <c:pt idx="0" formatCode="0.00%">
                  <c:v>0.88460000000000005</c:v>
                </c:pt>
                <c:pt idx="1">
                  <c:v>0.1153</c:v>
                </c:pt>
              </c:numCache>
            </c:numRef>
          </c:val>
          <c:extLst>
            <c:ext xmlns:c16="http://schemas.microsoft.com/office/drawing/2014/chart" uri="{C3380CC4-5D6E-409C-BE32-E72D297353CC}">
              <c16:uniqueId val="{00000000-471F-4BE4-8395-16D089D91DE7}"/>
            </c:ext>
          </c:extLst>
        </c:ser>
        <c:ser>
          <c:idx val="1"/>
          <c:order val="1"/>
          <c:tx>
            <c:strRef>
              <c:f>Sheet1!$C$1</c:f>
              <c:strCache>
                <c:ptCount val="1"/>
                <c:pt idx="0">
                  <c:v>Ireland</c:v>
                </c:pt>
              </c:strCache>
            </c:strRef>
          </c:tx>
          <c:spPr>
            <a:solidFill>
              <a:srgbClr val="00B050"/>
            </a:solidFill>
            <a:ln>
              <a:noFill/>
            </a:ln>
            <a:effectLst/>
          </c:spPr>
          <c:invertIfNegative val="0"/>
          <c:cat>
            <c:strRef>
              <c:f>Sheet1!$A$2:$A$3</c:f>
              <c:strCache>
                <c:ptCount val="2"/>
                <c:pt idx="0">
                  <c:v>White Irish</c:v>
                </c:pt>
                <c:pt idx="1">
                  <c:v>Other ethnic group/background</c:v>
                </c:pt>
              </c:strCache>
            </c:strRef>
          </c:cat>
          <c:val>
            <c:numRef>
              <c:f>Sheet1!$C$2:$C$3</c:f>
              <c:numCache>
                <c:formatCode>0%</c:formatCode>
                <c:ptCount val="2"/>
                <c:pt idx="0" formatCode="0.00%">
                  <c:v>0.77</c:v>
                </c:pt>
                <c:pt idx="1">
                  <c:v>0.23</c:v>
                </c:pt>
              </c:numCache>
            </c:numRef>
          </c:val>
          <c:extLst>
            <c:ext xmlns:c16="http://schemas.microsoft.com/office/drawing/2014/chart" uri="{C3380CC4-5D6E-409C-BE32-E72D297353CC}">
              <c16:uniqueId val="{00000001-471F-4BE4-8395-16D089D91DE7}"/>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Sheet1!$A$2:$A$9</c:f>
              <c:strCache>
                <c:ptCount val="8"/>
                <c:pt idx="0">
                  <c:v>0</c:v>
                </c:pt>
                <c:pt idx="1">
                  <c:v>1</c:v>
                </c:pt>
                <c:pt idx="2">
                  <c:v>2</c:v>
                </c:pt>
                <c:pt idx="3">
                  <c:v>3</c:v>
                </c:pt>
                <c:pt idx="4">
                  <c:v>4</c:v>
                </c:pt>
                <c:pt idx="5">
                  <c:v>5</c:v>
                </c:pt>
                <c:pt idx="6">
                  <c:v>6</c:v>
                </c:pt>
                <c:pt idx="7">
                  <c:v>7+</c:v>
                </c:pt>
              </c:strCache>
            </c:strRef>
          </c:cat>
          <c:val>
            <c:numRef>
              <c:f>Sheet1!$B$2:$B$9</c:f>
              <c:numCache>
                <c:formatCode>0.00%</c:formatCode>
                <c:ptCount val="8"/>
                <c:pt idx="0" formatCode="0%">
                  <c:v>1.9599999999999999E-2</c:v>
                </c:pt>
                <c:pt idx="1">
                  <c:v>0.3039</c:v>
                </c:pt>
                <c:pt idx="2">
                  <c:v>0.31369999999999998</c:v>
                </c:pt>
                <c:pt idx="3">
                  <c:v>0.24510000000000001</c:v>
                </c:pt>
                <c:pt idx="4">
                  <c:v>6.8599999999999994E-2</c:v>
                </c:pt>
                <c:pt idx="5">
                  <c:v>3.9199999999999999E-2</c:v>
                </c:pt>
                <c:pt idx="6">
                  <c:v>0</c:v>
                </c:pt>
                <c:pt idx="7">
                  <c:v>9.7999999999999997E-3</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rgbClr val="00B050"/>
            </a:solidFill>
            <a:ln>
              <a:noFill/>
            </a:ln>
            <a:effectLst/>
          </c:spPr>
          <c:invertIfNegative val="0"/>
          <c:cat>
            <c:strRef>
              <c:f>Sheet1!$A$2:$A$9</c:f>
              <c:strCache>
                <c:ptCount val="8"/>
                <c:pt idx="0">
                  <c:v>0</c:v>
                </c:pt>
                <c:pt idx="1">
                  <c:v>1</c:v>
                </c:pt>
                <c:pt idx="2">
                  <c:v>2</c:v>
                </c:pt>
                <c:pt idx="3">
                  <c:v>3</c:v>
                </c:pt>
                <c:pt idx="4">
                  <c:v>4</c:v>
                </c:pt>
                <c:pt idx="5">
                  <c:v>5</c:v>
                </c:pt>
                <c:pt idx="6">
                  <c:v>6</c:v>
                </c:pt>
                <c:pt idx="7">
                  <c:v>7+</c:v>
                </c:pt>
              </c:strCache>
            </c:strRef>
          </c:cat>
          <c:val>
            <c:numRef>
              <c:f>Sheet1!$C$2:$C$9</c:f>
              <c:numCache>
                <c:formatCode>0.00%</c:formatCode>
                <c:ptCount val="8"/>
                <c:pt idx="0" formatCode="0%">
                  <c:v>0.01</c:v>
                </c:pt>
                <c:pt idx="1">
                  <c:v>0.46</c:v>
                </c:pt>
                <c:pt idx="2">
                  <c:v>0.3</c:v>
                </c:pt>
                <c:pt idx="3">
                  <c:v>0.09</c:v>
                </c:pt>
                <c:pt idx="4">
                  <c:v>0.02</c:v>
                </c:pt>
                <c:pt idx="5">
                  <c:v>0.01</c:v>
                </c:pt>
                <c:pt idx="6">
                  <c:v>0</c:v>
                </c:pt>
                <c:pt idx="7">
                  <c:v>0</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Sheet1!$A$2:$A$7</c:f>
              <c:strCache>
                <c:ptCount val="6"/>
                <c:pt idx="0">
                  <c:v>0</c:v>
                </c:pt>
                <c:pt idx="1">
                  <c:v>1</c:v>
                </c:pt>
                <c:pt idx="2">
                  <c:v>2</c:v>
                </c:pt>
                <c:pt idx="3">
                  <c:v>3</c:v>
                </c:pt>
                <c:pt idx="4">
                  <c:v>4</c:v>
                </c:pt>
                <c:pt idx="5">
                  <c:v>5+</c:v>
                </c:pt>
              </c:strCache>
            </c:strRef>
          </c:cat>
          <c:val>
            <c:numRef>
              <c:f>Sheet1!$B$2:$B$7</c:f>
              <c:numCache>
                <c:formatCode>0.00%</c:formatCode>
                <c:ptCount val="6"/>
                <c:pt idx="0" formatCode="0%">
                  <c:v>0.43140000000000001</c:v>
                </c:pt>
                <c:pt idx="1">
                  <c:v>0.35289999999999999</c:v>
                </c:pt>
                <c:pt idx="2">
                  <c:v>0.16669999999999999</c:v>
                </c:pt>
                <c:pt idx="3">
                  <c:v>1.9599999999999999E-2</c:v>
                </c:pt>
                <c:pt idx="4">
                  <c:v>9.7999999999999997E-3</c:v>
                </c:pt>
                <c:pt idx="5">
                  <c:v>1.9599999999999999E-2</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rgbClr val="00B050"/>
            </a:solidFill>
            <a:ln>
              <a:noFill/>
            </a:ln>
            <a:effectLst/>
          </c:spPr>
          <c:invertIfNegative val="0"/>
          <c:cat>
            <c:strRef>
              <c:f>Sheet1!$A$2:$A$7</c:f>
              <c:strCache>
                <c:ptCount val="6"/>
                <c:pt idx="0">
                  <c:v>0</c:v>
                </c:pt>
                <c:pt idx="1">
                  <c:v>1</c:v>
                </c:pt>
                <c:pt idx="2">
                  <c:v>2</c:v>
                </c:pt>
                <c:pt idx="3">
                  <c:v>3</c:v>
                </c:pt>
                <c:pt idx="4">
                  <c:v>4</c:v>
                </c:pt>
                <c:pt idx="5">
                  <c:v>5+</c:v>
                </c:pt>
              </c:strCache>
            </c:strRef>
          </c:cat>
          <c:val>
            <c:numRef>
              <c:f>Sheet1!$C$2:$C$7</c:f>
              <c:numCache>
                <c:formatCode>0.00%</c:formatCode>
                <c:ptCount val="6"/>
                <c:pt idx="0" formatCode="0%">
                  <c:v>0.74</c:v>
                </c:pt>
                <c:pt idx="1">
                  <c:v>0.2</c:v>
                </c:pt>
                <c:pt idx="2">
                  <c:v>0.05</c:v>
                </c:pt>
                <c:pt idx="3">
                  <c:v>0.01</c:v>
                </c:pt>
                <c:pt idx="4">
                  <c:v>0</c:v>
                </c:pt>
                <c:pt idx="5">
                  <c:v>0</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Sheet1!$A$2:$A$7</c:f>
              <c:strCache>
                <c:ptCount val="6"/>
                <c:pt idx="0">
                  <c:v>0</c:v>
                </c:pt>
                <c:pt idx="1">
                  <c:v>1</c:v>
                </c:pt>
                <c:pt idx="2">
                  <c:v>2</c:v>
                </c:pt>
                <c:pt idx="3">
                  <c:v>3</c:v>
                </c:pt>
                <c:pt idx="4">
                  <c:v>4</c:v>
                </c:pt>
                <c:pt idx="5">
                  <c:v>5+</c:v>
                </c:pt>
              </c:strCache>
            </c:strRef>
          </c:cat>
          <c:val>
            <c:numRef>
              <c:f>Sheet1!$B$2:$B$7</c:f>
              <c:numCache>
                <c:formatCode>0.00%</c:formatCode>
                <c:ptCount val="6"/>
                <c:pt idx="0" formatCode="0%">
                  <c:v>0</c:v>
                </c:pt>
                <c:pt idx="1">
                  <c:v>4.9000000000000002E-2</c:v>
                </c:pt>
                <c:pt idx="2">
                  <c:v>0.47060000000000002</c:v>
                </c:pt>
                <c:pt idx="3">
                  <c:v>0.23530000000000001</c:v>
                </c:pt>
                <c:pt idx="4">
                  <c:v>0.13730000000000001</c:v>
                </c:pt>
                <c:pt idx="5">
                  <c:v>0.10780000000000001</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rgbClr val="00B050"/>
            </a:solidFill>
            <a:ln>
              <a:noFill/>
            </a:ln>
            <a:effectLst/>
          </c:spPr>
          <c:invertIfNegative val="0"/>
          <c:cat>
            <c:strRef>
              <c:f>Sheet1!$A$2:$A$7</c:f>
              <c:strCache>
                <c:ptCount val="6"/>
                <c:pt idx="0">
                  <c:v>0</c:v>
                </c:pt>
                <c:pt idx="1">
                  <c:v>1</c:v>
                </c:pt>
                <c:pt idx="2">
                  <c:v>2</c:v>
                </c:pt>
                <c:pt idx="3">
                  <c:v>3</c:v>
                </c:pt>
                <c:pt idx="4">
                  <c:v>4</c:v>
                </c:pt>
                <c:pt idx="5">
                  <c:v>5+</c:v>
                </c:pt>
              </c:strCache>
            </c:strRef>
          </c:cat>
          <c:val>
            <c:numRef>
              <c:f>Sheet1!$C$2:$C$7</c:f>
              <c:numCache>
                <c:formatCode>0.00%</c:formatCode>
                <c:ptCount val="6"/>
                <c:pt idx="0" formatCode="0%">
                  <c:v>7.0000000000000007E-2</c:v>
                </c:pt>
                <c:pt idx="1">
                  <c:v>0.26</c:v>
                </c:pt>
                <c:pt idx="2">
                  <c:v>0.37</c:v>
                </c:pt>
                <c:pt idx="3">
                  <c:v>0.14000000000000001</c:v>
                </c:pt>
                <c:pt idx="4">
                  <c:v>0.1</c:v>
                </c:pt>
                <c:pt idx="5">
                  <c:v>0.06</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Sheet1!$A$2:$A$7</c:f>
              <c:strCache>
                <c:ptCount val="6"/>
                <c:pt idx="0">
                  <c:v>0</c:v>
                </c:pt>
                <c:pt idx="1">
                  <c:v>1</c:v>
                </c:pt>
                <c:pt idx="2">
                  <c:v>2</c:v>
                </c:pt>
                <c:pt idx="3">
                  <c:v>3</c:v>
                </c:pt>
                <c:pt idx="4">
                  <c:v>4</c:v>
                </c:pt>
                <c:pt idx="5">
                  <c:v>5+</c:v>
                </c:pt>
              </c:strCache>
            </c:strRef>
          </c:cat>
          <c:val>
            <c:numRef>
              <c:f>Sheet1!$B$2:$B$7</c:f>
              <c:numCache>
                <c:formatCode>0.00%</c:formatCode>
                <c:ptCount val="6"/>
                <c:pt idx="0" formatCode="0%">
                  <c:v>0.26469999999999999</c:v>
                </c:pt>
                <c:pt idx="1">
                  <c:v>0.40200000000000002</c:v>
                </c:pt>
                <c:pt idx="2">
                  <c:v>0.23530000000000001</c:v>
                </c:pt>
                <c:pt idx="3">
                  <c:v>7.8399999999999997E-2</c:v>
                </c:pt>
                <c:pt idx="4">
                  <c:v>1.9599999999999999E-2</c:v>
                </c:pt>
                <c:pt idx="5">
                  <c:v>0</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rgbClr val="00B050"/>
            </a:solidFill>
            <a:ln>
              <a:noFill/>
            </a:ln>
            <a:effectLst/>
          </c:spPr>
          <c:invertIfNegative val="0"/>
          <c:cat>
            <c:strRef>
              <c:f>Sheet1!$A$2:$A$7</c:f>
              <c:strCache>
                <c:ptCount val="6"/>
                <c:pt idx="0">
                  <c:v>0</c:v>
                </c:pt>
                <c:pt idx="1">
                  <c:v>1</c:v>
                </c:pt>
                <c:pt idx="2">
                  <c:v>2</c:v>
                </c:pt>
                <c:pt idx="3">
                  <c:v>3</c:v>
                </c:pt>
                <c:pt idx="4">
                  <c:v>4</c:v>
                </c:pt>
                <c:pt idx="5">
                  <c:v>5+</c:v>
                </c:pt>
              </c:strCache>
            </c:strRef>
          </c:cat>
          <c:val>
            <c:numRef>
              <c:f>Sheet1!$C$2:$C$7</c:f>
              <c:numCache>
                <c:formatCode>0.00%</c:formatCode>
                <c:ptCount val="6"/>
                <c:pt idx="0" formatCode="0%">
                  <c:v>0.46</c:v>
                </c:pt>
                <c:pt idx="1">
                  <c:v>0.36</c:v>
                </c:pt>
                <c:pt idx="2">
                  <c:v>0.13</c:v>
                </c:pt>
                <c:pt idx="3">
                  <c:v>0.03</c:v>
                </c:pt>
                <c:pt idx="4">
                  <c:v>0.01</c:v>
                </c:pt>
                <c:pt idx="5">
                  <c:v>0</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Sheet1!$A$2:$A$5</c:f>
              <c:strCache>
                <c:ptCount val="4"/>
                <c:pt idx="0">
                  <c:v>Yes</c:v>
                </c:pt>
                <c:pt idx="1">
                  <c:v>No</c:v>
                </c:pt>
                <c:pt idx="2">
                  <c:v>Don't know</c:v>
                </c:pt>
                <c:pt idx="3">
                  <c:v>N/A</c:v>
                </c:pt>
              </c:strCache>
            </c:strRef>
          </c:cat>
          <c:val>
            <c:numRef>
              <c:f>Sheet1!$B$2:$B$5</c:f>
              <c:numCache>
                <c:formatCode>0.00%</c:formatCode>
                <c:ptCount val="4"/>
                <c:pt idx="0" formatCode="0%">
                  <c:v>0.88239999999999996</c:v>
                </c:pt>
                <c:pt idx="1">
                  <c:v>8.6199999999999999E-2</c:v>
                </c:pt>
                <c:pt idx="2">
                  <c:v>2.9399999999999999E-2</c:v>
                </c:pt>
                <c:pt idx="3">
                  <c:v>0</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chemeClr val="accent2"/>
            </a:solidFill>
            <a:ln>
              <a:noFill/>
            </a:ln>
            <a:effectLst/>
          </c:spPr>
          <c:invertIfNegative val="0"/>
          <c:cat>
            <c:strRef>
              <c:f>Sheet1!$A$2:$A$5</c:f>
              <c:strCache>
                <c:ptCount val="4"/>
                <c:pt idx="0">
                  <c:v>Yes</c:v>
                </c:pt>
                <c:pt idx="1">
                  <c:v>No</c:v>
                </c:pt>
                <c:pt idx="2">
                  <c:v>Don't know</c:v>
                </c:pt>
                <c:pt idx="3">
                  <c:v>N/A</c:v>
                </c:pt>
              </c:strCache>
            </c:strRef>
          </c:cat>
          <c:val>
            <c:numRef>
              <c:f>Sheet1!$C$2:$C$5</c:f>
              <c:numCache>
                <c:formatCode>0.00%</c:formatCode>
                <c:ptCount val="4"/>
                <c:pt idx="0" formatCode="0%">
                  <c:v>0.71</c:v>
                </c:pt>
                <c:pt idx="1">
                  <c:v>0.19</c:v>
                </c:pt>
                <c:pt idx="2">
                  <c:v>0</c:v>
                </c:pt>
                <c:pt idx="3">
                  <c:v>0.11</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Sheet1!$A$2:$A$11</c:f>
              <c:strCache>
                <c:ptCount val="10"/>
                <c:pt idx="0">
                  <c:v>WhatsApp</c:v>
                </c:pt>
                <c:pt idx="1">
                  <c:v>Facebook</c:v>
                </c:pt>
                <c:pt idx="2">
                  <c:v>Facebook Messenger</c:v>
                </c:pt>
                <c:pt idx="3">
                  <c:v>Instagram</c:v>
                </c:pt>
                <c:pt idx="4">
                  <c:v>Spotify</c:v>
                </c:pt>
                <c:pt idx="5">
                  <c:v>Snapchat</c:v>
                </c:pt>
                <c:pt idx="6">
                  <c:v>TikTok</c:v>
                </c:pt>
                <c:pt idx="7">
                  <c:v>X</c:v>
                </c:pt>
                <c:pt idx="8">
                  <c:v>LinkedIn</c:v>
                </c:pt>
                <c:pt idx="9">
                  <c:v>Viber</c:v>
                </c:pt>
              </c:strCache>
            </c:strRef>
          </c:cat>
          <c:val>
            <c:numRef>
              <c:f>Sheet1!$B$2:$B$11</c:f>
              <c:numCache>
                <c:formatCode>0.00%</c:formatCode>
                <c:ptCount val="10"/>
                <c:pt idx="0">
                  <c:v>0.92159999999999997</c:v>
                </c:pt>
                <c:pt idx="1">
                  <c:v>0.52939999999999998</c:v>
                </c:pt>
                <c:pt idx="2">
                  <c:v>0.24510000000000001</c:v>
                </c:pt>
                <c:pt idx="3">
                  <c:v>0.8234999999999999</c:v>
                </c:pt>
                <c:pt idx="4">
                  <c:v>0.73530000000000006</c:v>
                </c:pt>
                <c:pt idx="5">
                  <c:v>0.17649999999999999</c:v>
                </c:pt>
                <c:pt idx="6">
                  <c:v>0.45100000000000001</c:v>
                </c:pt>
                <c:pt idx="7">
                  <c:v>0.3039</c:v>
                </c:pt>
                <c:pt idx="8">
                  <c:v>0.7548999999999999</c:v>
                </c:pt>
                <c:pt idx="9">
                  <c:v>9.7999999999999997E-3</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rgbClr val="00B050"/>
            </a:solidFill>
            <a:ln>
              <a:noFill/>
            </a:ln>
            <a:effectLst/>
          </c:spPr>
          <c:invertIfNegative val="0"/>
          <c:cat>
            <c:strRef>
              <c:f>Sheet1!$A$2:$A$11</c:f>
              <c:strCache>
                <c:ptCount val="10"/>
                <c:pt idx="0">
                  <c:v>WhatsApp</c:v>
                </c:pt>
                <c:pt idx="1">
                  <c:v>Facebook</c:v>
                </c:pt>
                <c:pt idx="2">
                  <c:v>Facebook Messenger</c:v>
                </c:pt>
                <c:pt idx="3">
                  <c:v>Instagram</c:v>
                </c:pt>
                <c:pt idx="4">
                  <c:v>Spotify</c:v>
                </c:pt>
                <c:pt idx="5">
                  <c:v>Snapchat</c:v>
                </c:pt>
                <c:pt idx="6">
                  <c:v>TikTok</c:v>
                </c:pt>
                <c:pt idx="7">
                  <c:v>X</c:v>
                </c:pt>
                <c:pt idx="8">
                  <c:v>LinkedIn</c:v>
                </c:pt>
                <c:pt idx="9">
                  <c:v>Viber</c:v>
                </c:pt>
              </c:strCache>
            </c:strRef>
          </c:cat>
          <c:val>
            <c:numRef>
              <c:f>Sheet1!$C$2:$C$11</c:f>
              <c:numCache>
                <c:formatCode>0.00%</c:formatCode>
                <c:ptCount val="10"/>
                <c:pt idx="0" formatCode="0%">
                  <c:v>0.85</c:v>
                </c:pt>
                <c:pt idx="1">
                  <c:v>0.7</c:v>
                </c:pt>
                <c:pt idx="2">
                  <c:v>0.52</c:v>
                </c:pt>
                <c:pt idx="3" formatCode="0%">
                  <c:v>0.51</c:v>
                </c:pt>
                <c:pt idx="4" formatCode="0%">
                  <c:v>0.48</c:v>
                </c:pt>
                <c:pt idx="5" formatCode="0%">
                  <c:v>0.28999999999999998</c:v>
                </c:pt>
                <c:pt idx="6" formatCode="0%">
                  <c:v>0.35</c:v>
                </c:pt>
                <c:pt idx="7" formatCode="0%">
                  <c:v>0.22</c:v>
                </c:pt>
                <c:pt idx="8" formatCode="0%">
                  <c:v>0.16</c:v>
                </c:pt>
                <c:pt idx="9" formatCode="0%">
                  <c:v>0.13</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axId val="1675916432"/>
        <c:axId val="1675909712"/>
      </c:barChart>
      <c:catAx>
        <c:axId val="1675916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Sheet1!$A$2:$A$8</c:f>
              <c:strCache>
                <c:ptCount val="7"/>
                <c:pt idx="0">
                  <c:v>Pinterest</c:v>
                </c:pt>
                <c:pt idx="1">
                  <c:v>Reddit</c:v>
                </c:pt>
                <c:pt idx="2">
                  <c:v>Tinder</c:v>
                </c:pt>
                <c:pt idx="3">
                  <c:v>Twitch</c:v>
                </c:pt>
                <c:pt idx="4">
                  <c:v>Viber</c:v>
                </c:pt>
                <c:pt idx="5">
                  <c:v>Bumble</c:v>
                </c:pt>
                <c:pt idx="6">
                  <c:v>Hinge</c:v>
                </c:pt>
              </c:strCache>
            </c:strRef>
          </c:cat>
          <c:val>
            <c:numRef>
              <c:f>Sheet1!$B$2:$B$8</c:f>
              <c:numCache>
                <c:formatCode>0.00%</c:formatCode>
                <c:ptCount val="7"/>
                <c:pt idx="0">
                  <c:v>0.17649999999999999</c:v>
                </c:pt>
                <c:pt idx="1">
                  <c:v>0.2157</c:v>
                </c:pt>
                <c:pt idx="2">
                  <c:v>1.9599999999999999E-2</c:v>
                </c:pt>
                <c:pt idx="3">
                  <c:v>0</c:v>
                </c:pt>
                <c:pt idx="4">
                  <c:v>9.7999999999999997E-3</c:v>
                </c:pt>
                <c:pt idx="5">
                  <c:v>9.7999999999999997E-3</c:v>
                </c:pt>
                <c:pt idx="6">
                  <c:v>1.9599999999999999E-2</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c:v>
                </c:pt>
              </c:strCache>
            </c:strRef>
          </c:tx>
          <c:spPr>
            <a:solidFill>
              <a:srgbClr val="00B050"/>
            </a:solidFill>
            <a:ln>
              <a:noFill/>
            </a:ln>
            <a:effectLst/>
          </c:spPr>
          <c:invertIfNegative val="0"/>
          <c:cat>
            <c:strRef>
              <c:f>Sheet1!$A$2:$A$8</c:f>
              <c:strCache>
                <c:ptCount val="7"/>
                <c:pt idx="0">
                  <c:v>Pinterest</c:v>
                </c:pt>
                <c:pt idx="1">
                  <c:v>Reddit</c:v>
                </c:pt>
                <c:pt idx="2">
                  <c:v>Tinder</c:v>
                </c:pt>
                <c:pt idx="3">
                  <c:v>Twitch</c:v>
                </c:pt>
                <c:pt idx="4">
                  <c:v>Viber</c:v>
                </c:pt>
                <c:pt idx="5">
                  <c:v>Bumble</c:v>
                </c:pt>
                <c:pt idx="6">
                  <c:v>Hinge</c:v>
                </c:pt>
              </c:strCache>
            </c:strRef>
          </c:cat>
          <c:val>
            <c:numRef>
              <c:f>Sheet1!$C$2:$C$8</c:f>
              <c:numCache>
                <c:formatCode>0%</c:formatCode>
                <c:ptCount val="7"/>
                <c:pt idx="0">
                  <c:v>0.16</c:v>
                </c:pt>
                <c:pt idx="1">
                  <c:v>0.09</c:v>
                </c:pt>
                <c:pt idx="2">
                  <c:v>0.06</c:v>
                </c:pt>
                <c:pt idx="3">
                  <c:v>0.04</c:v>
                </c:pt>
                <c:pt idx="4">
                  <c:v>0.13</c:v>
                </c:pt>
                <c:pt idx="5">
                  <c:v>0.02</c:v>
                </c:pt>
                <c:pt idx="6">
                  <c:v>0.01</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axId val="1675916432"/>
        <c:axId val="1675909712"/>
      </c:barChart>
      <c:catAx>
        <c:axId val="1675916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1"/>
            </a:solidFill>
            <a:ln>
              <a:noFill/>
            </a:ln>
            <a:effectLst/>
          </c:spPr>
          <c:invertIfNegative val="0"/>
          <c:cat>
            <c:strRef>
              <c:f>Sheet1!$A$2</c:f>
              <c:strCache>
                <c:ptCount val="1"/>
                <c:pt idx="0">
                  <c:v>Adland (reported share)</c:v>
                </c:pt>
              </c:strCache>
            </c:strRef>
          </c:cat>
          <c:val>
            <c:numRef>
              <c:f>Sheet1!$B$2</c:f>
              <c:numCache>
                <c:formatCode>0</c:formatCode>
                <c:ptCount val="1"/>
                <c:pt idx="0">
                  <c:v>103</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1"/>
            </a:solidFill>
            <a:ln>
              <a:noFill/>
            </a:ln>
            <a:effectLst/>
          </c:spPr>
          <c:invertIfNegative val="0"/>
          <c:cat>
            <c:strRef>
              <c:f>Sheet1!$A$2:$A$3</c:f>
              <c:strCache>
                <c:ptCount val="2"/>
                <c:pt idx="0">
                  <c:v>Adland (reported share)</c:v>
                </c:pt>
                <c:pt idx="1">
                  <c:v>Irish Public (Adland's estimate)</c:v>
                </c:pt>
              </c:strCache>
            </c:strRef>
          </c:cat>
          <c:val>
            <c:numRef>
              <c:f>Sheet1!$B$2:$B$3</c:f>
              <c:numCache>
                <c:formatCode>0</c:formatCode>
                <c:ptCount val="2"/>
                <c:pt idx="0">
                  <c:v>103</c:v>
                </c:pt>
                <c:pt idx="1">
                  <c:v>128</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1"/>
            </a:solidFill>
            <a:ln>
              <a:noFill/>
            </a:ln>
            <a:effectLst/>
          </c:spPr>
          <c:invertIfNegative val="0"/>
          <c:dPt>
            <c:idx val="2"/>
            <c:invertIfNegative val="0"/>
            <c:bubble3D val="0"/>
            <c:spPr>
              <a:solidFill>
                <a:srgbClr val="00B050"/>
              </a:solidFill>
              <a:ln>
                <a:noFill/>
              </a:ln>
              <a:effectLst/>
            </c:spPr>
            <c:extLst>
              <c:ext xmlns:c16="http://schemas.microsoft.com/office/drawing/2014/chart" uri="{C3380CC4-5D6E-409C-BE32-E72D297353CC}">
                <c16:uniqueId val="{00000000-2A4B-4844-8D13-813A14859368}"/>
              </c:ext>
            </c:extLst>
          </c:dPt>
          <c:cat>
            <c:strRef>
              <c:f>Sheet1!$A$2:$A$4</c:f>
              <c:strCache>
                <c:ptCount val="3"/>
                <c:pt idx="0">
                  <c:v>Adland (reported share)</c:v>
                </c:pt>
                <c:pt idx="1">
                  <c:v>Irish Public (Adland's estimate)</c:v>
                </c:pt>
                <c:pt idx="2">
                  <c:v>Actual </c:v>
                </c:pt>
              </c:strCache>
            </c:strRef>
          </c:cat>
          <c:val>
            <c:numRef>
              <c:f>Sheet1!$B$2:$B$4</c:f>
              <c:numCache>
                <c:formatCode>0</c:formatCode>
                <c:ptCount val="3"/>
                <c:pt idx="0">
                  <c:v>103</c:v>
                </c:pt>
                <c:pt idx="1">
                  <c:v>128</c:v>
                </c:pt>
                <c:pt idx="2">
                  <c:v>150</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6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Adland</c:v>
                </c:pt>
              </c:strCache>
            </c:strRef>
          </c:tx>
          <c:spPr>
            <a:solidFill>
              <a:schemeClr val="accent1"/>
            </a:solidFill>
            <a:ln>
              <a:noFill/>
            </a:ln>
            <a:effectLst/>
          </c:spPr>
          <c:invertIfNegative val="0"/>
          <c:cat>
            <c:strRef>
              <c:f>Sheet1!$A$2:$A$3</c:f>
              <c:strCache>
                <c:ptCount val="2"/>
                <c:pt idx="0">
                  <c:v>Watch Live (watching shows as they air)</c:v>
                </c:pt>
                <c:pt idx="1">
                  <c:v>Watch recorded (up to 7 days after broadcast)</c:v>
                </c:pt>
              </c:strCache>
            </c:strRef>
          </c:cat>
          <c:val>
            <c:numRef>
              <c:f>Sheet1!$B$2:$B$3</c:f>
              <c:numCache>
                <c:formatCode>0.00%</c:formatCode>
                <c:ptCount val="2"/>
                <c:pt idx="0" formatCode="0%">
                  <c:v>0.5554</c:v>
                </c:pt>
                <c:pt idx="1">
                  <c:v>0.44450000000000001</c:v>
                </c:pt>
              </c:numCache>
            </c:numRef>
          </c:val>
          <c:extLst>
            <c:ext xmlns:c16="http://schemas.microsoft.com/office/drawing/2014/chart" uri="{C3380CC4-5D6E-409C-BE32-E72D297353CC}">
              <c16:uniqueId val="{00000000-5B32-4A92-BFF3-37C9F72A9D06}"/>
            </c:ext>
          </c:extLst>
        </c:ser>
        <c:ser>
          <c:idx val="1"/>
          <c:order val="1"/>
          <c:tx>
            <c:strRef>
              <c:f>Sheet1!$C$1</c:f>
              <c:strCache>
                <c:ptCount val="1"/>
                <c:pt idx="0">
                  <c:v>Ireland (Actual data)</c:v>
                </c:pt>
              </c:strCache>
            </c:strRef>
          </c:tx>
          <c:spPr>
            <a:solidFill>
              <a:srgbClr val="00B050"/>
            </a:solidFill>
            <a:ln>
              <a:noFill/>
            </a:ln>
            <a:effectLst/>
          </c:spPr>
          <c:invertIfNegative val="0"/>
          <c:cat>
            <c:strRef>
              <c:f>Sheet1!$A$2:$A$3</c:f>
              <c:strCache>
                <c:ptCount val="2"/>
                <c:pt idx="0">
                  <c:v>Watch Live (watching shows as they air)</c:v>
                </c:pt>
                <c:pt idx="1">
                  <c:v>Watch recorded (up to 7 days after broadcast)</c:v>
                </c:pt>
              </c:strCache>
            </c:strRef>
          </c:cat>
          <c:val>
            <c:numRef>
              <c:f>Sheet1!$C$2:$C$3</c:f>
              <c:numCache>
                <c:formatCode>0.00%</c:formatCode>
                <c:ptCount val="2"/>
                <c:pt idx="0" formatCode="0%">
                  <c:v>0.84</c:v>
                </c:pt>
                <c:pt idx="1">
                  <c:v>0.16</c:v>
                </c:pt>
              </c:numCache>
            </c:numRef>
          </c:val>
          <c:extLst>
            <c:ext xmlns:c16="http://schemas.microsoft.com/office/drawing/2014/chart" uri="{C3380CC4-5D6E-409C-BE32-E72D297353CC}">
              <c16:uniqueId val="{00000001-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4"/>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0-C413-436C-BE51-663C06F51598}"/>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C413-436C-BE51-663C06F51598}"/>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2-C413-436C-BE51-663C06F51598}"/>
              </c:ext>
            </c:extLst>
          </c:dPt>
          <c:dPt>
            <c:idx val="3"/>
            <c:invertIfNegative val="0"/>
            <c:bubble3D val="0"/>
            <c:spPr>
              <a:solidFill>
                <a:srgbClr val="00B050"/>
              </a:solidFill>
              <a:ln>
                <a:noFill/>
              </a:ln>
              <a:effectLst/>
            </c:spPr>
            <c:extLst>
              <c:ext xmlns:c16="http://schemas.microsoft.com/office/drawing/2014/chart" uri="{C3380CC4-5D6E-409C-BE32-E72D297353CC}">
                <c16:uniqueId val="{00000006-2E2B-4D18-8DBC-D709BD3D5FB4}"/>
              </c:ext>
            </c:extLst>
          </c:dPt>
          <c:dPt>
            <c:idx val="4"/>
            <c:invertIfNegative val="0"/>
            <c:bubble3D val="0"/>
            <c:spPr>
              <a:solidFill>
                <a:srgbClr val="00B050"/>
              </a:solidFill>
              <a:ln>
                <a:noFill/>
              </a:ln>
              <a:effectLst/>
            </c:spPr>
            <c:extLst>
              <c:ext xmlns:c16="http://schemas.microsoft.com/office/drawing/2014/chart" uri="{C3380CC4-5D6E-409C-BE32-E72D297353CC}">
                <c16:uniqueId val="{00000007-2E2B-4D18-8DBC-D709BD3D5FB4}"/>
              </c:ext>
            </c:extLst>
          </c:dPt>
          <c:cat>
            <c:strRef>
              <c:f>Sheet1!$A$2:$A$6</c:f>
              <c:strCache>
                <c:ptCount val="5"/>
                <c:pt idx="0">
                  <c:v>Adland (reported share)</c:v>
                </c:pt>
                <c:pt idx="1">
                  <c:v>Irish Public 15+ (Adland's estimate)</c:v>
                </c:pt>
                <c:pt idx="2">
                  <c:v>Irish Public 15-34 (Adland's estimate)</c:v>
                </c:pt>
                <c:pt idx="3">
                  <c:v>Actual 15+</c:v>
                </c:pt>
                <c:pt idx="4">
                  <c:v>Actual 15-34</c:v>
                </c:pt>
              </c:strCache>
            </c:strRef>
          </c:cat>
          <c:val>
            <c:numRef>
              <c:f>Sheet1!$B$2:$B$6</c:f>
              <c:numCache>
                <c:formatCode>0</c:formatCode>
                <c:ptCount val="5"/>
                <c:pt idx="0">
                  <c:v>23</c:v>
                </c:pt>
                <c:pt idx="1">
                  <c:v>54</c:v>
                </c:pt>
                <c:pt idx="2">
                  <c:v>76</c:v>
                </c:pt>
                <c:pt idx="3">
                  <c:v>22</c:v>
                </c:pt>
                <c:pt idx="4">
                  <c:v>35</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6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4"/>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0-C413-436C-BE51-663C06F51598}"/>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C413-436C-BE51-663C06F51598}"/>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2-C413-436C-BE51-663C06F51598}"/>
              </c:ext>
            </c:extLst>
          </c:dPt>
          <c:dPt>
            <c:idx val="3"/>
            <c:invertIfNegative val="0"/>
            <c:bubble3D val="0"/>
            <c:spPr>
              <a:solidFill>
                <a:srgbClr val="00B050"/>
              </a:solidFill>
              <a:ln>
                <a:noFill/>
              </a:ln>
              <a:effectLst/>
            </c:spPr>
            <c:extLst>
              <c:ext xmlns:c16="http://schemas.microsoft.com/office/drawing/2014/chart" uri="{C3380CC4-5D6E-409C-BE32-E72D297353CC}">
                <c16:uniqueId val="{00000006-C601-4C75-BE2F-F3DC47DFABA1}"/>
              </c:ext>
            </c:extLst>
          </c:dPt>
          <c:dPt>
            <c:idx val="4"/>
            <c:invertIfNegative val="0"/>
            <c:bubble3D val="0"/>
            <c:spPr>
              <a:solidFill>
                <a:srgbClr val="00B050"/>
              </a:solidFill>
              <a:ln>
                <a:noFill/>
              </a:ln>
              <a:effectLst/>
            </c:spPr>
            <c:extLst>
              <c:ext xmlns:c16="http://schemas.microsoft.com/office/drawing/2014/chart" uri="{C3380CC4-5D6E-409C-BE32-E72D297353CC}">
                <c16:uniqueId val="{00000007-C601-4C75-BE2F-F3DC47DFABA1}"/>
              </c:ext>
            </c:extLst>
          </c:dPt>
          <c:cat>
            <c:strRef>
              <c:f>Sheet1!$A$2:$A$6</c:f>
              <c:strCache>
                <c:ptCount val="5"/>
                <c:pt idx="0">
                  <c:v>Adland (reported share)</c:v>
                </c:pt>
                <c:pt idx="1">
                  <c:v>Irish Public 15+ (Adland's estimate)</c:v>
                </c:pt>
                <c:pt idx="2">
                  <c:v>Irish Public 15-34 (Adland's estimate)</c:v>
                </c:pt>
                <c:pt idx="3">
                  <c:v>Actual 15+</c:v>
                </c:pt>
                <c:pt idx="4">
                  <c:v>Actual 15-34</c:v>
                </c:pt>
              </c:strCache>
            </c:strRef>
          </c:cat>
          <c:val>
            <c:numRef>
              <c:f>Sheet1!$B$2:$B$6</c:f>
              <c:numCache>
                <c:formatCode>0</c:formatCode>
                <c:ptCount val="5"/>
                <c:pt idx="0">
                  <c:v>71</c:v>
                </c:pt>
                <c:pt idx="1">
                  <c:v>87</c:v>
                </c:pt>
                <c:pt idx="2">
                  <c:v>102</c:v>
                </c:pt>
                <c:pt idx="3">
                  <c:v>22</c:v>
                </c:pt>
                <c:pt idx="4">
                  <c:v>26</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6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4"/>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0-C413-436C-BE51-663C06F51598}"/>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C413-436C-BE51-663C06F51598}"/>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2-C413-436C-BE51-663C06F51598}"/>
              </c:ext>
            </c:extLst>
          </c:dPt>
          <c:dPt>
            <c:idx val="3"/>
            <c:invertIfNegative val="0"/>
            <c:bubble3D val="0"/>
            <c:spPr>
              <a:solidFill>
                <a:srgbClr val="00B050"/>
              </a:solidFill>
              <a:ln>
                <a:noFill/>
              </a:ln>
              <a:effectLst/>
            </c:spPr>
            <c:extLst>
              <c:ext xmlns:c16="http://schemas.microsoft.com/office/drawing/2014/chart" uri="{C3380CC4-5D6E-409C-BE32-E72D297353CC}">
                <c16:uniqueId val="{00000006-CCAA-41CE-8F92-FBFADBEABF91}"/>
              </c:ext>
            </c:extLst>
          </c:dPt>
          <c:dPt>
            <c:idx val="4"/>
            <c:invertIfNegative val="0"/>
            <c:bubble3D val="0"/>
            <c:spPr>
              <a:solidFill>
                <a:srgbClr val="00B050"/>
              </a:solidFill>
              <a:ln>
                <a:noFill/>
              </a:ln>
              <a:effectLst/>
            </c:spPr>
            <c:extLst>
              <c:ext xmlns:c16="http://schemas.microsoft.com/office/drawing/2014/chart" uri="{C3380CC4-5D6E-409C-BE32-E72D297353CC}">
                <c16:uniqueId val="{00000007-CCAA-41CE-8F92-FBFADBEABF91}"/>
              </c:ext>
            </c:extLst>
          </c:dPt>
          <c:cat>
            <c:strRef>
              <c:f>Sheet1!$A$2:$A$6</c:f>
              <c:strCache>
                <c:ptCount val="5"/>
                <c:pt idx="0">
                  <c:v>Adland (reported share)</c:v>
                </c:pt>
                <c:pt idx="1">
                  <c:v>Irish Public 15+ (Adland's estimate)</c:v>
                </c:pt>
                <c:pt idx="2">
                  <c:v>Irish Public 15-34 (Adland's estimate)</c:v>
                </c:pt>
                <c:pt idx="3">
                  <c:v>Actual 15+</c:v>
                </c:pt>
                <c:pt idx="4">
                  <c:v>Actual 15-34</c:v>
                </c:pt>
              </c:strCache>
            </c:strRef>
          </c:cat>
          <c:val>
            <c:numRef>
              <c:f>Sheet1!$B$2:$B$6</c:f>
              <c:numCache>
                <c:formatCode>0</c:formatCode>
                <c:ptCount val="5"/>
                <c:pt idx="0">
                  <c:v>38</c:v>
                </c:pt>
                <c:pt idx="1">
                  <c:v>68</c:v>
                </c:pt>
                <c:pt idx="2">
                  <c:v>78</c:v>
                </c:pt>
                <c:pt idx="3">
                  <c:v>13</c:v>
                </c:pt>
                <c:pt idx="4">
                  <c:v>11</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6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 Minutes</c:v>
                </c:pt>
              </c:strCache>
            </c:strRef>
          </c:tx>
          <c:spPr>
            <a:solidFill>
              <a:schemeClr val="accent4"/>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0-C413-436C-BE51-663C06F51598}"/>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C413-436C-BE51-663C06F51598}"/>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2-C413-436C-BE51-663C06F51598}"/>
              </c:ext>
            </c:extLst>
          </c:dPt>
          <c:dPt>
            <c:idx val="3"/>
            <c:invertIfNegative val="0"/>
            <c:bubble3D val="0"/>
            <c:spPr>
              <a:solidFill>
                <a:srgbClr val="00B050"/>
              </a:solidFill>
              <a:ln>
                <a:noFill/>
              </a:ln>
              <a:effectLst/>
            </c:spPr>
            <c:extLst>
              <c:ext xmlns:c16="http://schemas.microsoft.com/office/drawing/2014/chart" uri="{C3380CC4-5D6E-409C-BE32-E72D297353CC}">
                <c16:uniqueId val="{00000006-24E2-40FC-B288-90A7E52DE37D}"/>
              </c:ext>
            </c:extLst>
          </c:dPt>
          <c:dPt>
            <c:idx val="4"/>
            <c:invertIfNegative val="0"/>
            <c:bubble3D val="0"/>
            <c:spPr>
              <a:solidFill>
                <a:srgbClr val="00B050"/>
              </a:solidFill>
              <a:ln>
                <a:noFill/>
              </a:ln>
              <a:effectLst/>
            </c:spPr>
            <c:extLst>
              <c:ext xmlns:c16="http://schemas.microsoft.com/office/drawing/2014/chart" uri="{C3380CC4-5D6E-409C-BE32-E72D297353CC}">
                <c16:uniqueId val="{00000007-24E2-40FC-B288-90A7E52DE37D}"/>
              </c:ext>
            </c:extLst>
          </c:dPt>
          <c:cat>
            <c:strRef>
              <c:f>Sheet1!$A$2:$A$6</c:f>
              <c:strCache>
                <c:ptCount val="5"/>
                <c:pt idx="0">
                  <c:v>Adland (reported share)</c:v>
                </c:pt>
                <c:pt idx="1">
                  <c:v>Irish Public 15+ (Adland's estimate)</c:v>
                </c:pt>
                <c:pt idx="2">
                  <c:v>Irish Public 15-34 (Adland's estimate)</c:v>
                </c:pt>
                <c:pt idx="3">
                  <c:v>Actual 15+</c:v>
                </c:pt>
                <c:pt idx="4">
                  <c:v>Actual 15-34</c:v>
                </c:pt>
              </c:strCache>
            </c:strRef>
          </c:cat>
          <c:val>
            <c:numRef>
              <c:f>Sheet1!$B$2:$B$6</c:f>
              <c:numCache>
                <c:formatCode>0</c:formatCode>
                <c:ptCount val="5"/>
                <c:pt idx="0">
                  <c:v>23</c:v>
                </c:pt>
                <c:pt idx="1">
                  <c:v>84</c:v>
                </c:pt>
                <c:pt idx="2">
                  <c:v>127</c:v>
                </c:pt>
                <c:pt idx="3">
                  <c:v>11</c:v>
                </c:pt>
                <c:pt idx="4">
                  <c:v>26</c:v>
                </c:pt>
              </c:numCache>
            </c:numRef>
          </c:val>
          <c:extLst>
            <c:ext xmlns:c16="http://schemas.microsoft.com/office/drawing/2014/chart" uri="{C3380CC4-5D6E-409C-BE32-E72D297353CC}">
              <c16:uniqueId val="{00000000-5B32-4A92-BFF3-37C9F72A9D06}"/>
            </c:ext>
          </c:extLst>
        </c:ser>
        <c:dLbls>
          <c:showLegendKey val="0"/>
          <c:showVal val="0"/>
          <c:showCatName val="0"/>
          <c:showSerName val="0"/>
          <c:showPercent val="0"/>
          <c:showBubbleSize val="0"/>
        </c:dLbls>
        <c:gapWidth val="219"/>
        <c:overlap val="-27"/>
        <c:axId val="1675916432"/>
        <c:axId val="1675909712"/>
      </c:barChart>
      <c:catAx>
        <c:axId val="1675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09712"/>
        <c:crosses val="autoZero"/>
        <c:auto val="1"/>
        <c:lblAlgn val="ctr"/>
        <c:lblOffset val="100"/>
        <c:noMultiLvlLbl val="0"/>
      </c:catAx>
      <c:valAx>
        <c:axId val="1675909712"/>
        <c:scaling>
          <c:orientation val="minMax"/>
          <c:max val="16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75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Any Agree Adland</c:v>
                </c:pt>
              </c:strCache>
            </c:strRef>
          </c:tx>
          <c:spPr>
            <a:solidFill>
              <a:schemeClr val="accent1"/>
            </a:solidFill>
            <a:ln>
              <a:noFill/>
            </a:ln>
            <a:effectLst/>
          </c:spPr>
          <c:invertIfNegative val="0"/>
          <c:cat>
            <c:strRef>
              <c:f>Sheet1!$A$2:$A$6</c:f>
              <c:strCache>
                <c:ptCount val="5"/>
                <c:pt idx="0">
                  <c:v>I am concerned in general nowadays regarding how my data isused by organisations</c:v>
                </c:pt>
                <c:pt idx="1">
                  <c:v>I am concerned about the growth in AI (Artificial Intelligence)</c:v>
                </c:pt>
                <c:pt idx="2">
                  <c:v>I fear that AI tools like ChatGPT will replace many peoples’ jobs</c:v>
                </c:pt>
                <c:pt idx="3">
                  <c:v>I follow a lot of celebrities, youtubers or “influencers”</c:v>
                </c:pt>
                <c:pt idx="4">
                  <c:v>Technology is having a negative impact on family life in my home(e.g. people spending too much time on different devices, etc)</c:v>
                </c:pt>
              </c:strCache>
            </c:strRef>
          </c:cat>
          <c:val>
            <c:numRef>
              <c:f>Sheet1!$C$2:$C$6</c:f>
              <c:numCache>
                <c:formatCode>0%</c:formatCode>
                <c:ptCount val="5"/>
                <c:pt idx="0">
                  <c:v>0.629</c:v>
                </c:pt>
                <c:pt idx="1">
                  <c:v>0.74570000000000003</c:v>
                </c:pt>
                <c:pt idx="2">
                  <c:v>0.5</c:v>
                </c:pt>
                <c:pt idx="3">
                  <c:v>0.2059</c:v>
                </c:pt>
                <c:pt idx="4">
                  <c:v>0.54800000000000004</c:v>
                </c:pt>
              </c:numCache>
            </c:numRef>
          </c:val>
          <c:extLst>
            <c:ext xmlns:c16="http://schemas.microsoft.com/office/drawing/2014/chart" uri="{C3380CC4-5D6E-409C-BE32-E72D297353CC}">
              <c16:uniqueId val="{00000000-B1E0-458F-BE7B-CD7E9CCFAB6B}"/>
            </c:ext>
          </c:extLst>
        </c:ser>
        <c:ser>
          <c:idx val="1"/>
          <c:order val="1"/>
          <c:tx>
            <c:strRef>
              <c:f>Sheet1!$B$1</c:f>
              <c:strCache>
                <c:ptCount val="1"/>
                <c:pt idx="0">
                  <c:v>Any Agree Ireland</c:v>
                </c:pt>
              </c:strCache>
            </c:strRef>
          </c:tx>
          <c:spPr>
            <a:solidFill>
              <a:srgbClr val="00B050"/>
            </a:solidFill>
            <a:ln>
              <a:noFill/>
            </a:ln>
            <a:effectLst/>
          </c:spPr>
          <c:invertIfNegative val="0"/>
          <c:cat>
            <c:strRef>
              <c:f>Sheet1!$A$2:$A$6</c:f>
              <c:strCache>
                <c:ptCount val="5"/>
                <c:pt idx="0">
                  <c:v>I am concerned in general nowadays regarding how my data isused by organisations</c:v>
                </c:pt>
                <c:pt idx="1">
                  <c:v>I am concerned about the growth in AI (Artificial Intelligence)</c:v>
                </c:pt>
                <c:pt idx="2">
                  <c:v>I fear that AI tools like ChatGPT will replace many peoples’ jobs</c:v>
                </c:pt>
                <c:pt idx="3">
                  <c:v>I follow a lot of celebrities, youtubers or “influencers”</c:v>
                </c:pt>
                <c:pt idx="4">
                  <c:v>Technology is having a negative impact on family life in my home(e.g. people spending too much time on different devices, etc)</c:v>
                </c:pt>
              </c:strCache>
            </c:strRef>
          </c:cat>
          <c:val>
            <c:numRef>
              <c:f>Sheet1!$B$2:$B$6</c:f>
              <c:numCache>
                <c:formatCode>0%</c:formatCode>
                <c:ptCount val="5"/>
                <c:pt idx="0">
                  <c:v>0.69</c:v>
                </c:pt>
                <c:pt idx="1">
                  <c:v>0.68</c:v>
                </c:pt>
                <c:pt idx="2">
                  <c:v>0.64</c:v>
                </c:pt>
                <c:pt idx="3">
                  <c:v>0.26</c:v>
                </c:pt>
                <c:pt idx="4">
                  <c:v>0.41</c:v>
                </c:pt>
              </c:numCache>
            </c:numRef>
          </c:val>
          <c:extLst>
            <c:ext xmlns:c16="http://schemas.microsoft.com/office/drawing/2014/chart" uri="{C3380CC4-5D6E-409C-BE32-E72D297353CC}">
              <c16:uniqueId val="{00000001-B1E0-458F-BE7B-CD7E9CCFAB6B}"/>
            </c:ext>
          </c:extLst>
        </c:ser>
        <c:dLbls>
          <c:showLegendKey val="0"/>
          <c:showVal val="0"/>
          <c:showCatName val="0"/>
          <c:showSerName val="0"/>
          <c:showPercent val="0"/>
          <c:showBubbleSize val="0"/>
        </c:dLbls>
        <c:gapWidth val="219"/>
        <c:axId val="1586917968"/>
        <c:axId val="1586939088"/>
      </c:barChart>
      <c:catAx>
        <c:axId val="1586917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586939088"/>
        <c:crosses val="autoZero"/>
        <c:auto val="1"/>
        <c:lblAlgn val="ctr"/>
        <c:lblOffset val="100"/>
        <c:noMultiLvlLbl val="0"/>
      </c:catAx>
      <c:valAx>
        <c:axId val="15869390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58691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73CB9F-B323-4DFC-9291-6291E0507D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7FB035-5984-471A-BE15-2A1D6A52FD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0D8260-9657-432D-A9CE-C8ED7839CA53}" type="datetimeFigureOut">
              <a:rPr lang="en-US" smtClean="0"/>
              <a:t>11/12/2025</a:t>
            </a:fld>
            <a:endParaRPr lang="en-US"/>
          </a:p>
        </p:txBody>
      </p:sp>
      <p:sp>
        <p:nvSpPr>
          <p:cNvPr id="4" name="Footer Placeholder 3">
            <a:extLst>
              <a:ext uri="{FF2B5EF4-FFF2-40B4-BE49-F238E27FC236}">
                <a16:creationId xmlns:a16="http://schemas.microsoft.com/office/drawing/2014/main" id="{62B44BCA-47BD-4FEF-B3B1-A99827525D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EE1D7A-555C-4E81-B4F4-D0D784E293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8C6934-24F3-4B86-9417-C5C0DC45F62A}" type="slidenum">
              <a:rPr lang="en-US" smtClean="0"/>
              <a:t>‹#›</a:t>
            </a:fld>
            <a:endParaRPr lang="en-US"/>
          </a:p>
        </p:txBody>
      </p:sp>
    </p:spTree>
    <p:extLst>
      <p:ext uri="{BB962C8B-B14F-4D97-AF65-F5344CB8AC3E}">
        <p14:creationId xmlns:p14="http://schemas.microsoft.com/office/powerpoint/2010/main" val="404599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CA89E-8F56-4107-A1D2-9CFC70E515A4}" type="datetimeFigureOut">
              <a:rPr lang="en-US" smtClean="0"/>
              <a:t>11/11/2025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CA82EC-A1FD-4E69-99D5-63A6B01E7503}" type="slidenum">
              <a:rPr lang="en-US" smtClean="0"/>
              <a:t>‹#›</a:t>
            </a:fld>
            <a:endParaRPr lang="en-US"/>
          </a:p>
        </p:txBody>
      </p:sp>
    </p:spTree>
    <p:extLst>
      <p:ext uri="{BB962C8B-B14F-4D97-AF65-F5344CB8AC3E}">
        <p14:creationId xmlns:p14="http://schemas.microsoft.com/office/powerpoint/2010/main" val="3403421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2.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3.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24.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940659"/>
            <a:ext cx="3426430" cy="680970"/>
            <a:chOff x="8454887" y="5940659"/>
            <a:chExt cx="3426430" cy="680970"/>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11615643" y="5940659"/>
              <a:ext cx="79674" cy="70076"/>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9790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 name="Media Placeholder 2">
            <a:extLst>
              <a:ext uri="{FF2B5EF4-FFF2-40B4-BE49-F238E27FC236}">
                <a16:creationId xmlns:a16="http://schemas.microsoft.com/office/drawing/2014/main" id="{241F62C3-6D81-4FFE-B60D-99FF214D5AA9}"/>
              </a:ext>
            </a:extLst>
          </p:cNvPr>
          <p:cNvSpPr>
            <a:spLocks noGrp="1"/>
          </p:cNvSpPr>
          <p:nvPr>
            <p:ph type="media" sz="quarter" idx="10"/>
          </p:nvPr>
        </p:nvSpPr>
        <p:spPr>
          <a:xfrm>
            <a:off x="867840" y="1815153"/>
            <a:ext cx="10104959" cy="3924623"/>
          </a:xfrm>
          <a:prstGeom prst="rect">
            <a:avLst/>
          </a:prstGeom>
        </p:spPr>
        <p:txBody>
          <a:bodyPr/>
          <a:lstStyle/>
          <a:p>
            <a:endParaRPr lang="en-US"/>
          </a:p>
        </p:txBody>
      </p:sp>
    </p:spTree>
    <p:extLst>
      <p:ext uri="{BB962C8B-B14F-4D97-AF65-F5344CB8AC3E}">
        <p14:creationId xmlns:p14="http://schemas.microsoft.com/office/powerpoint/2010/main" val="379509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04797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539653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713438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8554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02780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14988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23886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6869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93286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4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7" r:id="rId5"/>
    <p:sldLayoutId id="2147483676" r:id="rId6"/>
    <p:sldLayoutId id="2147483675" r:id="rId7"/>
    <p:sldLayoutId id="2147483668" r:id="rId8"/>
    <p:sldLayoutId id="2147483678" r:id="rId9"/>
    <p:sldLayoutId id="2147483677"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5.xml"/><Relationship Id="rId4" Type="http://schemas.openxmlformats.org/officeDocument/2006/relationships/hyperlink" Target="https://www.wikidata.org/wiki/Q22890"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freepngimg.com/png/21890-smartphone-image" TargetMode="External"/><Relationship Id="rId3" Type="http://schemas.microsoft.com/office/2007/relationships/hdphoto" Target="../media/hdphoto1.wdp"/><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s://www.pngall.com/tablet-png/download/6153" TargetMode="External"/><Relationship Id="rId11" Type="http://schemas.openxmlformats.org/officeDocument/2006/relationships/hyperlink" Target="https://www.which.co.uk/l/tv-and-home-entertainment/televisions" TargetMode="External"/><Relationship Id="rId5" Type="http://schemas.openxmlformats.org/officeDocument/2006/relationships/image" Target="../media/image33.png"/><Relationship Id="rId10" Type="http://schemas.microsoft.com/office/2007/relationships/hdphoto" Target="../media/hdphoto2.wdp"/><Relationship Id="rId4" Type="http://schemas.openxmlformats.org/officeDocument/2006/relationships/hyperlink" Target="https://edgetechnologyltd.wordpress.com/laptops/" TargetMode="External"/><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2.wdp"/><Relationship Id="rId7" Type="http://schemas.openxmlformats.org/officeDocument/2006/relationships/hyperlink" Target="https://edgetechnologyltd.wordpress.com/laptops/" TargetMode="External"/><Relationship Id="rId2" Type="http://schemas.openxmlformats.org/officeDocument/2006/relationships/image" Target="../media/image35.png"/><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hyperlink" Target="https://freepngimg.com/png/21890-smartphone-image" TargetMode="External"/><Relationship Id="rId5" Type="http://schemas.openxmlformats.org/officeDocument/2006/relationships/image" Target="../media/image32.png"/><Relationship Id="rId10" Type="http://schemas.openxmlformats.org/officeDocument/2006/relationships/image" Target="../media/image34.png"/><Relationship Id="rId4" Type="http://schemas.openxmlformats.org/officeDocument/2006/relationships/hyperlink" Target="https://www.which.co.uk/l/tv-and-home-entertainment/televisions" TargetMode="External"/><Relationship Id="rId9" Type="http://schemas.openxmlformats.org/officeDocument/2006/relationships/hyperlink" Target="https://www.pngall.com/tablet-png/download/6153"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freepngimg.com/png/21890-smartphone-image" TargetMode="External"/><Relationship Id="rId3" Type="http://schemas.microsoft.com/office/2007/relationships/hdphoto" Target="../media/hdphoto1.wdp"/><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s://www.pngall.com/tablet-png/download/6153" TargetMode="External"/><Relationship Id="rId11" Type="http://schemas.openxmlformats.org/officeDocument/2006/relationships/hyperlink" Target="https://www.which.co.uk/l/tv-and-home-entertainment/televisions" TargetMode="External"/><Relationship Id="rId5" Type="http://schemas.openxmlformats.org/officeDocument/2006/relationships/image" Target="../media/image33.png"/><Relationship Id="rId10" Type="http://schemas.microsoft.com/office/2007/relationships/hdphoto" Target="../media/hdphoto2.wdp"/><Relationship Id="rId4" Type="http://schemas.openxmlformats.org/officeDocument/2006/relationships/hyperlink" Target="https://edgetechnologyltd.wordpress.com/laptops/" TargetMode="External"/><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15.xml"/><Relationship Id="rId1" Type="http://schemas.openxmlformats.org/officeDocument/2006/relationships/slideLayout" Target="../slideLayouts/slideLayout6.xml"/><Relationship Id="rId5" Type="http://schemas.openxmlformats.org/officeDocument/2006/relationships/hyperlink" Target="https://www.which.co.uk/l/tv-and-home-entertainment/televisions" TargetMode="Externa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16.xml"/><Relationship Id="rId1" Type="http://schemas.openxmlformats.org/officeDocument/2006/relationships/slideLayout" Target="../slideLayouts/slideLayout6.xml"/><Relationship Id="rId5" Type="http://schemas.openxmlformats.org/officeDocument/2006/relationships/hyperlink" Target="https://www.which.co.uk/l/tv-and-home-entertainment/televisions" TargetMode="Externa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17.xml"/><Relationship Id="rId1" Type="http://schemas.openxmlformats.org/officeDocument/2006/relationships/slideLayout" Target="../slideLayouts/slideLayout6.xml"/><Relationship Id="rId5" Type="http://schemas.openxmlformats.org/officeDocument/2006/relationships/hyperlink" Target="https://www.which.co.uk/l/tv-and-home-entertainment/televisions" TargetMode="Externa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Text, logo&#10;&#10;Description automatically generated">
            <a:extLst>
              <a:ext uri="{FF2B5EF4-FFF2-40B4-BE49-F238E27FC236}">
                <a16:creationId xmlns:a16="http://schemas.microsoft.com/office/drawing/2014/main" id="{32605614-6EFC-46C3-9373-1E2BD03B0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454" y="4934597"/>
            <a:ext cx="3367400" cy="2380602"/>
          </a:xfrm>
          <a:prstGeom prst="rect">
            <a:avLst/>
          </a:prstGeom>
        </p:spPr>
      </p:pic>
      <p:pic>
        <p:nvPicPr>
          <p:cNvPr id="3" name="Picture 2" descr="A close up of a logo&#10;&#10;AI-generated content may be incorrect.">
            <a:extLst>
              <a:ext uri="{FF2B5EF4-FFF2-40B4-BE49-F238E27FC236}">
                <a16:creationId xmlns:a16="http://schemas.microsoft.com/office/drawing/2014/main" id="{FD258B19-A63B-E0FB-AC85-05D37CE50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88" y="-1"/>
            <a:ext cx="12290087" cy="6928543"/>
          </a:xfrm>
          <a:prstGeom prst="rect">
            <a:avLst/>
          </a:prstGeom>
        </p:spPr>
      </p:pic>
      <p:pic>
        <p:nvPicPr>
          <p:cNvPr id="8" name="Picture 7" descr="A yellow and black rectangular sign with black text&#10;&#10;AI-generated content may be incorrect.">
            <a:extLst>
              <a:ext uri="{FF2B5EF4-FFF2-40B4-BE49-F238E27FC236}">
                <a16:creationId xmlns:a16="http://schemas.microsoft.com/office/drawing/2014/main" id="{EB41670B-E244-BB79-E57B-085F88C8A0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4804" y="5370891"/>
            <a:ext cx="2476788" cy="1750979"/>
          </a:xfrm>
          <a:prstGeom prst="rect">
            <a:avLst/>
          </a:prstGeom>
        </p:spPr>
      </p:pic>
    </p:spTree>
    <p:extLst>
      <p:ext uri="{BB962C8B-B14F-4D97-AF65-F5344CB8AC3E}">
        <p14:creationId xmlns:p14="http://schemas.microsoft.com/office/powerpoint/2010/main" val="1039621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2389D-D7AF-119C-8F53-6D0CD1C43598}"/>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AED6F6B3-3259-4D40-3C16-9FD54BC1B994}"/>
              </a:ext>
            </a:extLst>
          </p:cNvPr>
          <p:cNvSpPr txBox="1"/>
          <p:nvPr/>
        </p:nvSpPr>
        <p:spPr>
          <a:xfrm>
            <a:off x="173589" y="1452799"/>
            <a:ext cx="5655711"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solidFill>
                  <a:srgbClr val="F8F8F8"/>
                </a:solidFill>
                <a:latin typeface="Montserrat SemiBold"/>
              </a:rPr>
              <a:t>This report sets out to find out what differences, if any, there are between the general public (“</a:t>
            </a:r>
            <a:r>
              <a:rPr lang="en-US" dirty="0" err="1">
                <a:solidFill>
                  <a:srgbClr val="F8F8F8"/>
                </a:solidFill>
                <a:latin typeface="Montserrat SemiBold"/>
              </a:rPr>
              <a:t>IREland</a:t>
            </a:r>
            <a:r>
              <a:rPr lang="en-US" dirty="0">
                <a:solidFill>
                  <a:srgbClr val="F8F8F8"/>
                </a:solidFill>
                <a:latin typeface="Montserrat SemiBold"/>
              </a:rPr>
              <a:t>”) and ad industry professionals (“</a:t>
            </a:r>
            <a:r>
              <a:rPr lang="en-US" dirty="0" err="1">
                <a:solidFill>
                  <a:srgbClr val="F8F8F8"/>
                </a:solidFill>
                <a:latin typeface="Montserrat SemiBold"/>
              </a:rPr>
              <a:t>ADland</a:t>
            </a:r>
            <a:r>
              <a:rPr lang="en-US" dirty="0">
                <a:solidFill>
                  <a:srgbClr val="F8F8F8"/>
                </a:solidFill>
                <a:latin typeface="Montserrat SemiBold"/>
              </a:rPr>
              <a:t>”) in 2025.</a:t>
            </a:r>
          </a:p>
          <a:p>
            <a:endParaRPr lang="en-US" dirty="0">
              <a:solidFill>
                <a:srgbClr val="F8F8F8"/>
              </a:solidFill>
              <a:latin typeface="Montserrat SemiBold" panose="00000700000000000000" pitchFamily="2" charset="0"/>
            </a:endParaRPr>
          </a:p>
          <a:p>
            <a:pPr marL="285750" indent="-285750">
              <a:buFont typeface="Arial" panose="020B0604020202020204" pitchFamily="34" charset="0"/>
              <a:buChar char="•"/>
            </a:pPr>
            <a:r>
              <a:rPr lang="en-US" dirty="0">
                <a:solidFill>
                  <a:srgbClr val="F8F8F8"/>
                </a:solidFill>
                <a:latin typeface="Montserrat SemiBold"/>
              </a:rPr>
              <a:t>Results regarding our lifestyle, device ownership and media consumption were compared to research for the average population to show what contrast there is between “the advertising industry bubble” and the “average everyday Irish person.”</a:t>
            </a:r>
          </a:p>
          <a:p>
            <a:pPr marL="285750" indent="-285750">
              <a:buFont typeface="Arial" panose="020B0604020202020204" pitchFamily="34" charset="0"/>
              <a:buChar char="•"/>
            </a:pPr>
            <a:endParaRPr lang="en-US" dirty="0">
              <a:solidFill>
                <a:srgbClr val="F8F8F8"/>
              </a:solidFill>
              <a:latin typeface="Montserrat SemiBold" panose="00000700000000000000" pitchFamily="2" charset="0"/>
            </a:endParaRPr>
          </a:p>
          <a:p>
            <a:pPr marL="285750" indent="-285750">
              <a:buFont typeface="Arial" panose="020B0604020202020204" pitchFamily="34" charset="0"/>
              <a:buChar char="•"/>
            </a:pPr>
            <a:r>
              <a:rPr lang="en-US" dirty="0">
                <a:solidFill>
                  <a:srgbClr val="F8F8F8"/>
                </a:solidFill>
                <a:latin typeface="Montserrat SemiBold" panose="00000700000000000000" pitchFamily="2" charset="0"/>
              </a:rPr>
              <a:t>The goal of this report is to determine if we let our own unique lifestyle and media consumption habits inadvertently affect our views.</a:t>
            </a:r>
          </a:p>
        </p:txBody>
      </p:sp>
      <p:sp>
        <p:nvSpPr>
          <p:cNvPr id="16" name="TextBox 15">
            <a:extLst>
              <a:ext uri="{FF2B5EF4-FFF2-40B4-BE49-F238E27FC236}">
                <a16:creationId xmlns:a16="http://schemas.microsoft.com/office/drawing/2014/main" id="{BB10BAEA-3D3C-0B0A-0392-2DF225902811}"/>
              </a:ext>
            </a:extLst>
          </p:cNvPr>
          <p:cNvSpPr txBox="1"/>
          <p:nvPr/>
        </p:nvSpPr>
        <p:spPr>
          <a:xfrm>
            <a:off x="2149825" y="336689"/>
            <a:ext cx="5775940" cy="523220"/>
          </a:xfrm>
          <a:prstGeom prst="rect">
            <a:avLst/>
          </a:prstGeom>
          <a:noFill/>
        </p:spPr>
        <p:txBody>
          <a:bodyPr wrap="none" rtlCol="0">
            <a:spAutoFit/>
          </a:bodyPr>
          <a:lstStyle/>
          <a:p>
            <a:r>
              <a:rPr lang="en-US" sz="2800" b="1" dirty="0">
                <a:solidFill>
                  <a:srgbClr val="FFC000"/>
                </a:solidFill>
                <a:latin typeface="Montserrat SemiBold" panose="00000700000000000000" pitchFamily="2" charset="0"/>
              </a:rPr>
              <a:t>Adland V Ireland-An Overview</a:t>
            </a:r>
          </a:p>
        </p:txBody>
      </p:sp>
      <p:pic>
        <p:nvPicPr>
          <p:cNvPr id="4" name="Picture Placeholder 3" descr="Crowd of people on a street">
            <a:extLst>
              <a:ext uri="{FF2B5EF4-FFF2-40B4-BE49-F238E27FC236}">
                <a16:creationId xmlns:a16="http://schemas.microsoft.com/office/drawing/2014/main" id="{192751D9-F6FD-A27E-78C7-31558A5E191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055" b="16055"/>
          <a:stretch>
            <a:fillRect/>
          </a:stretch>
        </p:blipFill>
        <p:spPr>
          <a:xfrm>
            <a:off x="6096000" y="1452799"/>
            <a:ext cx="5922411" cy="2609247"/>
          </a:xfrm>
        </p:spPr>
      </p:pic>
    </p:spTree>
    <p:extLst>
      <p:ext uri="{BB962C8B-B14F-4D97-AF65-F5344CB8AC3E}">
        <p14:creationId xmlns:p14="http://schemas.microsoft.com/office/powerpoint/2010/main" val="1709221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EC0A-461A-830C-A0BE-80FBAD6F9BB0}"/>
            </a:ext>
          </a:extLst>
        </p:cNvPr>
        <p:cNvGrpSpPr/>
        <p:nvPr/>
      </p:nvGrpSpPr>
      <p:grpSpPr>
        <a:xfrm>
          <a:off x="0" y="0"/>
          <a:ext cx="0" cy="0"/>
          <a:chOff x="0" y="0"/>
          <a:chExt cx="0" cy="0"/>
        </a:xfrm>
      </p:grpSpPr>
      <p:pic>
        <p:nvPicPr>
          <p:cNvPr id="4" name="Picture Placeholder 3" descr="A group of multi colored wooden stick figures">
            <a:extLst>
              <a:ext uri="{FF2B5EF4-FFF2-40B4-BE49-F238E27FC236}">
                <a16:creationId xmlns:a16="http://schemas.microsoft.com/office/drawing/2014/main" id="{45B65CE0-A722-7F8F-653B-A9C72B04900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246" r="8246"/>
          <a:stretch/>
        </p:blipFill>
        <p:spPr>
          <a:xfrm>
            <a:off x="5880389" y="1191491"/>
            <a:ext cx="6311611" cy="5240533"/>
          </a:xfrm>
        </p:spPr>
      </p:pic>
      <p:sp>
        <p:nvSpPr>
          <p:cNvPr id="8" name="TextBox 7">
            <a:extLst>
              <a:ext uri="{FF2B5EF4-FFF2-40B4-BE49-F238E27FC236}">
                <a16:creationId xmlns:a16="http://schemas.microsoft.com/office/drawing/2014/main" id="{EF303634-E20D-25DC-890F-EF0138C4284A}"/>
              </a:ext>
            </a:extLst>
          </p:cNvPr>
          <p:cNvSpPr txBox="1"/>
          <p:nvPr/>
        </p:nvSpPr>
        <p:spPr>
          <a:xfrm>
            <a:off x="660914" y="2068002"/>
            <a:ext cx="5219475" cy="2800767"/>
          </a:xfrm>
          <a:prstGeom prst="rect">
            <a:avLst/>
          </a:prstGeom>
          <a:noFill/>
        </p:spPr>
        <p:txBody>
          <a:bodyPr wrap="square">
            <a:spAutoFit/>
          </a:bodyPr>
          <a:lstStyle/>
          <a:p>
            <a:r>
              <a:rPr lang="en-US" sz="4400" dirty="0">
                <a:solidFill>
                  <a:srgbClr val="F8F8F8"/>
                </a:solidFill>
                <a:latin typeface="Montserrat SemiBold" panose="00000700000000000000" pitchFamily="2" charset="0"/>
              </a:rPr>
              <a:t>Who Are Our Advertising</a:t>
            </a:r>
          </a:p>
          <a:p>
            <a:r>
              <a:rPr lang="en-US" sz="4400" dirty="0">
                <a:solidFill>
                  <a:srgbClr val="F8F8F8"/>
                </a:solidFill>
                <a:latin typeface="Montserrat SemiBold" panose="00000700000000000000" pitchFamily="2" charset="0"/>
              </a:rPr>
              <a:t>Community Respondents?</a:t>
            </a:r>
            <a:endParaRPr lang="en-IE" sz="4400" dirty="0">
              <a:solidFill>
                <a:srgbClr val="F8F8F8"/>
              </a:solidFill>
              <a:latin typeface="Montserrat SemiBold" panose="00000700000000000000" pitchFamily="2" charset="0"/>
            </a:endParaRPr>
          </a:p>
        </p:txBody>
      </p:sp>
    </p:spTree>
    <p:extLst>
      <p:ext uri="{BB962C8B-B14F-4D97-AF65-F5344CB8AC3E}">
        <p14:creationId xmlns:p14="http://schemas.microsoft.com/office/powerpoint/2010/main" val="3676994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482;p12">
            <a:extLst>
              <a:ext uri="{FF2B5EF4-FFF2-40B4-BE49-F238E27FC236}">
                <a16:creationId xmlns:a16="http://schemas.microsoft.com/office/drawing/2014/main" id="{42DC360A-DB35-4D88-9531-71CBFE7F1485}"/>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4000" b="1" i="0" u="none" strike="noStrike" cap="none" dirty="0">
                <a:solidFill>
                  <a:srgbClr val="FFC000"/>
                </a:solidFill>
                <a:latin typeface="Montserrat SemiBold"/>
                <a:ea typeface="Montserrat SemiBold"/>
                <a:cs typeface="Montserrat SemiBold"/>
                <a:sym typeface="Montserrat SemiBold"/>
              </a:rPr>
              <a:t>44% of respondents have a planning or buying role at work</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B0367B4B-4302-4EC9-BA26-F44D9365102C}"/>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a:t>
            </a:r>
            <a:endParaRPr dirty="0">
              <a:solidFill>
                <a:srgbClr val="0C2A3E"/>
              </a:solidFill>
            </a:endParaRPr>
          </a:p>
        </p:txBody>
      </p:sp>
      <p:graphicFrame>
        <p:nvGraphicFramePr>
          <p:cNvPr id="11" name="Chart Placeholder 10">
            <a:extLst>
              <a:ext uri="{FF2B5EF4-FFF2-40B4-BE49-F238E27FC236}">
                <a16:creationId xmlns:a16="http://schemas.microsoft.com/office/drawing/2014/main" id="{9CDD1464-9E4A-4A81-59DB-9FCAE19312FC}"/>
              </a:ext>
            </a:extLst>
          </p:cNvPr>
          <p:cNvGraphicFramePr>
            <a:graphicFrameLocks noGrp="1"/>
          </p:cNvGraphicFramePr>
          <p:nvPr>
            <p:ph type="chart" sz="quarter" idx="10"/>
            <p:extLst>
              <p:ext uri="{D42A27DB-BD31-4B8C-83A1-F6EECF244321}">
                <p14:modId xmlns:p14="http://schemas.microsoft.com/office/powerpoint/2010/main" val="3624926513"/>
              </p:ext>
            </p:extLst>
          </p:nvPr>
        </p:nvGraphicFramePr>
        <p:xfrm>
          <a:off x="2239928" y="1536249"/>
          <a:ext cx="7712144" cy="5063372"/>
        </p:xfrm>
        <a:graphic>
          <a:graphicData uri="http://schemas.openxmlformats.org/drawingml/2006/chart">
            <c:chart xmlns:c="http://schemas.openxmlformats.org/drawingml/2006/chart" xmlns:r="http://schemas.openxmlformats.org/officeDocument/2006/relationships" r:id="rId2"/>
          </a:graphicData>
        </a:graphic>
      </p:graphicFrame>
      <p:sp>
        <p:nvSpPr>
          <p:cNvPr id="12" name="Google Shape;478;p12">
            <a:extLst>
              <a:ext uri="{FF2B5EF4-FFF2-40B4-BE49-F238E27FC236}">
                <a16:creationId xmlns:a16="http://schemas.microsoft.com/office/drawing/2014/main" id="{1F133F93-FDA8-4B6A-0F27-BB93451C6AB9}"/>
              </a:ext>
            </a:extLst>
          </p:cNvPr>
          <p:cNvSpPr txBox="1"/>
          <p:nvPr/>
        </p:nvSpPr>
        <p:spPr>
          <a:xfrm>
            <a:off x="2148293" y="1426938"/>
            <a:ext cx="9213639"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Which one of these best describes your primary function at work?</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672877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1C904-6DEF-1238-A343-1A85927CB209}"/>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4317152C-BA33-75F3-EBEC-ABB9E3D99EF4}"/>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4000" b="1" i="0" u="none" strike="noStrike" cap="none" dirty="0">
                <a:solidFill>
                  <a:srgbClr val="FFC000"/>
                </a:solidFill>
                <a:latin typeface="Montserrat SemiBold"/>
                <a:ea typeface="Montserrat SemiBold"/>
                <a:cs typeface="Montserrat SemiBold"/>
                <a:sym typeface="Montserrat SemiBold"/>
              </a:rPr>
              <a:t>Adland skews younger than the general population</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FC8BB7DD-D95F-715C-08B9-96239D6FADD5}"/>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CSO Census 2022</a:t>
            </a:r>
            <a:endParaRPr dirty="0">
              <a:solidFill>
                <a:srgbClr val="0C2A3E"/>
              </a:solidFill>
            </a:endParaRPr>
          </a:p>
        </p:txBody>
      </p:sp>
      <p:graphicFrame>
        <p:nvGraphicFramePr>
          <p:cNvPr id="11" name="Chart Placeholder 10">
            <a:extLst>
              <a:ext uri="{FF2B5EF4-FFF2-40B4-BE49-F238E27FC236}">
                <a16:creationId xmlns:a16="http://schemas.microsoft.com/office/drawing/2014/main" id="{AECCA5B9-1288-9242-B808-593674A87260}"/>
              </a:ext>
            </a:extLst>
          </p:cNvPr>
          <p:cNvGraphicFramePr>
            <a:graphicFrameLocks noGrp="1"/>
          </p:cNvGraphicFramePr>
          <p:nvPr>
            <p:ph type="chart" sz="quarter" idx="10"/>
            <p:extLst>
              <p:ext uri="{D42A27DB-BD31-4B8C-83A1-F6EECF244321}">
                <p14:modId xmlns:p14="http://schemas.microsoft.com/office/powerpoint/2010/main" val="2500367361"/>
              </p:ext>
            </p:extLst>
          </p:nvPr>
        </p:nvGraphicFramePr>
        <p:xfrm>
          <a:off x="245096" y="1731833"/>
          <a:ext cx="5464913" cy="4562893"/>
        </p:xfrm>
        <a:graphic>
          <a:graphicData uri="http://schemas.openxmlformats.org/drawingml/2006/chart">
            <c:chart xmlns:c="http://schemas.openxmlformats.org/drawingml/2006/chart" xmlns:r="http://schemas.openxmlformats.org/officeDocument/2006/relationships" r:id="rId2"/>
          </a:graphicData>
        </a:graphic>
      </p:graphicFrame>
      <p:sp>
        <p:nvSpPr>
          <p:cNvPr id="12" name="Google Shape;478;p12">
            <a:extLst>
              <a:ext uri="{FF2B5EF4-FFF2-40B4-BE49-F238E27FC236}">
                <a16:creationId xmlns:a16="http://schemas.microsoft.com/office/drawing/2014/main" id="{10B9A7D1-BC0D-697A-F09F-4EF112F50492}"/>
              </a:ext>
            </a:extLst>
          </p:cNvPr>
          <p:cNvSpPr txBox="1"/>
          <p:nvPr/>
        </p:nvSpPr>
        <p:spPr>
          <a:xfrm>
            <a:off x="986672" y="1731833"/>
            <a:ext cx="5109328"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What age bracket are you? </a:t>
            </a:r>
            <a:r>
              <a:rPr lang="en-US" sz="1600" b="1" dirty="0">
                <a:solidFill>
                  <a:srgbClr val="8191A0"/>
                </a:solidFill>
                <a:latin typeface="Montserrat SemiBold" panose="00000700000000000000" pitchFamily="2" charset="0"/>
                <a:ea typeface="Montserrat Light"/>
                <a:cs typeface="Montserrat Light"/>
                <a:sym typeface="Montserrat Light"/>
              </a:rPr>
              <a:t>Adland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3" name="Chart Placeholder 10">
            <a:extLst>
              <a:ext uri="{FF2B5EF4-FFF2-40B4-BE49-F238E27FC236}">
                <a16:creationId xmlns:a16="http://schemas.microsoft.com/office/drawing/2014/main" id="{8365E684-5E71-1A26-048B-B342505E05F3}"/>
              </a:ext>
            </a:extLst>
          </p:cNvPr>
          <p:cNvGraphicFramePr>
            <a:graphicFrameLocks/>
          </p:cNvGraphicFramePr>
          <p:nvPr>
            <p:extLst>
              <p:ext uri="{D42A27DB-BD31-4B8C-83A1-F6EECF244321}">
                <p14:modId xmlns:p14="http://schemas.microsoft.com/office/powerpoint/2010/main" val="3470530052"/>
              </p:ext>
            </p:extLst>
          </p:nvPr>
        </p:nvGraphicFramePr>
        <p:xfrm>
          <a:off x="6065085" y="1731833"/>
          <a:ext cx="5464913" cy="4562893"/>
        </p:xfrm>
        <a:graphic>
          <a:graphicData uri="http://schemas.openxmlformats.org/drawingml/2006/chart">
            <c:chart xmlns:c="http://schemas.openxmlformats.org/drawingml/2006/chart" xmlns:r="http://schemas.openxmlformats.org/officeDocument/2006/relationships" r:id="rId3"/>
          </a:graphicData>
        </a:graphic>
      </p:graphicFrame>
      <p:sp>
        <p:nvSpPr>
          <p:cNvPr id="4" name="Google Shape;478;p12">
            <a:extLst>
              <a:ext uri="{FF2B5EF4-FFF2-40B4-BE49-F238E27FC236}">
                <a16:creationId xmlns:a16="http://schemas.microsoft.com/office/drawing/2014/main" id="{925D1F1F-CA70-3A97-2D6D-4E0156F39F65}"/>
              </a:ext>
            </a:extLst>
          </p:cNvPr>
          <p:cNvSpPr txBox="1"/>
          <p:nvPr/>
        </p:nvSpPr>
        <p:spPr>
          <a:xfrm>
            <a:off x="6806661" y="1731833"/>
            <a:ext cx="5109328"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What age bracket are you? </a:t>
            </a:r>
            <a:r>
              <a:rPr lang="en-US" sz="1600" b="1" dirty="0">
                <a:solidFill>
                  <a:srgbClr val="8191A0"/>
                </a:solidFill>
                <a:latin typeface="Montserrat SemiBold" panose="00000700000000000000" pitchFamily="2" charset="0"/>
                <a:ea typeface="Montserrat Light"/>
                <a:cs typeface="Montserrat Light"/>
                <a:sym typeface="Montserrat Light"/>
              </a:rPr>
              <a:t>Ireland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705304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A390C-80FE-05DD-749C-B68577970B42}"/>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5DFABD92-6089-8BF1-3E25-AF038E257C77}"/>
              </a:ext>
            </a:extLst>
          </p:cNvPr>
          <p:cNvSpPr txBox="1"/>
          <p:nvPr/>
        </p:nvSpPr>
        <p:spPr>
          <a:xfrm>
            <a:off x="2148293" y="411316"/>
            <a:ext cx="9965150" cy="70784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4000" b="1" i="0" u="none" strike="noStrike" cap="none" dirty="0">
                <a:solidFill>
                  <a:srgbClr val="FFC000"/>
                </a:solidFill>
                <a:latin typeface="Montserrat SemiBold"/>
                <a:ea typeface="Montserrat SemiBold"/>
                <a:cs typeface="Montserrat SemiBold"/>
                <a:sym typeface="Montserrat SemiBold"/>
              </a:rPr>
              <a:t>Adland reside primarily in Dublin</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18DB0280-AA5B-55B2-8416-B965133D73D7}"/>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CSO Census 2022</a:t>
            </a:r>
            <a:endParaRPr dirty="0">
              <a:solidFill>
                <a:srgbClr val="0C2A3E"/>
              </a:solidFill>
            </a:endParaRPr>
          </a:p>
        </p:txBody>
      </p:sp>
      <p:graphicFrame>
        <p:nvGraphicFramePr>
          <p:cNvPr id="11" name="Chart Placeholder 10">
            <a:extLst>
              <a:ext uri="{FF2B5EF4-FFF2-40B4-BE49-F238E27FC236}">
                <a16:creationId xmlns:a16="http://schemas.microsoft.com/office/drawing/2014/main" id="{9CD4B6ED-58E2-2D60-3BA7-33D9AFB1793C}"/>
              </a:ext>
            </a:extLst>
          </p:cNvPr>
          <p:cNvGraphicFramePr>
            <a:graphicFrameLocks noGrp="1"/>
          </p:cNvGraphicFramePr>
          <p:nvPr>
            <p:ph type="chart" sz="quarter" idx="10"/>
            <p:extLst>
              <p:ext uri="{D42A27DB-BD31-4B8C-83A1-F6EECF244321}">
                <p14:modId xmlns:p14="http://schemas.microsoft.com/office/powerpoint/2010/main" val="19876491"/>
              </p:ext>
            </p:extLst>
          </p:nvPr>
        </p:nvGraphicFramePr>
        <p:xfrm>
          <a:off x="231479" y="1960480"/>
          <a:ext cx="5464913" cy="4562893"/>
        </p:xfrm>
        <a:graphic>
          <a:graphicData uri="http://schemas.openxmlformats.org/drawingml/2006/chart">
            <c:chart xmlns:c="http://schemas.openxmlformats.org/drawingml/2006/chart" xmlns:r="http://schemas.openxmlformats.org/officeDocument/2006/relationships" r:id="rId2"/>
          </a:graphicData>
        </a:graphic>
      </p:graphicFrame>
      <p:sp>
        <p:nvSpPr>
          <p:cNvPr id="12" name="Google Shape;478;p12">
            <a:extLst>
              <a:ext uri="{FF2B5EF4-FFF2-40B4-BE49-F238E27FC236}">
                <a16:creationId xmlns:a16="http://schemas.microsoft.com/office/drawing/2014/main" id="{B7D0F32B-8914-C107-B9AC-BB328C302D40}"/>
              </a:ext>
            </a:extLst>
          </p:cNvPr>
          <p:cNvSpPr txBox="1"/>
          <p:nvPr/>
        </p:nvSpPr>
        <p:spPr>
          <a:xfrm>
            <a:off x="986672" y="1731833"/>
            <a:ext cx="5109328"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Where do you usually live? </a:t>
            </a:r>
            <a:r>
              <a:rPr lang="en-US" sz="1600" b="1" dirty="0">
                <a:solidFill>
                  <a:srgbClr val="8191A0"/>
                </a:solidFill>
                <a:latin typeface="Montserrat SemiBold" panose="00000700000000000000" pitchFamily="2" charset="0"/>
                <a:ea typeface="Montserrat Light"/>
                <a:cs typeface="Montserrat Light"/>
                <a:sym typeface="Montserrat Light"/>
              </a:rPr>
              <a:t>Adland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sp>
        <p:nvSpPr>
          <p:cNvPr id="4" name="Google Shape;478;p12">
            <a:extLst>
              <a:ext uri="{FF2B5EF4-FFF2-40B4-BE49-F238E27FC236}">
                <a16:creationId xmlns:a16="http://schemas.microsoft.com/office/drawing/2014/main" id="{9115A1F9-0727-65EC-218B-2875B669D79A}"/>
              </a:ext>
            </a:extLst>
          </p:cNvPr>
          <p:cNvSpPr txBox="1"/>
          <p:nvPr/>
        </p:nvSpPr>
        <p:spPr>
          <a:xfrm>
            <a:off x="6806661" y="1731833"/>
            <a:ext cx="5109328" cy="646290"/>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Where do you usually live? Ireland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2" name="Chart Placeholder 10">
            <a:extLst>
              <a:ext uri="{FF2B5EF4-FFF2-40B4-BE49-F238E27FC236}">
                <a16:creationId xmlns:a16="http://schemas.microsoft.com/office/drawing/2014/main" id="{E04CF43D-E9C9-5BC5-7CEF-A9E24E5D1A84}"/>
              </a:ext>
            </a:extLst>
          </p:cNvPr>
          <p:cNvGraphicFramePr>
            <a:graphicFrameLocks/>
          </p:cNvGraphicFramePr>
          <p:nvPr>
            <p:extLst>
              <p:ext uri="{D42A27DB-BD31-4B8C-83A1-F6EECF244321}">
                <p14:modId xmlns:p14="http://schemas.microsoft.com/office/powerpoint/2010/main" val="831801852"/>
              </p:ext>
            </p:extLst>
          </p:nvPr>
        </p:nvGraphicFramePr>
        <p:xfrm>
          <a:off x="6440074" y="1884233"/>
          <a:ext cx="5464913" cy="45628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1463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A1AAB24-CD70-7971-479E-E94ACE0A4454}"/>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677D4E2B-BA87-C851-9537-2180BC5FFF70}"/>
              </a:ext>
            </a:extLst>
          </p:cNvPr>
          <p:cNvSpPr txBox="1"/>
          <p:nvPr/>
        </p:nvSpPr>
        <p:spPr>
          <a:xfrm>
            <a:off x="2148293" y="411316"/>
            <a:ext cx="9965150" cy="70784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4000" b="1" i="0" u="none" strike="noStrike" cap="none" dirty="0">
                <a:solidFill>
                  <a:srgbClr val="FFC000"/>
                </a:solidFill>
                <a:latin typeface="Montserrat SemiBold"/>
                <a:ea typeface="Montserrat SemiBold"/>
                <a:cs typeface="Montserrat SemiBold"/>
                <a:sym typeface="Montserrat SemiBold"/>
              </a:rPr>
              <a:t>Adland is not as diverse as Ireland</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E2FFD1F7-E777-F29F-D4AC-405968973DD6}"/>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CSO Census 2022</a:t>
            </a:r>
            <a:endParaRPr dirty="0">
              <a:solidFill>
                <a:srgbClr val="0C2A3E"/>
              </a:solidFill>
            </a:endParaRPr>
          </a:p>
        </p:txBody>
      </p:sp>
      <p:sp>
        <p:nvSpPr>
          <p:cNvPr id="12" name="Google Shape;478;p12">
            <a:extLst>
              <a:ext uri="{FF2B5EF4-FFF2-40B4-BE49-F238E27FC236}">
                <a16:creationId xmlns:a16="http://schemas.microsoft.com/office/drawing/2014/main" id="{18B342E2-3248-83BF-2156-9B100F0B1538}"/>
              </a:ext>
            </a:extLst>
          </p:cNvPr>
          <p:cNvSpPr txBox="1"/>
          <p:nvPr/>
        </p:nvSpPr>
        <p:spPr>
          <a:xfrm>
            <a:off x="2943973" y="1178109"/>
            <a:ext cx="5612423"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What is your ethnic group/background? </a:t>
            </a:r>
            <a:r>
              <a:rPr lang="en-US" sz="1600" b="1" dirty="0">
                <a:solidFill>
                  <a:srgbClr val="8191A0"/>
                </a:solidFill>
                <a:latin typeface="Montserrat SemiBold" panose="00000700000000000000" pitchFamily="2" charset="0"/>
                <a:ea typeface="Montserrat Light"/>
                <a:cs typeface="Montserrat Light"/>
                <a:sym typeface="Montserrat Light"/>
              </a:rPr>
              <a:t>Adland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5" name="Chart 4">
            <a:extLst>
              <a:ext uri="{FF2B5EF4-FFF2-40B4-BE49-F238E27FC236}">
                <a16:creationId xmlns:a16="http://schemas.microsoft.com/office/drawing/2014/main" id="{688044BB-4F65-CA77-0828-8B3FE2FCD6DE}"/>
              </a:ext>
            </a:extLst>
          </p:cNvPr>
          <p:cNvGraphicFramePr/>
          <p:nvPr>
            <p:extLst>
              <p:ext uri="{D42A27DB-BD31-4B8C-83A1-F6EECF244321}">
                <p14:modId xmlns:p14="http://schemas.microsoft.com/office/powerpoint/2010/main" val="1416878783"/>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2048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95F51-BE2A-33A4-3F0A-94A4FC9B37D8}"/>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42C8494B-E37B-43A9-3E52-C9A57FA30B48}"/>
              </a:ext>
            </a:extLst>
          </p:cNvPr>
          <p:cNvSpPr txBox="1"/>
          <p:nvPr/>
        </p:nvSpPr>
        <p:spPr>
          <a:xfrm>
            <a:off x="2148293" y="411316"/>
            <a:ext cx="9965150" cy="70784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4000" b="1" i="0" u="none" strike="noStrike" cap="none" dirty="0">
                <a:solidFill>
                  <a:srgbClr val="FFC000"/>
                </a:solidFill>
                <a:latin typeface="Montserrat SemiBold"/>
                <a:ea typeface="Montserrat SemiBold"/>
                <a:cs typeface="Montserrat SemiBold"/>
                <a:sym typeface="Montserrat SemiBold"/>
              </a:rPr>
              <a:t>Adland is not as diverse as Ireland</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F58921ED-47E8-D9A9-44F8-B112B11EC32F}"/>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CSO Census 2022</a:t>
            </a:r>
            <a:endParaRPr dirty="0">
              <a:solidFill>
                <a:srgbClr val="0C2A3E"/>
              </a:solidFill>
            </a:endParaRPr>
          </a:p>
        </p:txBody>
      </p:sp>
      <p:sp>
        <p:nvSpPr>
          <p:cNvPr id="12" name="Google Shape;478;p12">
            <a:extLst>
              <a:ext uri="{FF2B5EF4-FFF2-40B4-BE49-F238E27FC236}">
                <a16:creationId xmlns:a16="http://schemas.microsoft.com/office/drawing/2014/main" id="{6C196868-F05E-0031-1102-13F96CD07F0C}"/>
              </a:ext>
            </a:extLst>
          </p:cNvPr>
          <p:cNvSpPr txBox="1"/>
          <p:nvPr/>
        </p:nvSpPr>
        <p:spPr>
          <a:xfrm>
            <a:off x="2943973" y="1331997"/>
            <a:ext cx="5612423" cy="33851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What is your ethnic group/background? </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5" name="Chart 4">
            <a:extLst>
              <a:ext uri="{FF2B5EF4-FFF2-40B4-BE49-F238E27FC236}">
                <a16:creationId xmlns:a16="http://schemas.microsoft.com/office/drawing/2014/main" id="{CD77359B-108C-3E67-3DDF-C4F060B3AB09}"/>
              </a:ext>
            </a:extLst>
          </p:cNvPr>
          <p:cNvGraphicFramePr/>
          <p:nvPr>
            <p:extLst>
              <p:ext uri="{D42A27DB-BD31-4B8C-83A1-F6EECF244321}">
                <p14:modId xmlns:p14="http://schemas.microsoft.com/office/powerpoint/2010/main" val="4131800365"/>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0848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83153-71DF-1314-E647-7609C9382212}"/>
            </a:ext>
          </a:extLst>
        </p:cNvPr>
        <p:cNvGrpSpPr/>
        <p:nvPr/>
      </p:nvGrpSpPr>
      <p:grpSpPr>
        <a:xfrm>
          <a:off x="0" y="0"/>
          <a:ext cx="0" cy="0"/>
          <a:chOff x="0" y="0"/>
          <a:chExt cx="0" cy="0"/>
        </a:xfrm>
      </p:grpSpPr>
      <p:pic>
        <p:nvPicPr>
          <p:cNvPr id="4" name="Picture Placeholder 3" descr="A group of multi colored wooden stick figures">
            <a:extLst>
              <a:ext uri="{FF2B5EF4-FFF2-40B4-BE49-F238E27FC236}">
                <a16:creationId xmlns:a16="http://schemas.microsoft.com/office/drawing/2014/main" id="{B65A9E2A-2F77-0C07-4AC0-D5ACAD25C7B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246" r="8246"/>
          <a:stretch/>
        </p:blipFill>
        <p:spPr>
          <a:xfrm>
            <a:off x="5880389" y="1191491"/>
            <a:ext cx="6311611" cy="5240533"/>
          </a:xfrm>
        </p:spPr>
      </p:pic>
      <p:sp>
        <p:nvSpPr>
          <p:cNvPr id="8" name="TextBox 7">
            <a:extLst>
              <a:ext uri="{FF2B5EF4-FFF2-40B4-BE49-F238E27FC236}">
                <a16:creationId xmlns:a16="http://schemas.microsoft.com/office/drawing/2014/main" id="{9249E9C6-B211-9393-CEA9-B941359B8F1B}"/>
              </a:ext>
            </a:extLst>
          </p:cNvPr>
          <p:cNvSpPr txBox="1"/>
          <p:nvPr/>
        </p:nvSpPr>
        <p:spPr>
          <a:xfrm>
            <a:off x="124583" y="1395711"/>
            <a:ext cx="5755806" cy="4154984"/>
          </a:xfrm>
          <a:prstGeom prst="rect">
            <a:avLst/>
          </a:prstGeom>
          <a:noFill/>
        </p:spPr>
        <p:txBody>
          <a:bodyPr wrap="square">
            <a:spAutoFit/>
          </a:bodyPr>
          <a:lstStyle/>
          <a:p>
            <a:r>
              <a:rPr lang="en-US" sz="4400" dirty="0">
                <a:solidFill>
                  <a:srgbClr val="F8F8F8"/>
                </a:solidFill>
                <a:latin typeface="Montserrat SemiBold" panose="00000700000000000000" pitchFamily="2" charset="0"/>
              </a:rPr>
              <a:t>Demographically Adland is different to the average Irish person-does this affect media and device usage?</a:t>
            </a:r>
            <a:endParaRPr lang="en-IE" sz="4400" dirty="0">
              <a:solidFill>
                <a:srgbClr val="F8F8F8"/>
              </a:solidFill>
              <a:latin typeface="Montserrat SemiBold" panose="00000700000000000000" pitchFamily="2" charset="0"/>
            </a:endParaRPr>
          </a:p>
        </p:txBody>
      </p:sp>
    </p:spTree>
    <p:extLst>
      <p:ext uri="{BB962C8B-B14F-4D97-AF65-F5344CB8AC3E}">
        <p14:creationId xmlns:p14="http://schemas.microsoft.com/office/powerpoint/2010/main" val="1687226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96F1D-903A-6453-80A4-B755773BA61F}"/>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9C78A835-DDF1-97FC-AA26-2EB05A556FFD}"/>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4000" b="1" dirty="0">
                <a:solidFill>
                  <a:srgbClr val="FFC000"/>
                </a:solidFill>
                <a:latin typeface="Montserrat SemiBold"/>
                <a:ea typeface="Montserrat SemiBold"/>
                <a:cs typeface="Montserrat SemiBold"/>
                <a:sym typeface="Montserrat SemiBold"/>
              </a:rPr>
              <a:t>Adland more likely to own and have multiples of every major device</a:t>
            </a:r>
          </a:p>
        </p:txBody>
      </p:sp>
      <p:sp>
        <p:nvSpPr>
          <p:cNvPr id="9" name="Google Shape;481;p12">
            <a:extLst>
              <a:ext uri="{FF2B5EF4-FFF2-40B4-BE49-F238E27FC236}">
                <a16:creationId xmlns:a16="http://schemas.microsoft.com/office/drawing/2014/main" id="{11CD570D-8D90-3C26-DD44-4FF4B517E0F0}"/>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Nielsen Establishment Survey July 2025. Base: All Households  </a:t>
            </a:r>
            <a:endParaRPr dirty="0">
              <a:solidFill>
                <a:srgbClr val="0C2A3E"/>
              </a:solidFill>
            </a:endParaRPr>
          </a:p>
        </p:txBody>
      </p:sp>
      <p:sp>
        <p:nvSpPr>
          <p:cNvPr id="12" name="Google Shape;478;p12">
            <a:extLst>
              <a:ext uri="{FF2B5EF4-FFF2-40B4-BE49-F238E27FC236}">
                <a16:creationId xmlns:a16="http://schemas.microsoft.com/office/drawing/2014/main" id="{4B4EC4BB-0882-6CCF-B360-F8DF08B05C51}"/>
              </a:ext>
            </a:extLst>
          </p:cNvPr>
          <p:cNvSpPr txBox="1"/>
          <p:nvPr/>
        </p:nvSpPr>
        <p:spPr>
          <a:xfrm>
            <a:off x="2148293" y="1426938"/>
            <a:ext cx="9213639" cy="646290"/>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How many </a:t>
            </a:r>
            <a:r>
              <a:rPr lang="en-US" sz="1600" b="1" i="0" u="none" strike="noStrike" cap="none" dirty="0">
                <a:solidFill>
                  <a:srgbClr val="FF0000"/>
                </a:solidFill>
                <a:latin typeface="Montserrat SemiBold" panose="00000700000000000000" pitchFamily="2" charset="0"/>
                <a:ea typeface="Montserrat Light"/>
                <a:cs typeface="Montserrat Light"/>
                <a:sym typeface="Montserrat Light"/>
              </a:rPr>
              <a:t>TV sets </a:t>
            </a: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are in your household (in working order)?</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CFBA60AB-4027-F73E-5F5D-BCF513785521}"/>
              </a:ext>
            </a:extLst>
          </p:cNvPr>
          <p:cNvGraphicFramePr/>
          <p:nvPr>
            <p:extLst>
              <p:ext uri="{D42A27DB-BD31-4B8C-83A1-F6EECF244321}">
                <p14:modId xmlns:p14="http://schemas.microsoft.com/office/powerpoint/2010/main" val="1337578816"/>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470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50406-4BD0-38A2-D7B6-80A0740318DF}"/>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E0D3C8CB-C72E-3CD1-B643-11653CD3170A}"/>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4000" b="1" dirty="0">
                <a:solidFill>
                  <a:srgbClr val="FFC000"/>
                </a:solidFill>
                <a:latin typeface="Montserrat SemiBold"/>
                <a:ea typeface="Montserrat SemiBold"/>
                <a:cs typeface="Montserrat SemiBold"/>
                <a:sym typeface="Montserrat SemiBold"/>
              </a:rPr>
              <a:t>Adland more likely to own and have multiples of every major device</a:t>
            </a:r>
          </a:p>
        </p:txBody>
      </p:sp>
      <p:sp>
        <p:nvSpPr>
          <p:cNvPr id="9" name="Google Shape;481;p12">
            <a:extLst>
              <a:ext uri="{FF2B5EF4-FFF2-40B4-BE49-F238E27FC236}">
                <a16:creationId xmlns:a16="http://schemas.microsoft.com/office/drawing/2014/main" id="{453CA98A-491B-9773-50A8-1A2EFC884392}"/>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Nielsen Establishment Survey July 2025 Base: All Households </a:t>
            </a:r>
            <a:endParaRPr dirty="0">
              <a:solidFill>
                <a:srgbClr val="0C2A3E"/>
              </a:solidFill>
            </a:endParaRPr>
          </a:p>
        </p:txBody>
      </p:sp>
      <p:sp>
        <p:nvSpPr>
          <p:cNvPr id="12" name="Google Shape;478;p12">
            <a:extLst>
              <a:ext uri="{FF2B5EF4-FFF2-40B4-BE49-F238E27FC236}">
                <a16:creationId xmlns:a16="http://schemas.microsoft.com/office/drawing/2014/main" id="{24C5D0C2-7C6A-07BA-607D-FCE848516362}"/>
              </a:ext>
            </a:extLst>
          </p:cNvPr>
          <p:cNvSpPr txBox="1"/>
          <p:nvPr/>
        </p:nvSpPr>
        <p:spPr>
          <a:xfrm>
            <a:off x="2148293" y="1426938"/>
            <a:ext cx="9213639" cy="646290"/>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How many </a:t>
            </a:r>
            <a:r>
              <a:rPr lang="en-US" sz="1600" b="1" dirty="0">
                <a:solidFill>
                  <a:srgbClr val="FF0000"/>
                </a:solidFill>
                <a:latin typeface="Montserrat SemiBold" panose="00000700000000000000" pitchFamily="2" charset="0"/>
                <a:ea typeface="Montserrat Light"/>
                <a:cs typeface="Montserrat Light"/>
                <a:sym typeface="Montserrat Light"/>
              </a:rPr>
              <a:t>game consoles </a:t>
            </a: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are in your household (in working order)?</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AF895C6A-1A30-42FA-2C84-FF775F1D4150}"/>
              </a:ext>
            </a:extLst>
          </p:cNvPr>
          <p:cNvGraphicFramePr/>
          <p:nvPr>
            <p:extLst>
              <p:ext uri="{D42A27DB-BD31-4B8C-83A1-F6EECF244321}">
                <p14:modId xmlns:p14="http://schemas.microsoft.com/office/powerpoint/2010/main" val="971737867"/>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334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7F7B7-C90B-2F7B-B48F-17796CEBEC50}"/>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E51A67DC-9AAD-0008-54C3-CE102EE14B6C}"/>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4000" b="1" dirty="0">
                <a:solidFill>
                  <a:srgbClr val="FFC000"/>
                </a:solidFill>
                <a:latin typeface="Montserrat SemiBold"/>
                <a:ea typeface="Montserrat SemiBold"/>
                <a:cs typeface="Montserrat SemiBold"/>
                <a:sym typeface="Montserrat SemiBold"/>
              </a:rPr>
              <a:t>Adland more likely to own and have multiples of every major device</a:t>
            </a:r>
          </a:p>
        </p:txBody>
      </p:sp>
      <p:sp>
        <p:nvSpPr>
          <p:cNvPr id="9" name="Google Shape;481;p12">
            <a:extLst>
              <a:ext uri="{FF2B5EF4-FFF2-40B4-BE49-F238E27FC236}">
                <a16:creationId xmlns:a16="http://schemas.microsoft.com/office/drawing/2014/main" id="{B04896C2-BF7D-80F7-A4A3-93266B59AB11}"/>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Nielsen Establishment Survey July 2025. Base: All Households</a:t>
            </a:r>
            <a:r>
              <a:rPr lang="en-IE" sz="1000" i="1" dirty="0">
                <a:solidFill>
                  <a:srgbClr val="0C2A3E"/>
                </a:solidFill>
                <a:latin typeface="Montserrat Light"/>
                <a:ea typeface="Montserrat Light"/>
                <a:cs typeface="Montserrat Light"/>
                <a:sym typeface="Montserrat Light"/>
              </a:rPr>
              <a:t> </a:t>
            </a:r>
            <a:endParaRPr dirty="0">
              <a:solidFill>
                <a:srgbClr val="0C2A3E"/>
              </a:solidFill>
            </a:endParaRPr>
          </a:p>
        </p:txBody>
      </p:sp>
      <p:sp>
        <p:nvSpPr>
          <p:cNvPr id="12" name="Google Shape;478;p12">
            <a:extLst>
              <a:ext uri="{FF2B5EF4-FFF2-40B4-BE49-F238E27FC236}">
                <a16:creationId xmlns:a16="http://schemas.microsoft.com/office/drawing/2014/main" id="{47A5E72F-9F2B-D1DF-4403-EF9DD199E31D}"/>
              </a:ext>
            </a:extLst>
          </p:cNvPr>
          <p:cNvSpPr txBox="1"/>
          <p:nvPr/>
        </p:nvSpPr>
        <p:spPr>
          <a:xfrm>
            <a:off x="2148293" y="1426938"/>
            <a:ext cx="9213639" cy="646290"/>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How many </a:t>
            </a:r>
            <a:r>
              <a:rPr lang="en-US" sz="1600" b="1" dirty="0">
                <a:solidFill>
                  <a:srgbClr val="FF0000"/>
                </a:solidFill>
                <a:latin typeface="Montserrat SemiBold" panose="00000700000000000000" pitchFamily="2" charset="0"/>
                <a:ea typeface="Montserrat Light"/>
                <a:cs typeface="Montserrat Light"/>
                <a:sym typeface="Montserrat Light"/>
              </a:rPr>
              <a:t>smartphone </a:t>
            </a: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are actively used in your household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4592665D-748A-2602-60A3-AB1BA0C371AA}"/>
              </a:ext>
            </a:extLst>
          </p:cNvPr>
          <p:cNvGraphicFramePr/>
          <p:nvPr>
            <p:extLst>
              <p:ext uri="{D42A27DB-BD31-4B8C-83A1-F6EECF244321}">
                <p14:modId xmlns:p14="http://schemas.microsoft.com/office/powerpoint/2010/main" val="1751356896"/>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6579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BEE6-5AF8-4806-3007-7725E6F9614B}"/>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EBE25C0E-DA40-5A02-2266-C9441F57A7EC}"/>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4000" b="1" dirty="0">
                <a:solidFill>
                  <a:srgbClr val="FFC000"/>
                </a:solidFill>
                <a:latin typeface="Montserrat SemiBold"/>
                <a:ea typeface="Montserrat SemiBold"/>
                <a:cs typeface="Montserrat SemiBold"/>
                <a:sym typeface="Montserrat SemiBold"/>
              </a:rPr>
              <a:t>A</a:t>
            </a:r>
            <a:r>
              <a:rPr lang="en-IE" sz="4000" b="1" dirty="0" err="1">
                <a:solidFill>
                  <a:srgbClr val="FFC000"/>
                </a:solidFill>
                <a:latin typeface="Montserrat SemiBold"/>
                <a:ea typeface="Montserrat SemiBold"/>
                <a:cs typeface="Montserrat SemiBold"/>
                <a:sym typeface="Montserrat SemiBold"/>
              </a:rPr>
              <a:t>dland</a:t>
            </a:r>
            <a:r>
              <a:rPr lang="en-IE" sz="4000" b="1" dirty="0">
                <a:solidFill>
                  <a:srgbClr val="FFC000"/>
                </a:solidFill>
                <a:latin typeface="Montserrat SemiBold"/>
                <a:ea typeface="Montserrat SemiBold"/>
                <a:cs typeface="Montserrat SemiBold"/>
                <a:sym typeface="Montserrat SemiBold"/>
              </a:rPr>
              <a:t> more likely to own and have multiples of every major device</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C6CC66CD-5DA5-FE69-F571-D0627D1350A5}"/>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Nielsen Establishment Survey July 2025. Base: All Households</a:t>
            </a:r>
            <a:r>
              <a:rPr lang="en-IE" sz="1000" i="1" dirty="0">
                <a:solidFill>
                  <a:srgbClr val="0C2A3E"/>
                </a:solidFill>
                <a:latin typeface="Montserrat Light"/>
                <a:ea typeface="Montserrat Light"/>
                <a:cs typeface="Montserrat Light"/>
                <a:sym typeface="Montserrat Light"/>
              </a:rPr>
              <a:t> </a:t>
            </a:r>
            <a:endParaRPr dirty="0">
              <a:solidFill>
                <a:srgbClr val="0C2A3E"/>
              </a:solidFill>
            </a:endParaRPr>
          </a:p>
        </p:txBody>
      </p:sp>
      <p:sp>
        <p:nvSpPr>
          <p:cNvPr id="12" name="Google Shape;478;p12">
            <a:extLst>
              <a:ext uri="{FF2B5EF4-FFF2-40B4-BE49-F238E27FC236}">
                <a16:creationId xmlns:a16="http://schemas.microsoft.com/office/drawing/2014/main" id="{4F1825AB-FC95-5A38-E417-B1E552F1E088}"/>
              </a:ext>
            </a:extLst>
          </p:cNvPr>
          <p:cNvSpPr txBox="1"/>
          <p:nvPr/>
        </p:nvSpPr>
        <p:spPr>
          <a:xfrm>
            <a:off x="2148293" y="1426938"/>
            <a:ext cx="9213639" cy="646290"/>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How many </a:t>
            </a:r>
            <a:r>
              <a:rPr lang="en-US" sz="1600" b="1" dirty="0">
                <a:solidFill>
                  <a:srgbClr val="FF0000"/>
                </a:solidFill>
                <a:latin typeface="Montserrat SemiBold" panose="00000700000000000000" pitchFamily="2" charset="0"/>
                <a:ea typeface="Montserrat Light"/>
                <a:cs typeface="Montserrat Light"/>
                <a:sym typeface="Montserrat Light"/>
              </a:rPr>
              <a:t>tablet devices </a:t>
            </a: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are actively used in your household</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7A9EE71C-8DAA-BE05-751E-5C38673BF29F}"/>
              </a:ext>
            </a:extLst>
          </p:cNvPr>
          <p:cNvGraphicFramePr/>
          <p:nvPr>
            <p:extLst>
              <p:ext uri="{D42A27DB-BD31-4B8C-83A1-F6EECF244321}">
                <p14:modId xmlns:p14="http://schemas.microsoft.com/office/powerpoint/2010/main" val="2267458380"/>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8085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4A970-AD80-5A21-2F24-FD7A48D48273}"/>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57D5041E-C65D-5D2F-9D9C-CBCA71257F22}"/>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4000" b="1" dirty="0">
                <a:solidFill>
                  <a:srgbClr val="FFC000"/>
                </a:solidFill>
                <a:latin typeface="Montserrat SemiBold"/>
                <a:ea typeface="Montserrat SemiBold"/>
                <a:cs typeface="Montserrat SemiBold"/>
                <a:sym typeface="Montserrat SemiBold"/>
              </a:rPr>
              <a:t>A</a:t>
            </a:r>
            <a:r>
              <a:rPr lang="en-IE" sz="4000" b="1" dirty="0" err="1">
                <a:solidFill>
                  <a:srgbClr val="FFC000"/>
                </a:solidFill>
                <a:latin typeface="Montserrat SemiBold"/>
                <a:ea typeface="Montserrat SemiBold"/>
                <a:cs typeface="Montserrat SemiBold"/>
                <a:sym typeface="Montserrat SemiBold"/>
              </a:rPr>
              <a:t>dland</a:t>
            </a:r>
            <a:r>
              <a:rPr lang="en-IE" sz="4000" b="1" dirty="0">
                <a:solidFill>
                  <a:srgbClr val="FFC000"/>
                </a:solidFill>
                <a:latin typeface="Montserrat SemiBold"/>
                <a:ea typeface="Montserrat SemiBold"/>
                <a:cs typeface="Montserrat SemiBold"/>
                <a:sym typeface="Montserrat SemiBold"/>
              </a:rPr>
              <a:t> are more likely to invest in Smart TV’s</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AFB85FBA-B27C-9167-FD4B-C6EDBF051C4D}"/>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Nielsen Establishment Survey July 2025. Base: All Households</a:t>
            </a:r>
            <a:r>
              <a:rPr lang="en-IE" sz="1000" i="1" dirty="0">
                <a:solidFill>
                  <a:srgbClr val="0C2A3E"/>
                </a:solidFill>
                <a:latin typeface="Montserrat Light"/>
                <a:ea typeface="Montserrat Light"/>
                <a:cs typeface="Montserrat Light"/>
                <a:sym typeface="Montserrat Light"/>
              </a:rPr>
              <a:t> </a:t>
            </a:r>
            <a:endParaRPr dirty="0">
              <a:solidFill>
                <a:srgbClr val="0C2A3E"/>
              </a:solidFill>
            </a:endParaRPr>
          </a:p>
        </p:txBody>
      </p:sp>
      <p:sp>
        <p:nvSpPr>
          <p:cNvPr id="12" name="Google Shape;478;p12">
            <a:extLst>
              <a:ext uri="{FF2B5EF4-FFF2-40B4-BE49-F238E27FC236}">
                <a16:creationId xmlns:a16="http://schemas.microsoft.com/office/drawing/2014/main" id="{820EB391-506F-ECEB-84F3-8AE9B53C3848}"/>
              </a:ext>
            </a:extLst>
          </p:cNvPr>
          <p:cNvSpPr txBox="1"/>
          <p:nvPr/>
        </p:nvSpPr>
        <p:spPr>
          <a:xfrm>
            <a:off x="2148293" y="1426938"/>
            <a:ext cx="9213639" cy="646290"/>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Are any of your TV sets a Smart TV?</a:t>
            </a:r>
            <a:endParaRPr sz="800" b="1" i="0" u="none" strike="noStrike" cap="none" dirty="0">
              <a:solidFill>
                <a:srgbClr val="8191A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chemeClr val="dk1"/>
              </a:buClr>
              <a:buSzPts val="2000"/>
              <a:buFont typeface="Montserrat Light"/>
              <a:buNone/>
            </a:pP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E69DDE5B-CA6B-E4CD-5108-A59401078E83}"/>
              </a:ext>
            </a:extLst>
          </p:cNvPr>
          <p:cNvGraphicFramePr/>
          <p:nvPr>
            <p:extLst>
              <p:ext uri="{D42A27DB-BD31-4B8C-83A1-F6EECF244321}">
                <p14:modId xmlns:p14="http://schemas.microsoft.com/office/powerpoint/2010/main" val="2381469250"/>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39977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7F29C-C5F7-9A26-1BDF-EB5248E99A62}"/>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46A6E94C-7734-9CB8-E0F6-65502CA74105}"/>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4000" b="1" dirty="0">
                <a:solidFill>
                  <a:srgbClr val="FFC000"/>
                </a:solidFill>
                <a:latin typeface="Montserrat SemiBold"/>
                <a:ea typeface="Montserrat SemiBold"/>
                <a:cs typeface="Montserrat SemiBold"/>
                <a:sym typeface="Montserrat SemiBold"/>
              </a:rPr>
              <a:t>Compared to the public, A</a:t>
            </a:r>
            <a:r>
              <a:rPr lang="en-IE" sz="4000" b="1" dirty="0" err="1">
                <a:solidFill>
                  <a:srgbClr val="FFC000"/>
                </a:solidFill>
                <a:latin typeface="Montserrat SemiBold"/>
                <a:ea typeface="Montserrat SemiBold"/>
                <a:cs typeface="Montserrat SemiBold"/>
                <a:sym typeface="Montserrat SemiBold"/>
              </a:rPr>
              <a:t>dland</a:t>
            </a:r>
            <a:r>
              <a:rPr lang="en-IE" sz="4000" b="1" dirty="0">
                <a:solidFill>
                  <a:srgbClr val="FFC000"/>
                </a:solidFill>
                <a:latin typeface="Montserrat SemiBold"/>
                <a:ea typeface="Montserrat SemiBold"/>
                <a:cs typeface="Montserrat SemiBold"/>
                <a:sym typeface="Montserrat SemiBold"/>
              </a:rPr>
              <a:t> are huge consumers of social media</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98CA1A8B-3467-09CC-7B99-E4A18AD5DCE2}"/>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B&amp;A </a:t>
            </a:r>
            <a:r>
              <a:rPr lang="en-US" sz="1000" i="1" dirty="0" err="1">
                <a:solidFill>
                  <a:srgbClr val="0C2A3E"/>
                </a:solidFill>
                <a:latin typeface="Montserrat Light"/>
                <a:ea typeface="Montserrat Light"/>
                <a:cs typeface="Montserrat Light"/>
                <a:sym typeface="Montserrat Light"/>
              </a:rPr>
              <a:t>Techscape</a:t>
            </a:r>
            <a:r>
              <a:rPr lang="en-US" sz="1000" i="1" dirty="0">
                <a:solidFill>
                  <a:srgbClr val="0C2A3E"/>
                </a:solidFill>
                <a:latin typeface="Montserrat Light"/>
                <a:ea typeface="Montserrat Light"/>
                <a:cs typeface="Montserrat Light"/>
                <a:sym typeface="Montserrat Light"/>
              </a:rPr>
              <a:t> June 2024 (base all adults 16+)</a:t>
            </a:r>
            <a:endParaRPr dirty="0">
              <a:solidFill>
                <a:srgbClr val="0C2A3E"/>
              </a:solidFill>
            </a:endParaRPr>
          </a:p>
        </p:txBody>
      </p:sp>
      <p:sp>
        <p:nvSpPr>
          <p:cNvPr id="12" name="Google Shape;478;p12">
            <a:extLst>
              <a:ext uri="{FF2B5EF4-FFF2-40B4-BE49-F238E27FC236}">
                <a16:creationId xmlns:a16="http://schemas.microsoft.com/office/drawing/2014/main" id="{8E109F99-7056-1691-81C5-929BA52B3A30}"/>
              </a:ext>
            </a:extLst>
          </p:cNvPr>
          <p:cNvSpPr txBox="1"/>
          <p:nvPr/>
        </p:nvSpPr>
        <p:spPr>
          <a:xfrm>
            <a:off x="2148293" y="1580826"/>
            <a:ext cx="9213639" cy="338514"/>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Which of the following, if any, do you ever use now a days</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738393EC-483F-FC48-E0EC-C8A8D102CA22}"/>
              </a:ext>
            </a:extLst>
          </p:cNvPr>
          <p:cNvGraphicFramePr/>
          <p:nvPr>
            <p:extLst>
              <p:ext uri="{D42A27DB-BD31-4B8C-83A1-F6EECF244321}">
                <p14:modId xmlns:p14="http://schemas.microsoft.com/office/powerpoint/2010/main" val="1345583278"/>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5612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761FA-214B-3529-46E6-089F33195186}"/>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E2FFAF90-935B-2ED6-105C-67D7EEE857ED}"/>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4000" b="1" dirty="0">
                <a:solidFill>
                  <a:srgbClr val="FFC000"/>
                </a:solidFill>
                <a:latin typeface="Montserrat SemiBold"/>
                <a:ea typeface="Montserrat SemiBold"/>
                <a:cs typeface="Montserrat SemiBold"/>
                <a:sym typeface="Montserrat SemiBold"/>
              </a:rPr>
              <a:t>A</a:t>
            </a:r>
            <a:r>
              <a:rPr lang="en-IE" sz="4000" b="1" dirty="0" err="1">
                <a:solidFill>
                  <a:srgbClr val="FFC000"/>
                </a:solidFill>
                <a:latin typeface="Montserrat SemiBold"/>
                <a:ea typeface="Montserrat SemiBold"/>
                <a:cs typeface="Montserrat SemiBold"/>
                <a:sym typeface="Montserrat SemiBold"/>
              </a:rPr>
              <a:t>dland</a:t>
            </a:r>
            <a:r>
              <a:rPr lang="en-IE" sz="4000" b="1" dirty="0">
                <a:solidFill>
                  <a:srgbClr val="FFC000"/>
                </a:solidFill>
                <a:latin typeface="Montserrat SemiBold"/>
                <a:ea typeface="Montserrat SemiBold"/>
                <a:cs typeface="Montserrat SemiBold"/>
                <a:sym typeface="Montserrat SemiBold"/>
              </a:rPr>
              <a:t> aren’t are interested in online dating sites!</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BE383EB6-040F-D420-9908-3A7F7B0E4C80}"/>
              </a:ext>
            </a:extLst>
          </p:cNvPr>
          <p:cNvSpPr txBox="1"/>
          <p:nvPr/>
        </p:nvSpPr>
        <p:spPr>
          <a:xfrm>
            <a:off x="130360" y="6599621"/>
            <a:ext cx="8912887" cy="24622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err="1">
                <a:solidFill>
                  <a:srgbClr val="0C2A3E"/>
                </a:solidFill>
                <a:latin typeface="Montserrat Light"/>
                <a:ea typeface="Montserrat Light"/>
                <a:cs typeface="Montserrat Light"/>
                <a:sym typeface="Montserrat Light"/>
              </a:rPr>
              <a:t>B&amp;A</a:t>
            </a:r>
            <a:r>
              <a:rPr lang="en-US" sz="1000" i="1" dirty="0">
                <a:solidFill>
                  <a:srgbClr val="0C2A3E"/>
                </a:solidFill>
                <a:latin typeface="Montserrat Light"/>
                <a:ea typeface="Montserrat Light"/>
                <a:cs typeface="Montserrat Light"/>
                <a:sym typeface="Montserrat Light"/>
              </a:rPr>
              <a:t> </a:t>
            </a:r>
            <a:r>
              <a:rPr lang="en-US" sz="1000" i="1" dirty="0" err="1">
                <a:solidFill>
                  <a:srgbClr val="0C2A3E"/>
                </a:solidFill>
                <a:latin typeface="Montserrat Light"/>
                <a:ea typeface="Montserrat Light"/>
                <a:cs typeface="Montserrat Light"/>
                <a:sym typeface="Montserrat Light"/>
              </a:rPr>
              <a:t>Techscape</a:t>
            </a:r>
            <a:r>
              <a:rPr lang="en-US" sz="1000" i="1" dirty="0">
                <a:solidFill>
                  <a:srgbClr val="0C2A3E"/>
                </a:solidFill>
                <a:latin typeface="Montserrat Light"/>
                <a:ea typeface="Montserrat Light"/>
                <a:cs typeface="Montserrat Light"/>
                <a:sym typeface="Montserrat Light"/>
              </a:rPr>
              <a:t> June 2024 (base all adults 16+)</a:t>
            </a:r>
            <a:endParaRPr dirty="0">
              <a:solidFill>
                <a:srgbClr val="0C2A3E"/>
              </a:solidFill>
            </a:endParaRPr>
          </a:p>
        </p:txBody>
      </p:sp>
      <p:sp>
        <p:nvSpPr>
          <p:cNvPr id="12" name="Google Shape;478;p12">
            <a:extLst>
              <a:ext uri="{FF2B5EF4-FFF2-40B4-BE49-F238E27FC236}">
                <a16:creationId xmlns:a16="http://schemas.microsoft.com/office/drawing/2014/main" id="{7EBBFE0F-E5A8-9EAC-BFB5-CDE57427F8CA}"/>
              </a:ext>
            </a:extLst>
          </p:cNvPr>
          <p:cNvSpPr txBox="1"/>
          <p:nvPr/>
        </p:nvSpPr>
        <p:spPr>
          <a:xfrm>
            <a:off x="2148293" y="1580826"/>
            <a:ext cx="9213639" cy="338514"/>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Which of the following, if any, do you ever use now a days</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6A9A5A3E-6D43-2195-E4E8-A98D54EA2218}"/>
              </a:ext>
            </a:extLst>
          </p:cNvPr>
          <p:cNvGraphicFramePr/>
          <p:nvPr>
            <p:extLst>
              <p:ext uri="{D42A27DB-BD31-4B8C-83A1-F6EECF244321}">
                <p14:modId xmlns:p14="http://schemas.microsoft.com/office/powerpoint/2010/main" val="3809322108"/>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3000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62225-D0C9-FBBD-48DA-8AD4758292F6}"/>
            </a:ext>
          </a:extLst>
        </p:cNvPr>
        <p:cNvGrpSpPr/>
        <p:nvPr/>
      </p:nvGrpSpPr>
      <p:grpSpPr>
        <a:xfrm>
          <a:off x="0" y="0"/>
          <a:ext cx="0" cy="0"/>
          <a:chOff x="0" y="0"/>
          <a:chExt cx="0" cy="0"/>
        </a:xfrm>
      </p:grpSpPr>
      <p:pic>
        <p:nvPicPr>
          <p:cNvPr id="4" name="Picture Placeholder 3" descr="A group of multi colored wooden stick figures">
            <a:extLst>
              <a:ext uri="{FF2B5EF4-FFF2-40B4-BE49-F238E27FC236}">
                <a16:creationId xmlns:a16="http://schemas.microsoft.com/office/drawing/2014/main" id="{5FDD771C-AFA9-4B78-1DC6-B780DF838C5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246" r="8246"/>
          <a:stretch/>
        </p:blipFill>
        <p:spPr>
          <a:xfrm>
            <a:off x="5880389" y="1191491"/>
            <a:ext cx="6311611" cy="5240533"/>
          </a:xfrm>
        </p:spPr>
      </p:pic>
      <p:sp>
        <p:nvSpPr>
          <p:cNvPr id="8" name="TextBox 7">
            <a:extLst>
              <a:ext uri="{FF2B5EF4-FFF2-40B4-BE49-F238E27FC236}">
                <a16:creationId xmlns:a16="http://schemas.microsoft.com/office/drawing/2014/main" id="{EE6D7DEB-A1A5-D6B9-7024-1600672EEBB3}"/>
              </a:ext>
            </a:extLst>
          </p:cNvPr>
          <p:cNvSpPr txBox="1"/>
          <p:nvPr/>
        </p:nvSpPr>
        <p:spPr>
          <a:xfrm>
            <a:off x="124583" y="1395711"/>
            <a:ext cx="5755806" cy="4154984"/>
          </a:xfrm>
          <a:prstGeom prst="rect">
            <a:avLst/>
          </a:prstGeom>
          <a:noFill/>
        </p:spPr>
        <p:txBody>
          <a:bodyPr wrap="square">
            <a:spAutoFit/>
          </a:bodyPr>
          <a:lstStyle/>
          <a:p>
            <a:r>
              <a:rPr lang="en-US" sz="4400" dirty="0">
                <a:solidFill>
                  <a:srgbClr val="F8F8F8"/>
                </a:solidFill>
                <a:latin typeface="Montserrat SemiBold" panose="00000700000000000000" pitchFamily="2" charset="0"/>
              </a:rPr>
              <a:t>Does </a:t>
            </a:r>
            <a:r>
              <a:rPr lang="en-US" sz="4400" dirty="0" err="1">
                <a:solidFill>
                  <a:srgbClr val="F8F8F8"/>
                </a:solidFill>
                <a:latin typeface="Montserrat SemiBold" panose="00000700000000000000" pitchFamily="2" charset="0"/>
              </a:rPr>
              <a:t>Adland’s</a:t>
            </a:r>
            <a:r>
              <a:rPr lang="en-US" sz="4400" dirty="0">
                <a:solidFill>
                  <a:srgbClr val="F8F8F8"/>
                </a:solidFill>
                <a:latin typeface="Montserrat SemiBold" panose="00000700000000000000" pitchFamily="2" charset="0"/>
              </a:rPr>
              <a:t> unique media preferences skew perceptions of the general public’s media usage?</a:t>
            </a:r>
            <a:endParaRPr lang="en-IE" sz="4400" dirty="0">
              <a:solidFill>
                <a:srgbClr val="F8F8F8"/>
              </a:solidFill>
              <a:latin typeface="Montserrat SemiBold" panose="00000700000000000000" pitchFamily="2" charset="0"/>
            </a:endParaRPr>
          </a:p>
        </p:txBody>
      </p:sp>
    </p:spTree>
    <p:extLst>
      <p:ext uri="{BB962C8B-B14F-4D97-AF65-F5344CB8AC3E}">
        <p14:creationId xmlns:p14="http://schemas.microsoft.com/office/powerpoint/2010/main" val="1849824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80722F5-DB0E-4684-9264-0589DD4150C7}"/>
              </a:ext>
            </a:extLst>
          </p:cNvPr>
          <p:cNvGrpSpPr/>
          <p:nvPr/>
        </p:nvGrpSpPr>
        <p:grpSpPr>
          <a:xfrm>
            <a:off x="2866292" y="5064556"/>
            <a:ext cx="6311611" cy="1102578"/>
            <a:chOff x="2225825" y="4950480"/>
            <a:chExt cx="6311611" cy="1102578"/>
          </a:xfrm>
        </p:grpSpPr>
        <p:sp>
          <p:nvSpPr>
            <p:cNvPr id="13" name="Rectangle: Rounded Corners 12">
              <a:extLst>
                <a:ext uri="{FF2B5EF4-FFF2-40B4-BE49-F238E27FC236}">
                  <a16:creationId xmlns:a16="http://schemas.microsoft.com/office/drawing/2014/main" id="{0D570EAE-7520-4004-B960-A014A7D2546E}"/>
                </a:ext>
              </a:extLst>
            </p:cNvPr>
            <p:cNvSpPr/>
            <p:nvPr/>
          </p:nvSpPr>
          <p:spPr>
            <a:xfrm>
              <a:off x="2225825" y="4950480"/>
              <a:ext cx="6311611" cy="1069864"/>
            </a:xfrm>
            <a:prstGeom prst="roundRect">
              <a:avLst>
                <a:gd name="adj" fmla="val 50000"/>
              </a:avLst>
            </a:prstGeom>
            <a:solidFill>
              <a:srgbClr val="E7B42A"/>
            </a:solidFill>
            <a:ln>
              <a:noFill/>
            </a:ln>
            <a:effectLst>
              <a:outerShdw blurRad="571500" dist="317500" dir="5400000" sx="90000" sy="90000" algn="ctr"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bg1"/>
                </a:solidFill>
              </a:endParaRPr>
            </a:p>
          </p:txBody>
        </p:sp>
        <p:sp>
          <p:nvSpPr>
            <p:cNvPr id="14" name="TextBox 13">
              <a:extLst>
                <a:ext uri="{FF2B5EF4-FFF2-40B4-BE49-F238E27FC236}">
                  <a16:creationId xmlns:a16="http://schemas.microsoft.com/office/drawing/2014/main" id="{5D23740D-7514-4D15-AC6D-BA4B73D3C835}"/>
                </a:ext>
              </a:extLst>
            </p:cNvPr>
            <p:cNvSpPr txBox="1"/>
            <p:nvPr/>
          </p:nvSpPr>
          <p:spPr>
            <a:xfrm>
              <a:off x="2489982" y="5027649"/>
              <a:ext cx="5822911" cy="1025409"/>
            </a:xfrm>
            <a:prstGeom prst="rect">
              <a:avLst/>
            </a:prstGeom>
            <a:noFill/>
          </p:spPr>
          <p:txBody>
            <a:bodyPr wrap="square" rtlCol="0">
              <a:spAutoFit/>
            </a:bodyPr>
            <a:lstStyle/>
            <a:p>
              <a:pPr algn="ctr">
                <a:lnSpc>
                  <a:spcPct val="150000"/>
                </a:lnSpc>
              </a:pPr>
              <a:r>
                <a:rPr lang="en-US" sz="1400" b="1" dirty="0">
                  <a:solidFill>
                    <a:schemeClr val="bg1">
                      <a:lumMod val="95000"/>
                    </a:schemeClr>
                  </a:solidFill>
                  <a:latin typeface="Montserrat SemiBold" panose="00000700000000000000" pitchFamily="2" charset="0"/>
                  <a:ea typeface="Open Sans" panose="020B0606030504020204" pitchFamily="34" charset="0"/>
                  <a:cs typeface="Open Sans" panose="020B0606030504020204" pitchFamily="34" charset="0"/>
                </a:rPr>
                <a:t>Then we compared </a:t>
              </a:r>
              <a:r>
                <a:rPr lang="en-US" sz="1400" b="1" dirty="0" err="1">
                  <a:solidFill>
                    <a:schemeClr val="bg1">
                      <a:lumMod val="95000"/>
                    </a:schemeClr>
                  </a:solidFill>
                  <a:latin typeface="Montserrat SemiBold" panose="00000700000000000000" pitchFamily="2" charset="0"/>
                  <a:ea typeface="Open Sans" panose="020B0606030504020204" pitchFamily="34" charset="0"/>
                  <a:cs typeface="Open Sans" panose="020B0606030504020204" pitchFamily="34" charset="0"/>
                </a:rPr>
                <a:t>Adland’s</a:t>
              </a:r>
              <a:r>
                <a:rPr lang="en-US" sz="1400" b="1" dirty="0">
                  <a:solidFill>
                    <a:schemeClr val="bg1">
                      <a:lumMod val="95000"/>
                    </a:schemeClr>
                  </a:solidFill>
                  <a:latin typeface="Montserrat SemiBold" panose="00000700000000000000" pitchFamily="2" charset="0"/>
                  <a:ea typeface="Open Sans" panose="020B0606030504020204" pitchFamily="34" charset="0"/>
                  <a:cs typeface="Open Sans" panose="020B0606030504020204" pitchFamily="34" charset="0"/>
                </a:rPr>
                <a:t> responses against the general population’s “real” media consumption via TAM Ireland/Nielsen data</a:t>
              </a:r>
            </a:p>
          </p:txBody>
        </p:sp>
      </p:grpSp>
      <p:sp>
        <p:nvSpPr>
          <p:cNvPr id="9" name="Rectangle 8">
            <a:extLst>
              <a:ext uri="{FF2B5EF4-FFF2-40B4-BE49-F238E27FC236}">
                <a16:creationId xmlns:a16="http://schemas.microsoft.com/office/drawing/2014/main" id="{34C1F874-379F-452A-A92C-75AB245EE297}"/>
              </a:ext>
            </a:extLst>
          </p:cNvPr>
          <p:cNvSpPr/>
          <p:nvPr/>
        </p:nvSpPr>
        <p:spPr>
          <a:xfrm>
            <a:off x="2624965" y="3316954"/>
            <a:ext cx="2602996" cy="379078"/>
          </a:xfrm>
          <a:prstGeom prst="rect">
            <a:avLst/>
          </a:prstGeom>
        </p:spPr>
        <p:txBody>
          <a:bodyPr wrap="square">
            <a:spAutoFit/>
          </a:bodyPr>
          <a:lstStyle/>
          <a:p>
            <a:pPr>
              <a:lnSpc>
                <a:spcPct val="150000"/>
              </a:lnSpc>
            </a:pPr>
            <a:r>
              <a:rPr lang="it-IT" sz="1400"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rPr>
              <a:t>«What do </a:t>
            </a:r>
            <a:r>
              <a:rPr lang="it-IT" sz="1400" u="sng"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rPr>
              <a:t>you</a:t>
            </a:r>
            <a:r>
              <a:rPr lang="it-IT" sz="1400"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rPr>
              <a:t> do»</a:t>
            </a:r>
            <a:endParaRPr lang="en-US" sz="1400"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5BDCEBE-F209-4321-827D-CD5EC510CEF8}"/>
              </a:ext>
            </a:extLst>
          </p:cNvPr>
          <p:cNvSpPr txBox="1"/>
          <p:nvPr/>
        </p:nvSpPr>
        <p:spPr>
          <a:xfrm>
            <a:off x="2624966" y="3044640"/>
            <a:ext cx="2158551" cy="400110"/>
          </a:xfrm>
          <a:prstGeom prst="rect">
            <a:avLst/>
          </a:prstGeom>
          <a:noFill/>
        </p:spPr>
        <p:txBody>
          <a:bodyPr wrap="square" rtlCol="0" anchor="ctr">
            <a:spAutoFit/>
          </a:bodyPr>
          <a:lstStyle/>
          <a:p>
            <a:r>
              <a:rPr lang="en-US" sz="2000" b="1" dirty="0">
                <a:solidFill>
                  <a:schemeClr val="accent1"/>
                </a:solidFill>
                <a:latin typeface="Montserrat Medium" panose="00000600000000000000" pitchFamily="2" charset="0"/>
                <a:ea typeface="Open Sans" panose="020B0606030504020204" pitchFamily="34" charset="0"/>
                <a:cs typeface="Open Sans" panose="020B0606030504020204" pitchFamily="34" charset="0"/>
              </a:rPr>
              <a:t>Self-Reported</a:t>
            </a:r>
            <a:endParaRPr lang="en-ID" sz="2000" b="1" dirty="0">
              <a:solidFill>
                <a:schemeClr val="accent1"/>
              </a:solidFill>
              <a:latin typeface="Montserrat Medium" panose="00000600000000000000" pitchFamily="2"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6A0A3558-AE5D-4D35-A89E-82324CC59C02}"/>
              </a:ext>
            </a:extLst>
          </p:cNvPr>
          <p:cNvSpPr/>
          <p:nvPr/>
        </p:nvSpPr>
        <p:spPr>
          <a:xfrm>
            <a:off x="7051431" y="3285085"/>
            <a:ext cx="3042138" cy="584775"/>
          </a:xfrm>
          <a:prstGeom prst="rect">
            <a:avLst/>
          </a:prstGeom>
        </p:spPr>
        <p:txBody>
          <a:bodyPr wrap="square">
            <a:spAutoFit/>
          </a:bodyPr>
          <a:lstStyle/>
          <a:p>
            <a:r>
              <a:rPr lang="it-IT" sz="1400"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rPr>
              <a:t>«What you think </a:t>
            </a:r>
            <a:r>
              <a:rPr lang="it-IT" sz="1600"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rPr>
              <a:t>an averge Irish person does»</a:t>
            </a:r>
            <a:endParaRPr lang="en-US" sz="1600" dirty="0">
              <a:solidFill>
                <a:schemeClr val="bg1">
                  <a:lumMod val="75000"/>
                </a:schemeClr>
              </a:solidFill>
              <a:latin typeface="Montserrat Light" panose="00000400000000000000" pitchFamily="2"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83A2FDDA-374F-4587-9219-C527C47137B6}"/>
              </a:ext>
            </a:extLst>
          </p:cNvPr>
          <p:cNvSpPr txBox="1"/>
          <p:nvPr/>
        </p:nvSpPr>
        <p:spPr>
          <a:xfrm>
            <a:off x="7408483" y="3044640"/>
            <a:ext cx="2158551" cy="400110"/>
          </a:xfrm>
          <a:prstGeom prst="rect">
            <a:avLst/>
          </a:prstGeom>
          <a:noFill/>
        </p:spPr>
        <p:txBody>
          <a:bodyPr wrap="square" rtlCol="0" anchor="ctr">
            <a:spAutoFit/>
          </a:bodyPr>
          <a:lstStyle/>
          <a:p>
            <a:r>
              <a:rPr lang="en-US" sz="2000" b="1" dirty="0">
                <a:solidFill>
                  <a:schemeClr val="accent1"/>
                </a:solidFill>
                <a:latin typeface="Montserrat Medium" panose="00000600000000000000" pitchFamily="2" charset="0"/>
                <a:ea typeface="Open Sans" panose="020B0606030504020204" pitchFamily="34" charset="0"/>
                <a:cs typeface="Open Sans" panose="020B0606030504020204" pitchFamily="34" charset="0"/>
              </a:rPr>
              <a:t>Estimated</a:t>
            </a:r>
            <a:endParaRPr lang="en-ID" sz="2000" b="1" dirty="0">
              <a:solidFill>
                <a:schemeClr val="accent1"/>
              </a:solidFill>
              <a:latin typeface="Montserrat Medium" panose="00000600000000000000" pitchFamily="2"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1A0ADD2B-2160-4A4B-B59F-A6575946C541}"/>
              </a:ext>
            </a:extLst>
          </p:cNvPr>
          <p:cNvSpPr txBox="1"/>
          <p:nvPr/>
        </p:nvSpPr>
        <p:spPr>
          <a:xfrm>
            <a:off x="2726881" y="1265389"/>
            <a:ext cx="6979827" cy="1569660"/>
          </a:xfrm>
          <a:prstGeom prst="rect">
            <a:avLst/>
          </a:prstGeom>
          <a:noFill/>
        </p:spPr>
        <p:txBody>
          <a:bodyPr wrap="square">
            <a:spAutoFit/>
          </a:bodyPr>
          <a:lstStyle/>
          <a:p>
            <a:r>
              <a:rPr lang="en-IE" sz="2400" dirty="0">
                <a:solidFill>
                  <a:srgbClr val="F8F8F8"/>
                </a:solidFill>
                <a:latin typeface="Montserrat SemiBold" panose="00000700000000000000" pitchFamily="2" charset="0"/>
              </a:rPr>
              <a:t>In our survey we asked our Adland respondents to provide two separate responses to our media consumption questions:</a:t>
            </a:r>
          </a:p>
        </p:txBody>
      </p:sp>
      <p:sp>
        <p:nvSpPr>
          <p:cNvPr id="17" name="TextBox 16">
            <a:extLst>
              <a:ext uri="{FF2B5EF4-FFF2-40B4-BE49-F238E27FC236}">
                <a16:creationId xmlns:a16="http://schemas.microsoft.com/office/drawing/2014/main" id="{2D6DC2D7-E4F2-4C0A-B448-B615F22D1FFB}"/>
              </a:ext>
            </a:extLst>
          </p:cNvPr>
          <p:cNvSpPr txBox="1"/>
          <p:nvPr/>
        </p:nvSpPr>
        <p:spPr>
          <a:xfrm>
            <a:off x="2149825" y="350544"/>
            <a:ext cx="5577168" cy="707886"/>
          </a:xfrm>
          <a:prstGeom prst="rect">
            <a:avLst/>
          </a:prstGeom>
          <a:noFill/>
        </p:spPr>
        <p:txBody>
          <a:bodyPr wrap="none" rtlCol="0">
            <a:spAutoFit/>
          </a:bodyPr>
          <a:lstStyle/>
          <a:p>
            <a:r>
              <a:rPr lang="en-US" sz="4000" b="1" dirty="0">
                <a:solidFill>
                  <a:srgbClr val="FFC000"/>
                </a:solidFill>
                <a:latin typeface="Montserrat SemiBold" panose="00000700000000000000" pitchFamily="2" charset="0"/>
              </a:rPr>
              <a:t>Perception V Reality</a:t>
            </a:r>
          </a:p>
        </p:txBody>
      </p:sp>
      <p:sp>
        <p:nvSpPr>
          <p:cNvPr id="2" name="Rectangle: Rounded Corners 1" descr="Woman writing on sticky notes">
            <a:extLst>
              <a:ext uri="{FF2B5EF4-FFF2-40B4-BE49-F238E27FC236}">
                <a16:creationId xmlns:a16="http://schemas.microsoft.com/office/drawing/2014/main" id="{0F15392E-5A90-4CBA-3CF1-DB492CD375BB}"/>
              </a:ext>
            </a:extLst>
          </p:cNvPr>
          <p:cNvSpPr/>
          <p:nvPr/>
        </p:nvSpPr>
        <p:spPr>
          <a:xfrm>
            <a:off x="2866292" y="3898446"/>
            <a:ext cx="1600200" cy="963696"/>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 name="Rectangle: Rounded Corners 3">
            <a:extLst>
              <a:ext uri="{FF2B5EF4-FFF2-40B4-BE49-F238E27FC236}">
                <a16:creationId xmlns:a16="http://schemas.microsoft.com/office/drawing/2014/main" id="{A4A94D78-5B65-FBFA-707B-0347D4C074F3}"/>
              </a:ext>
            </a:extLst>
          </p:cNvPr>
          <p:cNvSpPr/>
          <p:nvPr/>
        </p:nvSpPr>
        <p:spPr>
          <a:xfrm>
            <a:off x="7438292" y="3818551"/>
            <a:ext cx="1600200" cy="963696"/>
          </a:xfrm>
          <a:prstGeom prst="roundRect">
            <a:avLst/>
          </a:prstGeom>
          <a: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3148184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D0A70-7404-659A-416D-F74FC1A0F295}"/>
            </a:ext>
          </a:extLst>
        </p:cNvPr>
        <p:cNvGrpSpPr/>
        <p:nvPr/>
      </p:nvGrpSpPr>
      <p:grpSpPr>
        <a:xfrm>
          <a:off x="0" y="0"/>
          <a:ext cx="0" cy="0"/>
          <a:chOff x="0" y="0"/>
          <a:chExt cx="0" cy="0"/>
        </a:xfrm>
      </p:grpSpPr>
      <p:grpSp>
        <p:nvGrpSpPr>
          <p:cNvPr id="70" name="Group 69">
            <a:extLst>
              <a:ext uri="{FF2B5EF4-FFF2-40B4-BE49-F238E27FC236}">
                <a16:creationId xmlns:a16="http://schemas.microsoft.com/office/drawing/2014/main" id="{A5CDB729-A7BB-34E4-804E-D471B5B4A03F}"/>
              </a:ext>
            </a:extLst>
          </p:cNvPr>
          <p:cNvGrpSpPr/>
          <p:nvPr/>
        </p:nvGrpSpPr>
        <p:grpSpPr>
          <a:xfrm>
            <a:off x="110243" y="3300123"/>
            <a:ext cx="2033988" cy="739292"/>
            <a:chOff x="176542" y="2516269"/>
            <a:chExt cx="2033988" cy="739292"/>
          </a:xfrm>
        </p:grpSpPr>
        <p:sp>
          <p:nvSpPr>
            <p:cNvPr id="8" name="Rectangle: Rounded Corners 7">
              <a:extLst>
                <a:ext uri="{FF2B5EF4-FFF2-40B4-BE49-F238E27FC236}">
                  <a16:creationId xmlns:a16="http://schemas.microsoft.com/office/drawing/2014/main" id="{FAAD2CB5-3857-8EA3-0CEA-552962625856}"/>
                </a:ext>
              </a:extLst>
            </p:cNvPr>
            <p:cNvSpPr/>
            <p:nvPr/>
          </p:nvSpPr>
          <p:spPr>
            <a:xfrm>
              <a:off x="176542" y="2516269"/>
              <a:ext cx="2010759" cy="739292"/>
            </a:xfrm>
            <a:prstGeom prst="roundRect">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Google Shape;438;p10">
              <a:extLst>
                <a:ext uri="{FF2B5EF4-FFF2-40B4-BE49-F238E27FC236}">
                  <a16:creationId xmlns:a16="http://schemas.microsoft.com/office/drawing/2014/main" id="{FDBF160A-8874-05B8-3A6B-57273A244BA9}"/>
                </a:ext>
              </a:extLst>
            </p:cNvPr>
            <p:cNvSpPr txBox="1"/>
            <p:nvPr/>
          </p:nvSpPr>
          <p:spPr>
            <a:xfrm>
              <a:off x="199771" y="2593547"/>
              <a:ext cx="201075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2A3E"/>
                </a:buClr>
                <a:buSzPts val="1400"/>
                <a:buFont typeface="Montserrat Light"/>
                <a:buNone/>
              </a:pPr>
              <a:r>
                <a:rPr lang="en-IE" sz="1400" b="1" i="0" u="none" strike="noStrike" cap="none" dirty="0">
                  <a:solidFill>
                    <a:srgbClr val="0C2A3E"/>
                  </a:solidFill>
                  <a:latin typeface="Montserrat SemiBold" panose="00000700000000000000" pitchFamily="2" charset="0"/>
                  <a:ea typeface="Montserrat Light"/>
                  <a:cs typeface="Montserrat Light"/>
                  <a:sym typeface="Montserrat Light"/>
                </a:rPr>
                <a:t>Adland</a:t>
              </a:r>
            </a:p>
            <a:p>
              <a:pPr marL="0" marR="0" lvl="0" indent="0" algn="l" rtl="0">
                <a:lnSpc>
                  <a:spcPct val="100000"/>
                </a:lnSpc>
                <a:spcBef>
                  <a:spcPts val="0"/>
                </a:spcBef>
                <a:spcAft>
                  <a:spcPts val="0"/>
                </a:spcAft>
                <a:buClr>
                  <a:srgbClr val="0C2A3E"/>
                </a:buClr>
                <a:buSzPts val="1400"/>
                <a:buFont typeface="Montserrat Light"/>
                <a:buNone/>
              </a:pPr>
              <a:r>
                <a:rPr lang="en-IE" sz="1400" b="1" dirty="0">
                  <a:solidFill>
                    <a:srgbClr val="0C2A3E"/>
                  </a:solidFill>
                  <a:latin typeface="Montserrat SemiBold" panose="00000700000000000000" pitchFamily="2" charset="0"/>
                  <a:sym typeface="Montserrat Light"/>
                </a:rPr>
                <a:t>(Reported share)</a:t>
              </a:r>
              <a:endParaRPr sz="1400" b="1" dirty="0">
                <a:solidFill>
                  <a:srgbClr val="0C2A3E"/>
                </a:solidFill>
                <a:latin typeface="Montserrat SemiBold" panose="00000700000000000000" pitchFamily="2" charset="0"/>
              </a:endParaRPr>
            </a:p>
          </p:txBody>
        </p:sp>
      </p:grpSp>
      <p:grpSp>
        <p:nvGrpSpPr>
          <p:cNvPr id="69" name="Group 68">
            <a:extLst>
              <a:ext uri="{FF2B5EF4-FFF2-40B4-BE49-F238E27FC236}">
                <a16:creationId xmlns:a16="http://schemas.microsoft.com/office/drawing/2014/main" id="{41B3BC01-E6BF-CC84-A4E3-4EAC2C1D0D1E}"/>
              </a:ext>
            </a:extLst>
          </p:cNvPr>
          <p:cNvGrpSpPr/>
          <p:nvPr/>
        </p:nvGrpSpPr>
        <p:grpSpPr>
          <a:xfrm>
            <a:off x="2359417" y="3219255"/>
            <a:ext cx="1122337" cy="872612"/>
            <a:chOff x="2321170" y="3249402"/>
            <a:chExt cx="1270363" cy="1270363"/>
          </a:xfrm>
        </p:grpSpPr>
        <p:sp>
          <p:nvSpPr>
            <p:cNvPr id="16" name="Partial Circle 15">
              <a:extLst>
                <a:ext uri="{FF2B5EF4-FFF2-40B4-BE49-F238E27FC236}">
                  <a16:creationId xmlns:a16="http://schemas.microsoft.com/office/drawing/2014/main" id="{8FBC1409-C886-3F5E-530D-64F266C244D1}"/>
                </a:ext>
              </a:extLst>
            </p:cNvPr>
            <p:cNvSpPr/>
            <p:nvPr/>
          </p:nvSpPr>
          <p:spPr>
            <a:xfrm>
              <a:off x="2321170" y="3249402"/>
              <a:ext cx="1270363" cy="1270363"/>
            </a:xfrm>
            <a:prstGeom prst="pie">
              <a:avLst>
                <a:gd name="adj1" fmla="val 16138700"/>
                <a:gd name="adj2" fmla="val 9237043"/>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a:extLst>
                <a:ext uri="{FF2B5EF4-FFF2-40B4-BE49-F238E27FC236}">
                  <a16:creationId xmlns:a16="http://schemas.microsoft.com/office/drawing/2014/main" id="{AE21F2C3-1476-EAC1-CFFC-05A2629C0193}"/>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B11D1662-32BF-421E-C594-C00FA96190BC}"/>
                </a:ext>
              </a:extLst>
            </p:cNvPr>
            <p:cNvSpPr txBox="1"/>
            <p:nvPr/>
          </p:nvSpPr>
          <p:spPr>
            <a:xfrm>
              <a:off x="2585119" y="3637788"/>
              <a:ext cx="742463"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69%</a:t>
              </a:r>
            </a:p>
          </p:txBody>
        </p:sp>
      </p:grpSp>
      <p:sp>
        <p:nvSpPr>
          <p:cNvPr id="14" name="TextBox 13">
            <a:extLst>
              <a:ext uri="{FF2B5EF4-FFF2-40B4-BE49-F238E27FC236}">
                <a16:creationId xmlns:a16="http://schemas.microsoft.com/office/drawing/2014/main" id="{FA676845-A9B2-7C53-90BA-4F4898499962}"/>
              </a:ext>
            </a:extLst>
          </p:cNvPr>
          <p:cNvSpPr txBox="1"/>
          <p:nvPr/>
        </p:nvSpPr>
        <p:spPr>
          <a:xfrm>
            <a:off x="2460532" y="5205435"/>
            <a:ext cx="3748008" cy="338554"/>
          </a:xfrm>
          <a:prstGeom prst="rect">
            <a:avLst/>
          </a:prstGeom>
          <a:noFill/>
        </p:spPr>
        <p:txBody>
          <a:bodyPr wrap="square" rtlCol="0">
            <a:spAutoFit/>
          </a:bodyPr>
          <a:lstStyle/>
          <a:p>
            <a:r>
              <a:rPr lang="en-US" sz="1600" dirty="0">
                <a:solidFill>
                  <a:srgbClr val="0C2A3E"/>
                </a:solidFill>
                <a:latin typeface="Montserrat SemiBold" panose="00000700000000000000" pitchFamily="2" charset="0"/>
              </a:rPr>
              <a:t>Add text here</a:t>
            </a:r>
          </a:p>
        </p:txBody>
      </p:sp>
      <p:sp>
        <p:nvSpPr>
          <p:cNvPr id="57" name="Google Shape;442;p10">
            <a:extLst>
              <a:ext uri="{FF2B5EF4-FFF2-40B4-BE49-F238E27FC236}">
                <a16:creationId xmlns:a16="http://schemas.microsoft.com/office/drawing/2014/main" id="{88ADAF58-CFA2-0DA3-C6FF-CEEA27D57C92}"/>
              </a:ext>
            </a:extLst>
          </p:cNvPr>
          <p:cNvSpPr txBox="1"/>
          <p:nvPr/>
        </p:nvSpPr>
        <p:spPr>
          <a:xfrm>
            <a:off x="2144231" y="335646"/>
            <a:ext cx="939897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2800" b="1" i="0" u="none" strike="noStrike" cap="none" dirty="0">
                <a:solidFill>
                  <a:srgbClr val="FFC000"/>
                </a:solidFill>
                <a:latin typeface="Montserrat SemiBold"/>
                <a:ea typeface="Montserrat SemiBold"/>
                <a:cs typeface="Montserrat SemiBold"/>
                <a:sym typeface="Montserrat SemiBold"/>
              </a:rPr>
              <a:t>69% of </a:t>
            </a:r>
            <a:r>
              <a:rPr lang="en-IE" sz="2800" b="1" i="0" u="none" strike="noStrike" cap="none" dirty="0" err="1">
                <a:solidFill>
                  <a:srgbClr val="FFC000"/>
                </a:solidFill>
                <a:latin typeface="Montserrat SemiBold"/>
                <a:ea typeface="Montserrat SemiBold"/>
                <a:cs typeface="Montserrat SemiBold"/>
                <a:sym typeface="Montserrat SemiBold"/>
              </a:rPr>
              <a:t>Adland’s</a:t>
            </a:r>
            <a:r>
              <a:rPr lang="en-IE" sz="2800" b="1" i="0" u="none" strike="noStrike" cap="none" dirty="0">
                <a:solidFill>
                  <a:srgbClr val="FFC000"/>
                </a:solidFill>
                <a:latin typeface="Montserrat SemiBold"/>
                <a:ea typeface="Montserrat SemiBold"/>
                <a:cs typeface="Montserrat SemiBold"/>
                <a:sym typeface="Montserrat SemiBold"/>
              </a:rPr>
              <a:t> video consumption is on TV</a:t>
            </a:r>
            <a:endParaRPr sz="2800" b="1" i="0" u="none" strike="noStrike" cap="none" dirty="0">
              <a:solidFill>
                <a:srgbClr val="FFC000"/>
              </a:solidFill>
              <a:latin typeface="Montserrat SemiBold"/>
              <a:ea typeface="Montserrat SemiBold"/>
              <a:cs typeface="Montserrat SemiBold"/>
              <a:sym typeface="Montserrat SemiBold"/>
            </a:endParaRPr>
          </a:p>
        </p:txBody>
      </p:sp>
      <p:pic>
        <p:nvPicPr>
          <p:cNvPr id="61" name="Picture 60">
            <a:extLst>
              <a:ext uri="{FF2B5EF4-FFF2-40B4-BE49-F238E27FC236}">
                <a16:creationId xmlns:a16="http://schemas.microsoft.com/office/drawing/2014/main" id="{A98D4A06-9963-3C5A-0966-FE595EEAFA8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02983" y="1965384"/>
            <a:ext cx="1630620" cy="1099038"/>
          </a:xfrm>
          <a:prstGeom prst="rect">
            <a:avLst/>
          </a:prstGeom>
        </p:spPr>
      </p:pic>
      <p:pic>
        <p:nvPicPr>
          <p:cNvPr id="63" name="Picture 62">
            <a:extLst>
              <a:ext uri="{FF2B5EF4-FFF2-40B4-BE49-F238E27FC236}">
                <a16:creationId xmlns:a16="http://schemas.microsoft.com/office/drawing/2014/main" id="{196170A3-24D5-4802-7FD4-3281FA7D42E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86910" y="2115508"/>
            <a:ext cx="1630621" cy="802323"/>
          </a:xfrm>
          <a:prstGeom prst="rect">
            <a:avLst/>
          </a:prstGeom>
        </p:spPr>
      </p:pic>
      <p:pic>
        <p:nvPicPr>
          <p:cNvPr id="66" name="Picture 65">
            <a:extLst>
              <a:ext uri="{FF2B5EF4-FFF2-40B4-BE49-F238E27FC236}">
                <a16:creationId xmlns:a16="http://schemas.microsoft.com/office/drawing/2014/main" id="{12E0E043-EF5E-7E57-C134-39C0843D95D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p:blipFill>
        <p:spPr>
          <a:xfrm>
            <a:off x="9370837" y="1979107"/>
            <a:ext cx="589928" cy="990785"/>
          </a:xfrm>
          <a:prstGeom prst="rect">
            <a:avLst/>
          </a:prstGeom>
        </p:spPr>
      </p:pic>
      <p:sp>
        <p:nvSpPr>
          <p:cNvPr id="68" name="Google Shape;478;p12">
            <a:extLst>
              <a:ext uri="{FF2B5EF4-FFF2-40B4-BE49-F238E27FC236}">
                <a16:creationId xmlns:a16="http://schemas.microsoft.com/office/drawing/2014/main" id="{45EC5FCA-6F4C-71E4-075F-7451951DF170}"/>
              </a:ext>
            </a:extLst>
          </p:cNvPr>
          <p:cNvSpPr txBox="1"/>
          <p:nvPr/>
        </p:nvSpPr>
        <p:spPr>
          <a:xfrm>
            <a:off x="2148293" y="1097213"/>
            <a:ext cx="9213639" cy="830956"/>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Of all the video content that YOU (or average Irish person 15+) watch (this includes commercial TV channels, BVOD, subscription VOD, video sharing platforms and other streaming services) what % of the time do you watch it on the following devices</a:t>
            </a:r>
            <a:endParaRPr sz="2000" b="0" i="0" u="none" strike="noStrike" cap="none" dirty="0">
              <a:solidFill>
                <a:srgbClr val="D9DFE3"/>
              </a:solidFill>
              <a:latin typeface="Montserrat Light"/>
              <a:ea typeface="Montserrat Light"/>
              <a:cs typeface="Montserrat Light"/>
              <a:sym typeface="Montserrat Light"/>
            </a:endParaRPr>
          </a:p>
        </p:txBody>
      </p:sp>
      <p:grpSp>
        <p:nvGrpSpPr>
          <p:cNvPr id="71" name="Group 70">
            <a:extLst>
              <a:ext uri="{FF2B5EF4-FFF2-40B4-BE49-F238E27FC236}">
                <a16:creationId xmlns:a16="http://schemas.microsoft.com/office/drawing/2014/main" id="{8E2FCCB7-8726-8116-68C5-FFEFD57E6DE6}"/>
              </a:ext>
            </a:extLst>
          </p:cNvPr>
          <p:cNvGrpSpPr/>
          <p:nvPr/>
        </p:nvGrpSpPr>
        <p:grpSpPr>
          <a:xfrm>
            <a:off x="4610831" y="3221350"/>
            <a:ext cx="1122337" cy="872612"/>
            <a:chOff x="2321170" y="3249402"/>
            <a:chExt cx="1270363" cy="1270363"/>
          </a:xfrm>
        </p:grpSpPr>
        <p:sp>
          <p:nvSpPr>
            <p:cNvPr id="72" name="Partial Circle 71">
              <a:extLst>
                <a:ext uri="{FF2B5EF4-FFF2-40B4-BE49-F238E27FC236}">
                  <a16:creationId xmlns:a16="http://schemas.microsoft.com/office/drawing/2014/main" id="{46DEB306-DCA3-1AB0-6112-919C32483980}"/>
                </a:ext>
              </a:extLst>
            </p:cNvPr>
            <p:cNvSpPr/>
            <p:nvPr/>
          </p:nvSpPr>
          <p:spPr>
            <a:xfrm>
              <a:off x="2321170" y="3249402"/>
              <a:ext cx="1270363" cy="1270363"/>
            </a:xfrm>
            <a:prstGeom prst="pie">
              <a:avLst>
                <a:gd name="adj1" fmla="val 16138700"/>
                <a:gd name="adj2" fmla="val 17655157"/>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Oval 72">
              <a:extLst>
                <a:ext uri="{FF2B5EF4-FFF2-40B4-BE49-F238E27FC236}">
                  <a16:creationId xmlns:a16="http://schemas.microsoft.com/office/drawing/2014/main" id="{6382855E-C678-BEA3-622B-0CE21C9B555C}"/>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73">
              <a:extLst>
                <a:ext uri="{FF2B5EF4-FFF2-40B4-BE49-F238E27FC236}">
                  <a16:creationId xmlns:a16="http://schemas.microsoft.com/office/drawing/2014/main" id="{1DD985BC-7E3F-C9F7-7BC0-24C4DF4F38E1}"/>
                </a:ext>
              </a:extLst>
            </p:cNvPr>
            <p:cNvSpPr txBox="1"/>
            <p:nvPr/>
          </p:nvSpPr>
          <p:spPr>
            <a:xfrm>
              <a:off x="2473533"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5.96%</a:t>
              </a:r>
            </a:p>
          </p:txBody>
        </p:sp>
      </p:grpSp>
      <p:grpSp>
        <p:nvGrpSpPr>
          <p:cNvPr id="75" name="Group 74">
            <a:extLst>
              <a:ext uri="{FF2B5EF4-FFF2-40B4-BE49-F238E27FC236}">
                <a16:creationId xmlns:a16="http://schemas.microsoft.com/office/drawing/2014/main" id="{54AC0D62-1F71-9AFD-72D8-341F3EF9EF43}"/>
              </a:ext>
            </a:extLst>
          </p:cNvPr>
          <p:cNvGrpSpPr/>
          <p:nvPr/>
        </p:nvGrpSpPr>
        <p:grpSpPr>
          <a:xfrm>
            <a:off x="6862245" y="3219255"/>
            <a:ext cx="1122337" cy="872612"/>
            <a:chOff x="2321170" y="3249402"/>
            <a:chExt cx="1270363" cy="1270363"/>
          </a:xfrm>
        </p:grpSpPr>
        <p:sp>
          <p:nvSpPr>
            <p:cNvPr id="76" name="Partial Circle 75">
              <a:extLst>
                <a:ext uri="{FF2B5EF4-FFF2-40B4-BE49-F238E27FC236}">
                  <a16:creationId xmlns:a16="http://schemas.microsoft.com/office/drawing/2014/main" id="{6BA5761A-6F0B-6303-D7E2-229A64A106BE}"/>
                </a:ext>
              </a:extLst>
            </p:cNvPr>
            <p:cNvSpPr/>
            <p:nvPr/>
          </p:nvSpPr>
          <p:spPr>
            <a:xfrm>
              <a:off x="2321170" y="3249402"/>
              <a:ext cx="1270363" cy="1270363"/>
            </a:xfrm>
            <a:prstGeom prst="pie">
              <a:avLst>
                <a:gd name="adj1" fmla="val 16138700"/>
                <a:gd name="adj2" fmla="val 17154288"/>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7" name="Oval 76">
              <a:extLst>
                <a:ext uri="{FF2B5EF4-FFF2-40B4-BE49-F238E27FC236}">
                  <a16:creationId xmlns:a16="http://schemas.microsoft.com/office/drawing/2014/main" id="{E63B1F90-1002-358F-86D0-3A6AE13F4924}"/>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8" name="TextBox 77">
              <a:extLst>
                <a:ext uri="{FF2B5EF4-FFF2-40B4-BE49-F238E27FC236}">
                  <a16:creationId xmlns:a16="http://schemas.microsoft.com/office/drawing/2014/main" id="{15AA6705-0D43-6F1F-FD3F-8112BE907EE5}"/>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3.9%</a:t>
              </a:r>
            </a:p>
          </p:txBody>
        </p:sp>
      </p:grpSp>
      <p:grpSp>
        <p:nvGrpSpPr>
          <p:cNvPr id="79" name="Group 78">
            <a:extLst>
              <a:ext uri="{FF2B5EF4-FFF2-40B4-BE49-F238E27FC236}">
                <a16:creationId xmlns:a16="http://schemas.microsoft.com/office/drawing/2014/main" id="{F273C15E-E478-7EA2-EC85-E5E85E17A9F0}"/>
              </a:ext>
            </a:extLst>
          </p:cNvPr>
          <p:cNvGrpSpPr/>
          <p:nvPr/>
        </p:nvGrpSpPr>
        <p:grpSpPr>
          <a:xfrm>
            <a:off x="9113658" y="3219255"/>
            <a:ext cx="1122337" cy="872612"/>
            <a:chOff x="2321170" y="3249402"/>
            <a:chExt cx="1270363" cy="1270363"/>
          </a:xfrm>
        </p:grpSpPr>
        <p:sp>
          <p:nvSpPr>
            <p:cNvPr id="80" name="Partial Circle 79">
              <a:extLst>
                <a:ext uri="{FF2B5EF4-FFF2-40B4-BE49-F238E27FC236}">
                  <a16:creationId xmlns:a16="http://schemas.microsoft.com/office/drawing/2014/main" id="{D0680171-70B0-1F64-AC5A-5A3629137BBA}"/>
                </a:ext>
              </a:extLst>
            </p:cNvPr>
            <p:cNvSpPr/>
            <p:nvPr/>
          </p:nvSpPr>
          <p:spPr>
            <a:xfrm>
              <a:off x="2321170" y="3249402"/>
              <a:ext cx="1270363" cy="1270363"/>
            </a:xfrm>
            <a:prstGeom prst="pie">
              <a:avLst>
                <a:gd name="adj1" fmla="val 16138700"/>
                <a:gd name="adj2" fmla="val 20917834"/>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1" name="Oval 80">
              <a:extLst>
                <a:ext uri="{FF2B5EF4-FFF2-40B4-BE49-F238E27FC236}">
                  <a16:creationId xmlns:a16="http://schemas.microsoft.com/office/drawing/2014/main" id="{D93CB38B-3496-4A10-8770-0CDA8C1369F2}"/>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2" name="TextBox 81">
              <a:extLst>
                <a:ext uri="{FF2B5EF4-FFF2-40B4-BE49-F238E27FC236}">
                  <a16:creationId xmlns:a16="http://schemas.microsoft.com/office/drawing/2014/main" id="{F1F2CB62-1F10-B844-63B7-A377A756E507}"/>
                </a:ext>
              </a:extLst>
            </p:cNvPr>
            <p:cNvSpPr txBox="1"/>
            <p:nvPr/>
          </p:nvSpPr>
          <p:spPr>
            <a:xfrm>
              <a:off x="2473535"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21.2%</a:t>
              </a:r>
            </a:p>
          </p:txBody>
        </p:sp>
      </p:grpSp>
      <p:sp>
        <p:nvSpPr>
          <p:cNvPr id="83" name="Google Shape;481;p12">
            <a:extLst>
              <a:ext uri="{FF2B5EF4-FFF2-40B4-BE49-F238E27FC236}">
                <a16:creationId xmlns:a16="http://schemas.microsoft.com/office/drawing/2014/main" id="{E3BF61AC-68FF-401C-82F6-9AE194F26EF0}"/>
              </a:ext>
            </a:extLst>
          </p:cNvPr>
          <p:cNvSpPr txBox="1"/>
          <p:nvPr/>
        </p:nvSpPr>
        <p:spPr>
          <a:xfrm>
            <a:off x="130360" y="6520491"/>
            <a:ext cx="11959063"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9DFE3"/>
              </a:buClr>
              <a:buSzPts val="1000"/>
              <a:buFont typeface="Montserrat Light"/>
              <a:buNone/>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 TAM Ireland / Nielsen Media Ireland. Based on Total Video Panel, Average Minutes per Person, Consolidated 7 Days Linear + Streaming, 1st January - 31st December 2024, Mon-Sun. Base: All TV Homes</a:t>
            </a:r>
          </a:p>
        </p:txBody>
      </p:sp>
      <p:pic>
        <p:nvPicPr>
          <p:cNvPr id="2" name="Picture 1">
            <a:extLst>
              <a:ext uri="{FF2B5EF4-FFF2-40B4-BE49-F238E27FC236}">
                <a16:creationId xmlns:a16="http://schemas.microsoft.com/office/drawing/2014/main" id="{4EC201B4-16C9-CE26-4930-CF6F75DF5BF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rcRect/>
          <a:stretch/>
        </p:blipFill>
        <p:spPr>
          <a:xfrm>
            <a:off x="2359417" y="2134503"/>
            <a:ext cx="1190259" cy="903852"/>
          </a:xfrm>
          <a:prstGeom prst="rect">
            <a:avLst/>
          </a:prstGeom>
        </p:spPr>
      </p:pic>
      <p:sp>
        <p:nvSpPr>
          <p:cNvPr id="3" name="TextBox 2">
            <a:extLst>
              <a:ext uri="{FF2B5EF4-FFF2-40B4-BE49-F238E27FC236}">
                <a16:creationId xmlns:a16="http://schemas.microsoft.com/office/drawing/2014/main" id="{0EC6D82F-B663-CB1D-A050-4709BC2C1904}"/>
              </a:ext>
            </a:extLst>
          </p:cNvPr>
          <p:cNvSpPr txBox="1"/>
          <p:nvPr/>
        </p:nvSpPr>
        <p:spPr>
          <a:xfrm>
            <a:off x="2954546" y="2429903"/>
            <a:ext cx="44401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TV</a:t>
            </a:r>
            <a:endParaRPr lang="en-IE" sz="1600" dirty="0">
              <a:solidFill>
                <a:schemeClr val="bg1"/>
              </a:solidFill>
            </a:endParaRPr>
          </a:p>
        </p:txBody>
      </p:sp>
      <p:sp>
        <p:nvSpPr>
          <p:cNvPr id="4" name="TextBox 3">
            <a:extLst>
              <a:ext uri="{FF2B5EF4-FFF2-40B4-BE49-F238E27FC236}">
                <a16:creationId xmlns:a16="http://schemas.microsoft.com/office/drawing/2014/main" id="{CF4CB37F-EE39-696F-6C1C-B4B085EE9DAF}"/>
              </a:ext>
            </a:extLst>
          </p:cNvPr>
          <p:cNvSpPr txBox="1"/>
          <p:nvPr/>
        </p:nvSpPr>
        <p:spPr>
          <a:xfrm>
            <a:off x="4988671" y="2394545"/>
            <a:ext cx="77006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Laptop</a:t>
            </a:r>
            <a:endParaRPr lang="en-IE" sz="1600" dirty="0">
              <a:solidFill>
                <a:schemeClr val="bg1"/>
              </a:solidFill>
            </a:endParaRPr>
          </a:p>
        </p:txBody>
      </p:sp>
      <p:sp>
        <p:nvSpPr>
          <p:cNvPr id="5" name="TextBox 4">
            <a:extLst>
              <a:ext uri="{FF2B5EF4-FFF2-40B4-BE49-F238E27FC236}">
                <a16:creationId xmlns:a16="http://schemas.microsoft.com/office/drawing/2014/main" id="{AB05CD77-F663-57EC-0438-7049F5BEE472}"/>
              </a:ext>
            </a:extLst>
          </p:cNvPr>
          <p:cNvSpPr txBox="1"/>
          <p:nvPr/>
        </p:nvSpPr>
        <p:spPr>
          <a:xfrm>
            <a:off x="7348846" y="2345626"/>
            <a:ext cx="77006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Tablet</a:t>
            </a:r>
            <a:endParaRPr lang="en-IE" sz="1600" dirty="0">
              <a:solidFill>
                <a:schemeClr val="bg1"/>
              </a:solidFill>
            </a:endParaRPr>
          </a:p>
        </p:txBody>
      </p:sp>
      <p:sp>
        <p:nvSpPr>
          <p:cNvPr id="6" name="TextBox 5">
            <a:extLst>
              <a:ext uri="{FF2B5EF4-FFF2-40B4-BE49-F238E27FC236}">
                <a16:creationId xmlns:a16="http://schemas.microsoft.com/office/drawing/2014/main" id="{95F4271A-97B6-44F0-3094-95140579462F}"/>
              </a:ext>
            </a:extLst>
          </p:cNvPr>
          <p:cNvSpPr txBox="1"/>
          <p:nvPr/>
        </p:nvSpPr>
        <p:spPr>
          <a:xfrm>
            <a:off x="9709022" y="2305222"/>
            <a:ext cx="127653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Smartphone</a:t>
            </a:r>
            <a:endParaRPr lang="en-IE" sz="1600" dirty="0">
              <a:solidFill>
                <a:schemeClr val="bg1"/>
              </a:solidFill>
            </a:endParaRPr>
          </a:p>
        </p:txBody>
      </p:sp>
    </p:spTree>
    <p:extLst>
      <p:ext uri="{BB962C8B-B14F-4D97-AF65-F5344CB8AC3E}">
        <p14:creationId xmlns:p14="http://schemas.microsoft.com/office/powerpoint/2010/main" val="3182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658FCE51-260A-8DB8-ED78-4A211A4039CC}"/>
              </a:ext>
            </a:extLst>
          </p:cNvPr>
          <p:cNvGrpSpPr/>
          <p:nvPr/>
        </p:nvGrpSpPr>
        <p:grpSpPr>
          <a:xfrm>
            <a:off x="110243" y="3300123"/>
            <a:ext cx="2033988" cy="739292"/>
            <a:chOff x="176542" y="2516269"/>
            <a:chExt cx="2033988" cy="739292"/>
          </a:xfrm>
        </p:grpSpPr>
        <p:sp>
          <p:nvSpPr>
            <p:cNvPr id="8" name="Rectangle: Rounded Corners 7">
              <a:extLst>
                <a:ext uri="{FF2B5EF4-FFF2-40B4-BE49-F238E27FC236}">
                  <a16:creationId xmlns:a16="http://schemas.microsoft.com/office/drawing/2014/main" id="{D0ECC671-2138-4E39-8DFB-7C39E2CB257D}"/>
                </a:ext>
              </a:extLst>
            </p:cNvPr>
            <p:cNvSpPr/>
            <p:nvPr/>
          </p:nvSpPr>
          <p:spPr>
            <a:xfrm>
              <a:off x="176542" y="2516269"/>
              <a:ext cx="2010759" cy="739292"/>
            </a:xfrm>
            <a:prstGeom prst="roundRect">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Google Shape;438;p10">
              <a:extLst>
                <a:ext uri="{FF2B5EF4-FFF2-40B4-BE49-F238E27FC236}">
                  <a16:creationId xmlns:a16="http://schemas.microsoft.com/office/drawing/2014/main" id="{C6364107-B657-468B-BB6E-EA7505876D2B}"/>
                </a:ext>
              </a:extLst>
            </p:cNvPr>
            <p:cNvSpPr txBox="1"/>
            <p:nvPr/>
          </p:nvSpPr>
          <p:spPr>
            <a:xfrm>
              <a:off x="199771" y="2593547"/>
              <a:ext cx="201075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2A3E"/>
                </a:buClr>
                <a:buSzPts val="1400"/>
                <a:buFont typeface="Montserrat Light"/>
                <a:buNone/>
              </a:pPr>
              <a:r>
                <a:rPr lang="en-IE" sz="1400" b="1" i="0" u="none" strike="noStrike" cap="none" dirty="0">
                  <a:solidFill>
                    <a:srgbClr val="0C2A3E"/>
                  </a:solidFill>
                  <a:latin typeface="Montserrat SemiBold" panose="00000700000000000000" pitchFamily="2" charset="0"/>
                  <a:ea typeface="Montserrat Light"/>
                  <a:cs typeface="Montserrat Light"/>
                  <a:sym typeface="Montserrat Light"/>
                </a:rPr>
                <a:t>Adland</a:t>
              </a:r>
            </a:p>
            <a:p>
              <a:pPr marL="0" marR="0" lvl="0" indent="0" algn="l" rtl="0">
                <a:lnSpc>
                  <a:spcPct val="100000"/>
                </a:lnSpc>
                <a:spcBef>
                  <a:spcPts val="0"/>
                </a:spcBef>
                <a:spcAft>
                  <a:spcPts val="0"/>
                </a:spcAft>
                <a:buClr>
                  <a:srgbClr val="0C2A3E"/>
                </a:buClr>
                <a:buSzPts val="1400"/>
                <a:buFont typeface="Montserrat Light"/>
                <a:buNone/>
              </a:pPr>
              <a:r>
                <a:rPr lang="en-IE" sz="1400" b="1" dirty="0">
                  <a:solidFill>
                    <a:srgbClr val="0C2A3E"/>
                  </a:solidFill>
                  <a:latin typeface="Montserrat SemiBold" panose="00000700000000000000" pitchFamily="2" charset="0"/>
                  <a:sym typeface="Montserrat Light"/>
                </a:rPr>
                <a:t>(Reported share)</a:t>
              </a:r>
              <a:endParaRPr sz="1400" b="1" dirty="0">
                <a:solidFill>
                  <a:srgbClr val="0C2A3E"/>
                </a:solidFill>
                <a:latin typeface="Montserrat SemiBold" panose="00000700000000000000" pitchFamily="2" charset="0"/>
              </a:endParaRPr>
            </a:p>
          </p:txBody>
        </p:sp>
      </p:grpSp>
      <p:grpSp>
        <p:nvGrpSpPr>
          <p:cNvPr id="69" name="Group 68">
            <a:extLst>
              <a:ext uri="{FF2B5EF4-FFF2-40B4-BE49-F238E27FC236}">
                <a16:creationId xmlns:a16="http://schemas.microsoft.com/office/drawing/2014/main" id="{657E4CB5-111C-3879-4AD9-B21E52197A54}"/>
              </a:ext>
            </a:extLst>
          </p:cNvPr>
          <p:cNvGrpSpPr/>
          <p:nvPr/>
        </p:nvGrpSpPr>
        <p:grpSpPr>
          <a:xfrm>
            <a:off x="2359417" y="3219255"/>
            <a:ext cx="1122337" cy="872612"/>
            <a:chOff x="2321170" y="3249402"/>
            <a:chExt cx="1270363" cy="1270363"/>
          </a:xfrm>
        </p:grpSpPr>
        <p:sp>
          <p:nvSpPr>
            <p:cNvPr id="16" name="Partial Circle 15">
              <a:extLst>
                <a:ext uri="{FF2B5EF4-FFF2-40B4-BE49-F238E27FC236}">
                  <a16:creationId xmlns:a16="http://schemas.microsoft.com/office/drawing/2014/main" id="{44BAFC5D-F0F5-4319-8598-A163C4E5648B}"/>
                </a:ext>
              </a:extLst>
            </p:cNvPr>
            <p:cNvSpPr/>
            <p:nvPr/>
          </p:nvSpPr>
          <p:spPr>
            <a:xfrm>
              <a:off x="2321170" y="3249402"/>
              <a:ext cx="1270363" cy="1270363"/>
            </a:xfrm>
            <a:prstGeom prst="pie">
              <a:avLst>
                <a:gd name="adj1" fmla="val 16138700"/>
                <a:gd name="adj2" fmla="val 9237043"/>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a:extLst>
                <a:ext uri="{FF2B5EF4-FFF2-40B4-BE49-F238E27FC236}">
                  <a16:creationId xmlns:a16="http://schemas.microsoft.com/office/drawing/2014/main" id="{A72DC011-9BC0-416A-8D18-6A556FA69975}"/>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99925124-AAE9-48A5-BA35-C4B392122599}"/>
                </a:ext>
              </a:extLst>
            </p:cNvPr>
            <p:cNvSpPr txBox="1"/>
            <p:nvPr/>
          </p:nvSpPr>
          <p:spPr>
            <a:xfrm>
              <a:off x="2585119" y="3637788"/>
              <a:ext cx="742463"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69%</a:t>
              </a:r>
            </a:p>
          </p:txBody>
        </p:sp>
      </p:grpSp>
      <p:sp>
        <p:nvSpPr>
          <p:cNvPr id="57" name="Google Shape;442;p10">
            <a:extLst>
              <a:ext uri="{FF2B5EF4-FFF2-40B4-BE49-F238E27FC236}">
                <a16:creationId xmlns:a16="http://schemas.microsoft.com/office/drawing/2014/main" id="{F8530737-FD06-42D4-8497-C9F42831779F}"/>
              </a:ext>
            </a:extLst>
          </p:cNvPr>
          <p:cNvSpPr txBox="1"/>
          <p:nvPr/>
        </p:nvSpPr>
        <p:spPr>
          <a:xfrm>
            <a:off x="2144231" y="335646"/>
            <a:ext cx="9398977"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IE" sz="2800" b="1" i="0" u="none" strike="noStrike" cap="none" dirty="0">
                <a:solidFill>
                  <a:srgbClr val="FFC000"/>
                </a:solidFill>
                <a:latin typeface="Montserrat SemiBold"/>
                <a:ea typeface="Montserrat SemiBold"/>
                <a:cs typeface="Montserrat SemiBold"/>
                <a:sym typeface="Montserrat SemiBold"/>
              </a:rPr>
              <a:t>Adland believes that the average Irish adult’s share of video viewing on a TV is even lower</a:t>
            </a:r>
            <a:endParaRPr sz="2800" b="1" i="0" u="none" strike="noStrike" cap="none" dirty="0">
              <a:solidFill>
                <a:srgbClr val="FFC000"/>
              </a:solidFill>
              <a:latin typeface="Montserrat SemiBold"/>
              <a:ea typeface="Montserrat SemiBold"/>
              <a:cs typeface="Montserrat SemiBold"/>
              <a:sym typeface="Montserrat SemiBold"/>
            </a:endParaRPr>
          </a:p>
        </p:txBody>
      </p:sp>
      <p:pic>
        <p:nvPicPr>
          <p:cNvPr id="59" name="Picture 58">
            <a:extLst>
              <a:ext uri="{FF2B5EF4-FFF2-40B4-BE49-F238E27FC236}">
                <a16:creationId xmlns:a16="http://schemas.microsoft.com/office/drawing/2014/main" id="{47E6EEAC-8C44-2F9C-DC08-44C677FDDEA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2359417" y="2134503"/>
            <a:ext cx="1190259" cy="903852"/>
          </a:xfrm>
          <a:prstGeom prst="rect">
            <a:avLst/>
          </a:prstGeom>
        </p:spPr>
      </p:pic>
      <p:pic>
        <p:nvPicPr>
          <p:cNvPr id="61" name="Picture 60">
            <a:extLst>
              <a:ext uri="{FF2B5EF4-FFF2-40B4-BE49-F238E27FC236}">
                <a16:creationId xmlns:a16="http://schemas.microsoft.com/office/drawing/2014/main" id="{D5D407D3-A0BA-C525-2FC2-ADE11EE3FE6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402983" y="1965384"/>
            <a:ext cx="1630620" cy="1099038"/>
          </a:xfrm>
          <a:prstGeom prst="rect">
            <a:avLst/>
          </a:prstGeom>
        </p:spPr>
      </p:pic>
      <p:pic>
        <p:nvPicPr>
          <p:cNvPr id="63" name="Picture 62">
            <a:extLst>
              <a:ext uri="{FF2B5EF4-FFF2-40B4-BE49-F238E27FC236}">
                <a16:creationId xmlns:a16="http://schemas.microsoft.com/office/drawing/2014/main" id="{F456A7A7-E31C-8C49-5244-DA00D0C6B1AF}"/>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886910" y="2115508"/>
            <a:ext cx="1630621" cy="802323"/>
          </a:xfrm>
          <a:prstGeom prst="rect">
            <a:avLst/>
          </a:prstGeom>
        </p:spPr>
      </p:pic>
      <p:pic>
        <p:nvPicPr>
          <p:cNvPr id="66" name="Picture 65">
            <a:extLst>
              <a:ext uri="{FF2B5EF4-FFF2-40B4-BE49-F238E27FC236}">
                <a16:creationId xmlns:a16="http://schemas.microsoft.com/office/drawing/2014/main" id="{36B9AAB0-C7B8-E9B7-4E4B-B6C317EB0F32}"/>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a:stretch/>
        </p:blipFill>
        <p:spPr>
          <a:xfrm>
            <a:off x="9370837" y="1979107"/>
            <a:ext cx="589928" cy="990785"/>
          </a:xfrm>
          <a:prstGeom prst="rect">
            <a:avLst/>
          </a:prstGeom>
        </p:spPr>
      </p:pic>
      <p:sp>
        <p:nvSpPr>
          <p:cNvPr id="68" name="Google Shape;478;p12">
            <a:extLst>
              <a:ext uri="{FF2B5EF4-FFF2-40B4-BE49-F238E27FC236}">
                <a16:creationId xmlns:a16="http://schemas.microsoft.com/office/drawing/2014/main" id="{6C065859-640E-1DAC-60E5-E10C415BF9CB}"/>
              </a:ext>
            </a:extLst>
          </p:cNvPr>
          <p:cNvSpPr txBox="1"/>
          <p:nvPr/>
        </p:nvSpPr>
        <p:spPr>
          <a:xfrm>
            <a:off x="2148293" y="1097213"/>
            <a:ext cx="9941130" cy="830956"/>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Of all the video content that YOU (or average Irish person 15+) watch (this includes commercial TV channels, BVOD, subscription VOD, video sharing platforms and other streaming services) what % of the time do you watch it on the following devices</a:t>
            </a:r>
            <a:endParaRPr sz="2000" b="0" i="0" u="none" strike="noStrike" cap="none" dirty="0">
              <a:solidFill>
                <a:srgbClr val="D9DFE3"/>
              </a:solidFill>
              <a:latin typeface="Montserrat Light"/>
              <a:ea typeface="Montserrat Light"/>
              <a:cs typeface="Montserrat Light"/>
              <a:sym typeface="Montserrat Light"/>
            </a:endParaRPr>
          </a:p>
        </p:txBody>
      </p:sp>
      <p:grpSp>
        <p:nvGrpSpPr>
          <p:cNvPr id="71" name="Group 70">
            <a:extLst>
              <a:ext uri="{FF2B5EF4-FFF2-40B4-BE49-F238E27FC236}">
                <a16:creationId xmlns:a16="http://schemas.microsoft.com/office/drawing/2014/main" id="{21755B58-C9A2-52B1-5CC4-DDE840A8FA21}"/>
              </a:ext>
            </a:extLst>
          </p:cNvPr>
          <p:cNvGrpSpPr/>
          <p:nvPr/>
        </p:nvGrpSpPr>
        <p:grpSpPr>
          <a:xfrm>
            <a:off x="4610831" y="3221350"/>
            <a:ext cx="1122337" cy="872612"/>
            <a:chOff x="2321170" y="3249402"/>
            <a:chExt cx="1270363" cy="1270363"/>
          </a:xfrm>
        </p:grpSpPr>
        <p:sp>
          <p:nvSpPr>
            <p:cNvPr id="72" name="Partial Circle 71">
              <a:extLst>
                <a:ext uri="{FF2B5EF4-FFF2-40B4-BE49-F238E27FC236}">
                  <a16:creationId xmlns:a16="http://schemas.microsoft.com/office/drawing/2014/main" id="{DB6D9E56-6D1E-B4D5-5263-8E16266EFA4B}"/>
                </a:ext>
              </a:extLst>
            </p:cNvPr>
            <p:cNvSpPr/>
            <p:nvPr/>
          </p:nvSpPr>
          <p:spPr>
            <a:xfrm>
              <a:off x="2321170" y="3249402"/>
              <a:ext cx="1270363" cy="1270363"/>
            </a:xfrm>
            <a:prstGeom prst="pie">
              <a:avLst>
                <a:gd name="adj1" fmla="val 16138700"/>
                <a:gd name="adj2" fmla="val 17655157"/>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Oval 72">
              <a:extLst>
                <a:ext uri="{FF2B5EF4-FFF2-40B4-BE49-F238E27FC236}">
                  <a16:creationId xmlns:a16="http://schemas.microsoft.com/office/drawing/2014/main" id="{9D8C6813-2AEA-B63F-C717-E35DB8FDE710}"/>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73">
              <a:extLst>
                <a:ext uri="{FF2B5EF4-FFF2-40B4-BE49-F238E27FC236}">
                  <a16:creationId xmlns:a16="http://schemas.microsoft.com/office/drawing/2014/main" id="{2286B5DC-58E3-CC34-FA1F-73C20AEA584F}"/>
                </a:ext>
              </a:extLst>
            </p:cNvPr>
            <p:cNvSpPr txBox="1"/>
            <p:nvPr/>
          </p:nvSpPr>
          <p:spPr>
            <a:xfrm>
              <a:off x="2473533"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5.96%</a:t>
              </a:r>
            </a:p>
          </p:txBody>
        </p:sp>
      </p:grpSp>
      <p:grpSp>
        <p:nvGrpSpPr>
          <p:cNvPr id="75" name="Group 74">
            <a:extLst>
              <a:ext uri="{FF2B5EF4-FFF2-40B4-BE49-F238E27FC236}">
                <a16:creationId xmlns:a16="http://schemas.microsoft.com/office/drawing/2014/main" id="{96A2E49D-040D-6ECF-8996-E1D662B51CE4}"/>
              </a:ext>
            </a:extLst>
          </p:cNvPr>
          <p:cNvGrpSpPr/>
          <p:nvPr/>
        </p:nvGrpSpPr>
        <p:grpSpPr>
          <a:xfrm>
            <a:off x="6862245" y="3219255"/>
            <a:ext cx="1122337" cy="872612"/>
            <a:chOff x="2321170" y="3249402"/>
            <a:chExt cx="1270363" cy="1270363"/>
          </a:xfrm>
        </p:grpSpPr>
        <p:sp>
          <p:nvSpPr>
            <p:cNvPr id="76" name="Partial Circle 75">
              <a:extLst>
                <a:ext uri="{FF2B5EF4-FFF2-40B4-BE49-F238E27FC236}">
                  <a16:creationId xmlns:a16="http://schemas.microsoft.com/office/drawing/2014/main" id="{DBE051EF-4791-A9C8-FE83-BEE358324A68}"/>
                </a:ext>
              </a:extLst>
            </p:cNvPr>
            <p:cNvSpPr/>
            <p:nvPr/>
          </p:nvSpPr>
          <p:spPr>
            <a:xfrm>
              <a:off x="2321170" y="3249402"/>
              <a:ext cx="1270363" cy="1270363"/>
            </a:xfrm>
            <a:prstGeom prst="pie">
              <a:avLst>
                <a:gd name="adj1" fmla="val 16138700"/>
                <a:gd name="adj2" fmla="val 17154288"/>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7" name="Oval 76">
              <a:extLst>
                <a:ext uri="{FF2B5EF4-FFF2-40B4-BE49-F238E27FC236}">
                  <a16:creationId xmlns:a16="http://schemas.microsoft.com/office/drawing/2014/main" id="{F53D7E17-4F51-C400-5F11-BC4C05CB77BB}"/>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8" name="TextBox 77">
              <a:extLst>
                <a:ext uri="{FF2B5EF4-FFF2-40B4-BE49-F238E27FC236}">
                  <a16:creationId xmlns:a16="http://schemas.microsoft.com/office/drawing/2014/main" id="{FCDF268A-9477-372A-19C7-8CC2DD626412}"/>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3.9%</a:t>
              </a:r>
            </a:p>
          </p:txBody>
        </p:sp>
      </p:grpSp>
      <p:grpSp>
        <p:nvGrpSpPr>
          <p:cNvPr id="79" name="Group 78">
            <a:extLst>
              <a:ext uri="{FF2B5EF4-FFF2-40B4-BE49-F238E27FC236}">
                <a16:creationId xmlns:a16="http://schemas.microsoft.com/office/drawing/2014/main" id="{2B9EA8CE-7A34-0AD3-88E1-DB2F4C2481FE}"/>
              </a:ext>
            </a:extLst>
          </p:cNvPr>
          <p:cNvGrpSpPr/>
          <p:nvPr/>
        </p:nvGrpSpPr>
        <p:grpSpPr>
          <a:xfrm>
            <a:off x="9113658" y="3219255"/>
            <a:ext cx="1122337" cy="872612"/>
            <a:chOff x="2321170" y="3249402"/>
            <a:chExt cx="1270363" cy="1270363"/>
          </a:xfrm>
        </p:grpSpPr>
        <p:sp>
          <p:nvSpPr>
            <p:cNvPr id="80" name="Partial Circle 79">
              <a:extLst>
                <a:ext uri="{FF2B5EF4-FFF2-40B4-BE49-F238E27FC236}">
                  <a16:creationId xmlns:a16="http://schemas.microsoft.com/office/drawing/2014/main" id="{1DC4F8CE-DF35-DFB7-8507-428F7467A812}"/>
                </a:ext>
              </a:extLst>
            </p:cNvPr>
            <p:cNvSpPr/>
            <p:nvPr/>
          </p:nvSpPr>
          <p:spPr>
            <a:xfrm>
              <a:off x="2321170" y="3249402"/>
              <a:ext cx="1270363" cy="1270363"/>
            </a:xfrm>
            <a:prstGeom prst="pie">
              <a:avLst>
                <a:gd name="adj1" fmla="val 16138700"/>
                <a:gd name="adj2" fmla="val 20917834"/>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1" name="Oval 80">
              <a:extLst>
                <a:ext uri="{FF2B5EF4-FFF2-40B4-BE49-F238E27FC236}">
                  <a16:creationId xmlns:a16="http://schemas.microsoft.com/office/drawing/2014/main" id="{9B726710-5459-D86F-D10E-DDB4BD16CED0}"/>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2" name="TextBox 81">
              <a:extLst>
                <a:ext uri="{FF2B5EF4-FFF2-40B4-BE49-F238E27FC236}">
                  <a16:creationId xmlns:a16="http://schemas.microsoft.com/office/drawing/2014/main" id="{DCC74107-E4B4-E75A-1CCB-9BD1BCD2EE69}"/>
                </a:ext>
              </a:extLst>
            </p:cNvPr>
            <p:cNvSpPr txBox="1"/>
            <p:nvPr/>
          </p:nvSpPr>
          <p:spPr>
            <a:xfrm>
              <a:off x="2473535"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21.2%</a:t>
              </a:r>
            </a:p>
          </p:txBody>
        </p:sp>
      </p:grpSp>
      <p:sp>
        <p:nvSpPr>
          <p:cNvPr id="83" name="Google Shape;481;p12">
            <a:extLst>
              <a:ext uri="{FF2B5EF4-FFF2-40B4-BE49-F238E27FC236}">
                <a16:creationId xmlns:a16="http://schemas.microsoft.com/office/drawing/2014/main" id="{61D4B28B-BF39-698C-7111-EE9B9D11951A}"/>
              </a:ext>
            </a:extLst>
          </p:cNvPr>
          <p:cNvSpPr txBox="1"/>
          <p:nvPr/>
        </p:nvSpPr>
        <p:spPr>
          <a:xfrm>
            <a:off x="130360" y="6520491"/>
            <a:ext cx="11959063" cy="400069"/>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 TAM Ireland / Nielsen Media Ireland. Based on Total Video Panel, Average Minutes per Person, Consolidated 7 Days Linear + Streaming, 1st January - 31st December 2024, Mon-Sun. Base: All TV Homes</a:t>
            </a:r>
          </a:p>
        </p:txBody>
      </p:sp>
      <p:grpSp>
        <p:nvGrpSpPr>
          <p:cNvPr id="84" name="Group 83">
            <a:extLst>
              <a:ext uri="{FF2B5EF4-FFF2-40B4-BE49-F238E27FC236}">
                <a16:creationId xmlns:a16="http://schemas.microsoft.com/office/drawing/2014/main" id="{123185AB-9234-2A7B-BFB8-0E89031FAA99}"/>
              </a:ext>
            </a:extLst>
          </p:cNvPr>
          <p:cNvGrpSpPr/>
          <p:nvPr/>
        </p:nvGrpSpPr>
        <p:grpSpPr>
          <a:xfrm>
            <a:off x="110243" y="4393071"/>
            <a:ext cx="2033988" cy="739292"/>
            <a:chOff x="176542" y="2516269"/>
            <a:chExt cx="2033988" cy="739292"/>
          </a:xfrm>
        </p:grpSpPr>
        <p:sp>
          <p:nvSpPr>
            <p:cNvPr id="85" name="Rectangle: Rounded Corners 84">
              <a:extLst>
                <a:ext uri="{FF2B5EF4-FFF2-40B4-BE49-F238E27FC236}">
                  <a16:creationId xmlns:a16="http://schemas.microsoft.com/office/drawing/2014/main" id="{2C958076-4BE3-EC2B-3AB6-98568CA2FCC5}"/>
                </a:ext>
              </a:extLst>
            </p:cNvPr>
            <p:cNvSpPr/>
            <p:nvPr/>
          </p:nvSpPr>
          <p:spPr>
            <a:xfrm>
              <a:off x="176542" y="2516269"/>
              <a:ext cx="2010759" cy="739292"/>
            </a:xfrm>
            <a:prstGeom prst="roundRect">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Google Shape;438;p10">
              <a:extLst>
                <a:ext uri="{FF2B5EF4-FFF2-40B4-BE49-F238E27FC236}">
                  <a16:creationId xmlns:a16="http://schemas.microsoft.com/office/drawing/2014/main" id="{029D4CED-46B7-6699-3B55-6D741BA63EF7}"/>
                </a:ext>
              </a:extLst>
            </p:cNvPr>
            <p:cNvSpPr txBox="1"/>
            <p:nvPr/>
          </p:nvSpPr>
          <p:spPr>
            <a:xfrm>
              <a:off x="199771" y="2593547"/>
              <a:ext cx="201075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2A3E"/>
                </a:buClr>
                <a:buSzPts val="1400"/>
                <a:buFont typeface="Montserrat Light"/>
                <a:buNone/>
              </a:pPr>
              <a:r>
                <a:rPr lang="en-IE" sz="1400" b="1" i="0" u="none" strike="noStrike" cap="none" dirty="0">
                  <a:solidFill>
                    <a:srgbClr val="0C2A3E"/>
                  </a:solidFill>
                  <a:latin typeface="Montserrat SemiBold" panose="00000700000000000000" pitchFamily="2" charset="0"/>
                  <a:ea typeface="Montserrat Light"/>
                  <a:cs typeface="Montserrat Light"/>
                  <a:sym typeface="Montserrat Light"/>
                </a:rPr>
                <a:t>Irish public</a:t>
              </a:r>
            </a:p>
            <a:p>
              <a:pPr marL="0" marR="0" lvl="0" indent="0" algn="l" rtl="0">
                <a:lnSpc>
                  <a:spcPct val="100000"/>
                </a:lnSpc>
                <a:spcBef>
                  <a:spcPts val="0"/>
                </a:spcBef>
                <a:spcAft>
                  <a:spcPts val="0"/>
                </a:spcAft>
                <a:buClr>
                  <a:srgbClr val="0C2A3E"/>
                </a:buClr>
                <a:buSzPts val="1400"/>
                <a:buFont typeface="Montserrat Light"/>
                <a:buNone/>
              </a:pPr>
              <a:r>
                <a:rPr lang="en-IE" sz="1400" b="1" dirty="0">
                  <a:solidFill>
                    <a:srgbClr val="0C2A3E"/>
                  </a:solidFill>
                  <a:latin typeface="Montserrat SemiBold" panose="00000700000000000000" pitchFamily="2" charset="0"/>
                  <a:sym typeface="Montserrat Light"/>
                </a:rPr>
                <a:t>(</a:t>
              </a:r>
              <a:r>
                <a:rPr lang="en-IE" sz="1400" b="1" dirty="0" err="1">
                  <a:solidFill>
                    <a:srgbClr val="0C2A3E"/>
                  </a:solidFill>
                  <a:latin typeface="Montserrat SemiBold" panose="00000700000000000000" pitchFamily="2" charset="0"/>
                  <a:sym typeface="Montserrat Light"/>
                </a:rPr>
                <a:t>Adland’s</a:t>
              </a:r>
              <a:r>
                <a:rPr lang="en-IE" sz="1400" b="1" dirty="0">
                  <a:solidFill>
                    <a:srgbClr val="0C2A3E"/>
                  </a:solidFill>
                  <a:latin typeface="Montserrat SemiBold" panose="00000700000000000000" pitchFamily="2" charset="0"/>
                  <a:sym typeface="Montserrat Light"/>
                </a:rPr>
                <a:t> Estimate)</a:t>
              </a:r>
              <a:endParaRPr sz="1400" b="1" dirty="0">
                <a:solidFill>
                  <a:srgbClr val="0C2A3E"/>
                </a:solidFill>
                <a:latin typeface="Montserrat SemiBold" panose="00000700000000000000" pitchFamily="2" charset="0"/>
              </a:endParaRPr>
            </a:p>
          </p:txBody>
        </p:sp>
      </p:grpSp>
      <p:grpSp>
        <p:nvGrpSpPr>
          <p:cNvPr id="87" name="Group 86">
            <a:extLst>
              <a:ext uri="{FF2B5EF4-FFF2-40B4-BE49-F238E27FC236}">
                <a16:creationId xmlns:a16="http://schemas.microsoft.com/office/drawing/2014/main" id="{05CED61E-CF79-B0FC-51ED-2B92740A8FDF}"/>
              </a:ext>
            </a:extLst>
          </p:cNvPr>
          <p:cNvGrpSpPr/>
          <p:nvPr/>
        </p:nvGrpSpPr>
        <p:grpSpPr>
          <a:xfrm>
            <a:off x="2359417" y="4312203"/>
            <a:ext cx="1122337" cy="872612"/>
            <a:chOff x="2321170" y="3249402"/>
            <a:chExt cx="1270363" cy="1270363"/>
          </a:xfrm>
        </p:grpSpPr>
        <p:sp>
          <p:nvSpPr>
            <p:cNvPr id="88" name="Partial Circle 87">
              <a:extLst>
                <a:ext uri="{FF2B5EF4-FFF2-40B4-BE49-F238E27FC236}">
                  <a16:creationId xmlns:a16="http://schemas.microsoft.com/office/drawing/2014/main" id="{7C46DB9E-98AB-AC57-BDAD-7EF76384C120}"/>
                </a:ext>
              </a:extLst>
            </p:cNvPr>
            <p:cNvSpPr/>
            <p:nvPr/>
          </p:nvSpPr>
          <p:spPr>
            <a:xfrm>
              <a:off x="2321170" y="3249402"/>
              <a:ext cx="1270363" cy="1270363"/>
            </a:xfrm>
            <a:prstGeom prst="pie">
              <a:avLst>
                <a:gd name="adj1" fmla="val 16138700"/>
                <a:gd name="adj2" fmla="val 5886103"/>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9" name="Oval 88">
              <a:extLst>
                <a:ext uri="{FF2B5EF4-FFF2-40B4-BE49-F238E27FC236}">
                  <a16:creationId xmlns:a16="http://schemas.microsoft.com/office/drawing/2014/main" id="{C9A560C2-5E7F-7C74-C072-583B2439A023}"/>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0" name="TextBox 89">
              <a:extLst>
                <a:ext uri="{FF2B5EF4-FFF2-40B4-BE49-F238E27FC236}">
                  <a16:creationId xmlns:a16="http://schemas.microsoft.com/office/drawing/2014/main" id="{11B1D727-CF9D-F4B0-7B44-E200ABA12DBE}"/>
                </a:ext>
              </a:extLst>
            </p:cNvPr>
            <p:cNvSpPr txBox="1"/>
            <p:nvPr/>
          </p:nvSpPr>
          <p:spPr>
            <a:xfrm>
              <a:off x="2585119" y="3637788"/>
              <a:ext cx="74246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57%</a:t>
              </a:r>
            </a:p>
          </p:txBody>
        </p:sp>
      </p:grpSp>
      <p:grpSp>
        <p:nvGrpSpPr>
          <p:cNvPr id="91" name="Group 90">
            <a:extLst>
              <a:ext uri="{FF2B5EF4-FFF2-40B4-BE49-F238E27FC236}">
                <a16:creationId xmlns:a16="http://schemas.microsoft.com/office/drawing/2014/main" id="{880BF3CB-0FD7-5066-EB95-6047A424DDF2}"/>
              </a:ext>
            </a:extLst>
          </p:cNvPr>
          <p:cNvGrpSpPr/>
          <p:nvPr/>
        </p:nvGrpSpPr>
        <p:grpSpPr>
          <a:xfrm>
            <a:off x="4610831" y="4314298"/>
            <a:ext cx="1122337" cy="872612"/>
            <a:chOff x="2321170" y="3249402"/>
            <a:chExt cx="1270363" cy="1270363"/>
          </a:xfrm>
        </p:grpSpPr>
        <p:sp>
          <p:nvSpPr>
            <p:cNvPr id="92" name="Partial Circle 91">
              <a:extLst>
                <a:ext uri="{FF2B5EF4-FFF2-40B4-BE49-F238E27FC236}">
                  <a16:creationId xmlns:a16="http://schemas.microsoft.com/office/drawing/2014/main" id="{EF3D8A5C-C942-1E0D-3BE6-DD823A97ADE9}"/>
                </a:ext>
              </a:extLst>
            </p:cNvPr>
            <p:cNvSpPr/>
            <p:nvPr/>
          </p:nvSpPr>
          <p:spPr>
            <a:xfrm>
              <a:off x="2321170" y="3249402"/>
              <a:ext cx="1270363" cy="1270363"/>
            </a:xfrm>
            <a:prstGeom prst="pie">
              <a:avLst>
                <a:gd name="adj1" fmla="val 16138700"/>
                <a:gd name="adj2" fmla="val 18126966"/>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3" name="Oval 92">
              <a:extLst>
                <a:ext uri="{FF2B5EF4-FFF2-40B4-BE49-F238E27FC236}">
                  <a16:creationId xmlns:a16="http://schemas.microsoft.com/office/drawing/2014/main" id="{45C70B37-CA70-AE6B-AF10-3CDAB5C1C740}"/>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4" name="TextBox 93">
              <a:extLst>
                <a:ext uri="{FF2B5EF4-FFF2-40B4-BE49-F238E27FC236}">
                  <a16:creationId xmlns:a16="http://schemas.microsoft.com/office/drawing/2014/main" id="{CA6952F4-7322-5B72-36CC-4821047D72D2}"/>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8.6%</a:t>
              </a:r>
            </a:p>
          </p:txBody>
        </p:sp>
      </p:grpSp>
      <p:grpSp>
        <p:nvGrpSpPr>
          <p:cNvPr id="95" name="Group 94">
            <a:extLst>
              <a:ext uri="{FF2B5EF4-FFF2-40B4-BE49-F238E27FC236}">
                <a16:creationId xmlns:a16="http://schemas.microsoft.com/office/drawing/2014/main" id="{A4FDCD53-B659-391C-4395-136ED34E5EEE}"/>
              </a:ext>
            </a:extLst>
          </p:cNvPr>
          <p:cNvGrpSpPr/>
          <p:nvPr/>
        </p:nvGrpSpPr>
        <p:grpSpPr>
          <a:xfrm>
            <a:off x="6862245" y="4312203"/>
            <a:ext cx="1122337" cy="872612"/>
            <a:chOff x="2321170" y="3249402"/>
            <a:chExt cx="1270363" cy="1270363"/>
          </a:xfrm>
        </p:grpSpPr>
        <p:sp>
          <p:nvSpPr>
            <p:cNvPr id="96" name="Partial Circle 95">
              <a:extLst>
                <a:ext uri="{FF2B5EF4-FFF2-40B4-BE49-F238E27FC236}">
                  <a16:creationId xmlns:a16="http://schemas.microsoft.com/office/drawing/2014/main" id="{7A028285-9FFE-FBF7-7CF7-0B7E2CB7EB80}"/>
                </a:ext>
              </a:extLst>
            </p:cNvPr>
            <p:cNvSpPr/>
            <p:nvPr/>
          </p:nvSpPr>
          <p:spPr>
            <a:xfrm>
              <a:off x="2321170" y="3249402"/>
              <a:ext cx="1270363" cy="1270363"/>
            </a:xfrm>
            <a:prstGeom prst="pie">
              <a:avLst>
                <a:gd name="adj1" fmla="val 16138700"/>
                <a:gd name="adj2" fmla="val 18042430"/>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7" name="Oval 96">
              <a:extLst>
                <a:ext uri="{FF2B5EF4-FFF2-40B4-BE49-F238E27FC236}">
                  <a16:creationId xmlns:a16="http://schemas.microsoft.com/office/drawing/2014/main" id="{581B3F4C-84AF-6D89-8514-983FEFC40FBC}"/>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8" name="TextBox 97">
              <a:extLst>
                <a:ext uri="{FF2B5EF4-FFF2-40B4-BE49-F238E27FC236}">
                  <a16:creationId xmlns:a16="http://schemas.microsoft.com/office/drawing/2014/main" id="{3F6A0409-D7A8-F0FD-6D28-3D3D8A40B3AF}"/>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9.1%</a:t>
              </a:r>
            </a:p>
          </p:txBody>
        </p:sp>
      </p:grpSp>
      <p:grpSp>
        <p:nvGrpSpPr>
          <p:cNvPr id="99" name="Group 98">
            <a:extLst>
              <a:ext uri="{FF2B5EF4-FFF2-40B4-BE49-F238E27FC236}">
                <a16:creationId xmlns:a16="http://schemas.microsoft.com/office/drawing/2014/main" id="{54F78F8B-B304-D981-179B-9A2D8EAFB9C4}"/>
              </a:ext>
            </a:extLst>
          </p:cNvPr>
          <p:cNvGrpSpPr/>
          <p:nvPr/>
        </p:nvGrpSpPr>
        <p:grpSpPr>
          <a:xfrm>
            <a:off x="9113658" y="4312203"/>
            <a:ext cx="1122337" cy="872612"/>
            <a:chOff x="2321170" y="3249402"/>
            <a:chExt cx="1270363" cy="1270363"/>
          </a:xfrm>
        </p:grpSpPr>
        <p:sp>
          <p:nvSpPr>
            <p:cNvPr id="100" name="Partial Circle 99">
              <a:extLst>
                <a:ext uri="{FF2B5EF4-FFF2-40B4-BE49-F238E27FC236}">
                  <a16:creationId xmlns:a16="http://schemas.microsoft.com/office/drawing/2014/main" id="{CB0CF75E-4DBA-301C-64FB-DE020F9C4369}"/>
                </a:ext>
              </a:extLst>
            </p:cNvPr>
            <p:cNvSpPr/>
            <p:nvPr/>
          </p:nvSpPr>
          <p:spPr>
            <a:xfrm>
              <a:off x="2321170" y="3249402"/>
              <a:ext cx="1270363" cy="1270363"/>
            </a:xfrm>
            <a:prstGeom prst="pie">
              <a:avLst>
                <a:gd name="adj1" fmla="val 16138700"/>
                <a:gd name="adj2" fmla="val 21257547"/>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1" name="Oval 100">
              <a:extLst>
                <a:ext uri="{FF2B5EF4-FFF2-40B4-BE49-F238E27FC236}">
                  <a16:creationId xmlns:a16="http://schemas.microsoft.com/office/drawing/2014/main" id="{1E4DEEB8-321E-B0DF-91CF-C71C69BA80DE}"/>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2" name="TextBox 101">
              <a:extLst>
                <a:ext uri="{FF2B5EF4-FFF2-40B4-BE49-F238E27FC236}">
                  <a16:creationId xmlns:a16="http://schemas.microsoft.com/office/drawing/2014/main" id="{A5CAB5E7-3A1F-29A2-3E00-9E17AFEAC9A2}"/>
                </a:ext>
              </a:extLst>
            </p:cNvPr>
            <p:cNvSpPr txBox="1"/>
            <p:nvPr/>
          </p:nvSpPr>
          <p:spPr>
            <a:xfrm>
              <a:off x="2473536"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24.9%</a:t>
              </a:r>
            </a:p>
          </p:txBody>
        </p:sp>
      </p:grpSp>
      <p:sp>
        <p:nvSpPr>
          <p:cNvPr id="2" name="TextBox 1">
            <a:extLst>
              <a:ext uri="{FF2B5EF4-FFF2-40B4-BE49-F238E27FC236}">
                <a16:creationId xmlns:a16="http://schemas.microsoft.com/office/drawing/2014/main" id="{F138D273-8B97-A491-2137-EF887ECB182D}"/>
              </a:ext>
            </a:extLst>
          </p:cNvPr>
          <p:cNvSpPr txBox="1"/>
          <p:nvPr/>
        </p:nvSpPr>
        <p:spPr>
          <a:xfrm>
            <a:off x="2954546" y="2429903"/>
            <a:ext cx="44401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TV</a:t>
            </a:r>
            <a:endParaRPr lang="en-IE" sz="1600" dirty="0">
              <a:solidFill>
                <a:schemeClr val="bg1"/>
              </a:solidFill>
            </a:endParaRPr>
          </a:p>
        </p:txBody>
      </p:sp>
      <p:sp>
        <p:nvSpPr>
          <p:cNvPr id="3" name="TextBox 2">
            <a:extLst>
              <a:ext uri="{FF2B5EF4-FFF2-40B4-BE49-F238E27FC236}">
                <a16:creationId xmlns:a16="http://schemas.microsoft.com/office/drawing/2014/main" id="{55445FB6-73B9-A5D1-29B8-EA9169312B01}"/>
              </a:ext>
            </a:extLst>
          </p:cNvPr>
          <p:cNvSpPr txBox="1"/>
          <p:nvPr/>
        </p:nvSpPr>
        <p:spPr>
          <a:xfrm>
            <a:off x="4988671" y="2394545"/>
            <a:ext cx="77006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Laptop</a:t>
            </a:r>
            <a:endParaRPr lang="en-IE" sz="1600" dirty="0">
              <a:solidFill>
                <a:schemeClr val="bg1"/>
              </a:solidFill>
            </a:endParaRPr>
          </a:p>
        </p:txBody>
      </p:sp>
      <p:sp>
        <p:nvSpPr>
          <p:cNvPr id="4" name="TextBox 3">
            <a:extLst>
              <a:ext uri="{FF2B5EF4-FFF2-40B4-BE49-F238E27FC236}">
                <a16:creationId xmlns:a16="http://schemas.microsoft.com/office/drawing/2014/main" id="{A6324BD0-F0D3-64C7-0656-33D5FDD908CC}"/>
              </a:ext>
            </a:extLst>
          </p:cNvPr>
          <p:cNvSpPr txBox="1"/>
          <p:nvPr/>
        </p:nvSpPr>
        <p:spPr>
          <a:xfrm>
            <a:off x="7348846" y="2345626"/>
            <a:ext cx="77006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Tablet</a:t>
            </a:r>
            <a:endParaRPr lang="en-IE" sz="1600" dirty="0">
              <a:solidFill>
                <a:schemeClr val="bg1"/>
              </a:solidFill>
            </a:endParaRPr>
          </a:p>
        </p:txBody>
      </p:sp>
      <p:sp>
        <p:nvSpPr>
          <p:cNvPr id="5" name="TextBox 4">
            <a:extLst>
              <a:ext uri="{FF2B5EF4-FFF2-40B4-BE49-F238E27FC236}">
                <a16:creationId xmlns:a16="http://schemas.microsoft.com/office/drawing/2014/main" id="{C939E8CC-7E1C-F02E-03DE-AF2AAC67AA5F}"/>
              </a:ext>
            </a:extLst>
          </p:cNvPr>
          <p:cNvSpPr txBox="1"/>
          <p:nvPr/>
        </p:nvSpPr>
        <p:spPr>
          <a:xfrm>
            <a:off x="9709022" y="2305222"/>
            <a:ext cx="127653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Smartphone</a:t>
            </a:r>
            <a:endParaRPr lang="en-IE" sz="1600" dirty="0">
              <a:solidFill>
                <a:schemeClr val="bg1"/>
              </a:solidFill>
            </a:endParaRPr>
          </a:p>
        </p:txBody>
      </p:sp>
    </p:spTree>
    <p:extLst>
      <p:ext uri="{BB962C8B-B14F-4D97-AF65-F5344CB8AC3E}">
        <p14:creationId xmlns:p14="http://schemas.microsoft.com/office/powerpoint/2010/main" val="1122921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73B0D-BFF0-1F60-92A6-E03E2E3A47FB}"/>
            </a:ext>
          </a:extLst>
        </p:cNvPr>
        <p:cNvGrpSpPr/>
        <p:nvPr/>
      </p:nvGrpSpPr>
      <p:grpSpPr>
        <a:xfrm>
          <a:off x="0" y="0"/>
          <a:ext cx="0" cy="0"/>
          <a:chOff x="0" y="0"/>
          <a:chExt cx="0" cy="0"/>
        </a:xfrm>
      </p:grpSpPr>
      <p:grpSp>
        <p:nvGrpSpPr>
          <p:cNvPr id="70" name="Group 69">
            <a:extLst>
              <a:ext uri="{FF2B5EF4-FFF2-40B4-BE49-F238E27FC236}">
                <a16:creationId xmlns:a16="http://schemas.microsoft.com/office/drawing/2014/main" id="{0210DF28-1591-06FF-17EE-1BEC874F11F2}"/>
              </a:ext>
            </a:extLst>
          </p:cNvPr>
          <p:cNvGrpSpPr/>
          <p:nvPr/>
        </p:nvGrpSpPr>
        <p:grpSpPr>
          <a:xfrm>
            <a:off x="110243" y="3300123"/>
            <a:ext cx="2033988" cy="739292"/>
            <a:chOff x="176542" y="2516269"/>
            <a:chExt cx="2033988" cy="739292"/>
          </a:xfrm>
        </p:grpSpPr>
        <p:sp>
          <p:nvSpPr>
            <p:cNvPr id="8" name="Rectangle: Rounded Corners 7">
              <a:extLst>
                <a:ext uri="{FF2B5EF4-FFF2-40B4-BE49-F238E27FC236}">
                  <a16:creationId xmlns:a16="http://schemas.microsoft.com/office/drawing/2014/main" id="{16A9E375-078C-81BC-B752-6F61896AB4ED}"/>
                </a:ext>
              </a:extLst>
            </p:cNvPr>
            <p:cNvSpPr/>
            <p:nvPr/>
          </p:nvSpPr>
          <p:spPr>
            <a:xfrm>
              <a:off x="176542" y="2516269"/>
              <a:ext cx="2010759" cy="739292"/>
            </a:xfrm>
            <a:prstGeom prst="roundRect">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Google Shape;438;p10">
              <a:extLst>
                <a:ext uri="{FF2B5EF4-FFF2-40B4-BE49-F238E27FC236}">
                  <a16:creationId xmlns:a16="http://schemas.microsoft.com/office/drawing/2014/main" id="{AD9D11F3-C708-D549-0E11-98ABF921AAC9}"/>
                </a:ext>
              </a:extLst>
            </p:cNvPr>
            <p:cNvSpPr txBox="1"/>
            <p:nvPr/>
          </p:nvSpPr>
          <p:spPr>
            <a:xfrm>
              <a:off x="199771" y="2593547"/>
              <a:ext cx="201075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2A3E"/>
                </a:buClr>
                <a:buSzPts val="1400"/>
                <a:buFont typeface="Montserrat Light"/>
                <a:buNone/>
              </a:pPr>
              <a:r>
                <a:rPr lang="en-IE" sz="1400" b="1" i="0" u="none" strike="noStrike" cap="none" dirty="0">
                  <a:solidFill>
                    <a:srgbClr val="0C2A3E"/>
                  </a:solidFill>
                  <a:latin typeface="Montserrat SemiBold" panose="00000700000000000000" pitchFamily="2" charset="0"/>
                  <a:ea typeface="Montserrat Light"/>
                  <a:cs typeface="Montserrat Light"/>
                  <a:sym typeface="Montserrat Light"/>
                </a:rPr>
                <a:t>Adland</a:t>
              </a:r>
            </a:p>
            <a:p>
              <a:pPr marL="0" marR="0" lvl="0" indent="0" algn="l" rtl="0">
                <a:lnSpc>
                  <a:spcPct val="100000"/>
                </a:lnSpc>
                <a:spcBef>
                  <a:spcPts val="0"/>
                </a:spcBef>
                <a:spcAft>
                  <a:spcPts val="0"/>
                </a:spcAft>
                <a:buClr>
                  <a:srgbClr val="0C2A3E"/>
                </a:buClr>
                <a:buSzPts val="1400"/>
                <a:buFont typeface="Montserrat Light"/>
                <a:buNone/>
              </a:pPr>
              <a:r>
                <a:rPr lang="en-IE" sz="1400" b="1" dirty="0">
                  <a:solidFill>
                    <a:srgbClr val="0C2A3E"/>
                  </a:solidFill>
                  <a:latin typeface="Montserrat SemiBold" panose="00000700000000000000" pitchFamily="2" charset="0"/>
                  <a:sym typeface="Montserrat Light"/>
                </a:rPr>
                <a:t>(Reported share)</a:t>
              </a:r>
              <a:endParaRPr sz="1400" b="1" dirty="0">
                <a:solidFill>
                  <a:srgbClr val="0C2A3E"/>
                </a:solidFill>
                <a:latin typeface="Montserrat SemiBold" panose="00000700000000000000" pitchFamily="2" charset="0"/>
              </a:endParaRPr>
            </a:p>
          </p:txBody>
        </p:sp>
      </p:grpSp>
      <p:grpSp>
        <p:nvGrpSpPr>
          <p:cNvPr id="69" name="Group 68">
            <a:extLst>
              <a:ext uri="{FF2B5EF4-FFF2-40B4-BE49-F238E27FC236}">
                <a16:creationId xmlns:a16="http://schemas.microsoft.com/office/drawing/2014/main" id="{BA9B24EA-90B2-EC33-073F-B6422B37FECF}"/>
              </a:ext>
            </a:extLst>
          </p:cNvPr>
          <p:cNvGrpSpPr/>
          <p:nvPr/>
        </p:nvGrpSpPr>
        <p:grpSpPr>
          <a:xfrm>
            <a:off x="2359417" y="3219255"/>
            <a:ext cx="1122337" cy="872612"/>
            <a:chOff x="2321170" y="3249402"/>
            <a:chExt cx="1270363" cy="1270363"/>
          </a:xfrm>
        </p:grpSpPr>
        <p:sp>
          <p:nvSpPr>
            <p:cNvPr id="16" name="Partial Circle 15">
              <a:extLst>
                <a:ext uri="{FF2B5EF4-FFF2-40B4-BE49-F238E27FC236}">
                  <a16:creationId xmlns:a16="http://schemas.microsoft.com/office/drawing/2014/main" id="{457F0606-BA75-1506-98AC-78FAF6BDE902}"/>
                </a:ext>
              </a:extLst>
            </p:cNvPr>
            <p:cNvSpPr/>
            <p:nvPr/>
          </p:nvSpPr>
          <p:spPr>
            <a:xfrm>
              <a:off x="2321170" y="3249402"/>
              <a:ext cx="1270363" cy="1270363"/>
            </a:xfrm>
            <a:prstGeom prst="pie">
              <a:avLst>
                <a:gd name="adj1" fmla="val 16138700"/>
                <a:gd name="adj2" fmla="val 9237043"/>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a:extLst>
                <a:ext uri="{FF2B5EF4-FFF2-40B4-BE49-F238E27FC236}">
                  <a16:creationId xmlns:a16="http://schemas.microsoft.com/office/drawing/2014/main" id="{2A50D601-7DAC-C01A-38AB-2A0FA7F91472}"/>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FC9986B5-7BD2-ED3C-D05D-BBF1023CCD71}"/>
                </a:ext>
              </a:extLst>
            </p:cNvPr>
            <p:cNvSpPr txBox="1"/>
            <p:nvPr/>
          </p:nvSpPr>
          <p:spPr>
            <a:xfrm>
              <a:off x="2585119" y="3637788"/>
              <a:ext cx="742463"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69%</a:t>
              </a:r>
            </a:p>
          </p:txBody>
        </p:sp>
      </p:grpSp>
      <p:sp>
        <p:nvSpPr>
          <p:cNvPr id="14" name="TextBox 13">
            <a:extLst>
              <a:ext uri="{FF2B5EF4-FFF2-40B4-BE49-F238E27FC236}">
                <a16:creationId xmlns:a16="http://schemas.microsoft.com/office/drawing/2014/main" id="{0E8D122D-AA12-B19D-3467-22ECEDEB9BFA}"/>
              </a:ext>
            </a:extLst>
          </p:cNvPr>
          <p:cNvSpPr txBox="1"/>
          <p:nvPr/>
        </p:nvSpPr>
        <p:spPr>
          <a:xfrm>
            <a:off x="2460532" y="5205435"/>
            <a:ext cx="3748008" cy="338554"/>
          </a:xfrm>
          <a:prstGeom prst="rect">
            <a:avLst/>
          </a:prstGeom>
          <a:noFill/>
        </p:spPr>
        <p:txBody>
          <a:bodyPr wrap="square" rtlCol="0">
            <a:spAutoFit/>
          </a:bodyPr>
          <a:lstStyle/>
          <a:p>
            <a:r>
              <a:rPr lang="en-US" sz="1600" dirty="0">
                <a:solidFill>
                  <a:srgbClr val="0C2A3E"/>
                </a:solidFill>
                <a:latin typeface="Montserrat SemiBold" panose="00000700000000000000" pitchFamily="2" charset="0"/>
              </a:rPr>
              <a:t>Add text here</a:t>
            </a:r>
          </a:p>
        </p:txBody>
      </p:sp>
      <p:sp>
        <p:nvSpPr>
          <p:cNvPr id="57" name="Google Shape;442;p10">
            <a:extLst>
              <a:ext uri="{FF2B5EF4-FFF2-40B4-BE49-F238E27FC236}">
                <a16:creationId xmlns:a16="http://schemas.microsoft.com/office/drawing/2014/main" id="{9AEB2777-A7BD-02B1-B265-26680520D0EB}"/>
              </a:ext>
            </a:extLst>
          </p:cNvPr>
          <p:cNvSpPr txBox="1"/>
          <p:nvPr/>
        </p:nvSpPr>
        <p:spPr>
          <a:xfrm>
            <a:off x="2144231" y="335646"/>
            <a:ext cx="939897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2800" b="1" dirty="0">
                <a:solidFill>
                  <a:srgbClr val="FFC000"/>
                </a:solidFill>
                <a:latin typeface="Montserrat SemiBold"/>
                <a:ea typeface="Montserrat SemiBold"/>
                <a:cs typeface="Montserrat SemiBold"/>
                <a:sym typeface="Montserrat SemiBold"/>
              </a:rPr>
              <a:t>I</a:t>
            </a:r>
            <a:r>
              <a:rPr lang="en-IE" sz="2800" b="1" dirty="0">
                <a:solidFill>
                  <a:srgbClr val="FFC000"/>
                </a:solidFill>
                <a:latin typeface="Montserrat SemiBold"/>
                <a:ea typeface="Montserrat SemiBold"/>
                <a:cs typeface="Montserrat SemiBold"/>
                <a:sym typeface="Montserrat SemiBold"/>
              </a:rPr>
              <a:t>n reality, 79% of Adults 15+ video viewing is on TV</a:t>
            </a:r>
            <a:endParaRPr sz="2800" b="1" i="0" u="none" strike="noStrike" cap="none" dirty="0">
              <a:solidFill>
                <a:srgbClr val="FFC000"/>
              </a:solidFill>
              <a:latin typeface="Montserrat SemiBold"/>
              <a:ea typeface="Montserrat SemiBold"/>
              <a:cs typeface="Montserrat SemiBold"/>
              <a:sym typeface="Montserrat SemiBold"/>
            </a:endParaRPr>
          </a:p>
        </p:txBody>
      </p:sp>
      <p:pic>
        <p:nvPicPr>
          <p:cNvPr id="61" name="Picture 60">
            <a:extLst>
              <a:ext uri="{FF2B5EF4-FFF2-40B4-BE49-F238E27FC236}">
                <a16:creationId xmlns:a16="http://schemas.microsoft.com/office/drawing/2014/main" id="{B1F58AA2-9E69-D024-BF73-2C97F175D71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02983" y="1965384"/>
            <a:ext cx="1630620" cy="1099038"/>
          </a:xfrm>
          <a:prstGeom prst="rect">
            <a:avLst/>
          </a:prstGeom>
        </p:spPr>
      </p:pic>
      <p:pic>
        <p:nvPicPr>
          <p:cNvPr id="63" name="Picture 62">
            <a:extLst>
              <a:ext uri="{FF2B5EF4-FFF2-40B4-BE49-F238E27FC236}">
                <a16:creationId xmlns:a16="http://schemas.microsoft.com/office/drawing/2014/main" id="{6387F088-8C44-908B-04B9-F1619425CA5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86910" y="2115508"/>
            <a:ext cx="1630621" cy="802323"/>
          </a:xfrm>
          <a:prstGeom prst="rect">
            <a:avLst/>
          </a:prstGeom>
        </p:spPr>
      </p:pic>
      <p:pic>
        <p:nvPicPr>
          <p:cNvPr id="66" name="Picture 65">
            <a:extLst>
              <a:ext uri="{FF2B5EF4-FFF2-40B4-BE49-F238E27FC236}">
                <a16:creationId xmlns:a16="http://schemas.microsoft.com/office/drawing/2014/main" id="{5102A5C5-D864-7276-270C-E256A605F2C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p:blipFill>
        <p:spPr>
          <a:xfrm>
            <a:off x="9370837" y="1979107"/>
            <a:ext cx="589928" cy="990785"/>
          </a:xfrm>
          <a:prstGeom prst="rect">
            <a:avLst/>
          </a:prstGeom>
        </p:spPr>
      </p:pic>
      <p:sp>
        <p:nvSpPr>
          <p:cNvPr id="68" name="Google Shape;478;p12">
            <a:extLst>
              <a:ext uri="{FF2B5EF4-FFF2-40B4-BE49-F238E27FC236}">
                <a16:creationId xmlns:a16="http://schemas.microsoft.com/office/drawing/2014/main" id="{EA616FD7-5BEB-BB3B-C9B9-37444FDD2155}"/>
              </a:ext>
            </a:extLst>
          </p:cNvPr>
          <p:cNvSpPr txBox="1"/>
          <p:nvPr/>
        </p:nvSpPr>
        <p:spPr>
          <a:xfrm>
            <a:off x="2148293" y="1097213"/>
            <a:ext cx="9213639" cy="830956"/>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Of all the video content that YOU (or average Irish person 15+) watch (this includes commercial TV channels, BVOD, subscription VOD, video sharing platforms and other streaming services) what % of the time do you watch it on the following devices</a:t>
            </a:r>
            <a:endParaRPr sz="2000" b="0" i="0" u="none" strike="noStrike" cap="none" dirty="0">
              <a:solidFill>
                <a:srgbClr val="D9DFE3"/>
              </a:solidFill>
              <a:latin typeface="Montserrat Light"/>
              <a:ea typeface="Montserrat Light"/>
              <a:cs typeface="Montserrat Light"/>
              <a:sym typeface="Montserrat Light"/>
            </a:endParaRPr>
          </a:p>
        </p:txBody>
      </p:sp>
      <p:grpSp>
        <p:nvGrpSpPr>
          <p:cNvPr id="71" name="Group 70">
            <a:extLst>
              <a:ext uri="{FF2B5EF4-FFF2-40B4-BE49-F238E27FC236}">
                <a16:creationId xmlns:a16="http://schemas.microsoft.com/office/drawing/2014/main" id="{AFE59A2C-C87B-5D06-E582-28BA047C4F57}"/>
              </a:ext>
            </a:extLst>
          </p:cNvPr>
          <p:cNvGrpSpPr/>
          <p:nvPr/>
        </p:nvGrpSpPr>
        <p:grpSpPr>
          <a:xfrm>
            <a:off x="4610831" y="3221350"/>
            <a:ext cx="1122337" cy="872612"/>
            <a:chOff x="2321170" y="3249402"/>
            <a:chExt cx="1270363" cy="1270363"/>
          </a:xfrm>
        </p:grpSpPr>
        <p:sp>
          <p:nvSpPr>
            <p:cNvPr id="72" name="Partial Circle 71">
              <a:extLst>
                <a:ext uri="{FF2B5EF4-FFF2-40B4-BE49-F238E27FC236}">
                  <a16:creationId xmlns:a16="http://schemas.microsoft.com/office/drawing/2014/main" id="{0CE0057D-8EAC-A514-3DF5-ADC7F996BCFC}"/>
                </a:ext>
              </a:extLst>
            </p:cNvPr>
            <p:cNvSpPr/>
            <p:nvPr/>
          </p:nvSpPr>
          <p:spPr>
            <a:xfrm>
              <a:off x="2321170" y="3249402"/>
              <a:ext cx="1270363" cy="1270363"/>
            </a:xfrm>
            <a:prstGeom prst="pie">
              <a:avLst>
                <a:gd name="adj1" fmla="val 16138700"/>
                <a:gd name="adj2" fmla="val 17655157"/>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Oval 72">
              <a:extLst>
                <a:ext uri="{FF2B5EF4-FFF2-40B4-BE49-F238E27FC236}">
                  <a16:creationId xmlns:a16="http://schemas.microsoft.com/office/drawing/2014/main" id="{97C79924-DA60-39EB-3DD2-3FDA0F2DE277}"/>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73">
              <a:extLst>
                <a:ext uri="{FF2B5EF4-FFF2-40B4-BE49-F238E27FC236}">
                  <a16:creationId xmlns:a16="http://schemas.microsoft.com/office/drawing/2014/main" id="{BD687185-D927-FBF4-3D1F-9150ACEF7A79}"/>
                </a:ext>
              </a:extLst>
            </p:cNvPr>
            <p:cNvSpPr txBox="1"/>
            <p:nvPr/>
          </p:nvSpPr>
          <p:spPr>
            <a:xfrm>
              <a:off x="2473533"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5.96%</a:t>
              </a:r>
            </a:p>
          </p:txBody>
        </p:sp>
      </p:grpSp>
      <p:grpSp>
        <p:nvGrpSpPr>
          <p:cNvPr id="75" name="Group 74">
            <a:extLst>
              <a:ext uri="{FF2B5EF4-FFF2-40B4-BE49-F238E27FC236}">
                <a16:creationId xmlns:a16="http://schemas.microsoft.com/office/drawing/2014/main" id="{EA2995C9-D521-D7DF-5398-A817311FAE6A}"/>
              </a:ext>
            </a:extLst>
          </p:cNvPr>
          <p:cNvGrpSpPr/>
          <p:nvPr/>
        </p:nvGrpSpPr>
        <p:grpSpPr>
          <a:xfrm>
            <a:off x="6862245" y="3219255"/>
            <a:ext cx="1122337" cy="872612"/>
            <a:chOff x="2321170" y="3249402"/>
            <a:chExt cx="1270363" cy="1270363"/>
          </a:xfrm>
        </p:grpSpPr>
        <p:sp>
          <p:nvSpPr>
            <p:cNvPr id="76" name="Partial Circle 75">
              <a:extLst>
                <a:ext uri="{FF2B5EF4-FFF2-40B4-BE49-F238E27FC236}">
                  <a16:creationId xmlns:a16="http://schemas.microsoft.com/office/drawing/2014/main" id="{148366B6-42EB-4468-BF0C-4512882A2938}"/>
                </a:ext>
              </a:extLst>
            </p:cNvPr>
            <p:cNvSpPr/>
            <p:nvPr/>
          </p:nvSpPr>
          <p:spPr>
            <a:xfrm>
              <a:off x="2321170" y="3249402"/>
              <a:ext cx="1270363" cy="1270363"/>
            </a:xfrm>
            <a:prstGeom prst="pie">
              <a:avLst>
                <a:gd name="adj1" fmla="val 16138700"/>
                <a:gd name="adj2" fmla="val 17154288"/>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7" name="Oval 76">
              <a:extLst>
                <a:ext uri="{FF2B5EF4-FFF2-40B4-BE49-F238E27FC236}">
                  <a16:creationId xmlns:a16="http://schemas.microsoft.com/office/drawing/2014/main" id="{1F7EF22F-AD10-4D30-4E5E-249E455D602D}"/>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8" name="TextBox 77">
              <a:extLst>
                <a:ext uri="{FF2B5EF4-FFF2-40B4-BE49-F238E27FC236}">
                  <a16:creationId xmlns:a16="http://schemas.microsoft.com/office/drawing/2014/main" id="{1EC87CE6-2BAC-D7CB-EFD3-FFBBAC402C43}"/>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3.9%</a:t>
              </a:r>
            </a:p>
          </p:txBody>
        </p:sp>
      </p:grpSp>
      <p:grpSp>
        <p:nvGrpSpPr>
          <p:cNvPr id="79" name="Group 78">
            <a:extLst>
              <a:ext uri="{FF2B5EF4-FFF2-40B4-BE49-F238E27FC236}">
                <a16:creationId xmlns:a16="http://schemas.microsoft.com/office/drawing/2014/main" id="{DE3BB208-E4B6-A398-F3D4-455104ED161D}"/>
              </a:ext>
            </a:extLst>
          </p:cNvPr>
          <p:cNvGrpSpPr/>
          <p:nvPr/>
        </p:nvGrpSpPr>
        <p:grpSpPr>
          <a:xfrm>
            <a:off x="9113658" y="3219255"/>
            <a:ext cx="1122337" cy="872612"/>
            <a:chOff x="2321170" y="3249402"/>
            <a:chExt cx="1270363" cy="1270363"/>
          </a:xfrm>
        </p:grpSpPr>
        <p:sp>
          <p:nvSpPr>
            <p:cNvPr id="80" name="Partial Circle 79">
              <a:extLst>
                <a:ext uri="{FF2B5EF4-FFF2-40B4-BE49-F238E27FC236}">
                  <a16:creationId xmlns:a16="http://schemas.microsoft.com/office/drawing/2014/main" id="{36DD2691-4107-BC79-B407-0EFBD422EB48}"/>
                </a:ext>
              </a:extLst>
            </p:cNvPr>
            <p:cNvSpPr/>
            <p:nvPr/>
          </p:nvSpPr>
          <p:spPr>
            <a:xfrm>
              <a:off x="2321170" y="3249402"/>
              <a:ext cx="1270363" cy="1270363"/>
            </a:xfrm>
            <a:prstGeom prst="pie">
              <a:avLst>
                <a:gd name="adj1" fmla="val 16138700"/>
                <a:gd name="adj2" fmla="val 20917834"/>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1" name="Oval 80">
              <a:extLst>
                <a:ext uri="{FF2B5EF4-FFF2-40B4-BE49-F238E27FC236}">
                  <a16:creationId xmlns:a16="http://schemas.microsoft.com/office/drawing/2014/main" id="{9024855A-D429-3EBF-92FE-5A21D1B78CFE}"/>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2" name="TextBox 81">
              <a:extLst>
                <a:ext uri="{FF2B5EF4-FFF2-40B4-BE49-F238E27FC236}">
                  <a16:creationId xmlns:a16="http://schemas.microsoft.com/office/drawing/2014/main" id="{A5171306-4483-5143-308E-EA972879A28A}"/>
                </a:ext>
              </a:extLst>
            </p:cNvPr>
            <p:cNvSpPr txBox="1"/>
            <p:nvPr/>
          </p:nvSpPr>
          <p:spPr>
            <a:xfrm>
              <a:off x="2473535"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21.2%</a:t>
              </a:r>
            </a:p>
          </p:txBody>
        </p:sp>
      </p:grpSp>
      <p:sp>
        <p:nvSpPr>
          <p:cNvPr id="83" name="Google Shape;481;p12">
            <a:extLst>
              <a:ext uri="{FF2B5EF4-FFF2-40B4-BE49-F238E27FC236}">
                <a16:creationId xmlns:a16="http://schemas.microsoft.com/office/drawing/2014/main" id="{B7024416-CEC3-AEE3-6925-6F9EBC901E61}"/>
              </a:ext>
            </a:extLst>
          </p:cNvPr>
          <p:cNvSpPr txBox="1"/>
          <p:nvPr/>
        </p:nvSpPr>
        <p:spPr>
          <a:xfrm>
            <a:off x="130360" y="6520491"/>
            <a:ext cx="11959063" cy="400069"/>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 TAM Ireland / Nielsen Media Ireland. Based on Total Video Panel, Average Minutes per Person, Consolidated 7 Days Linear + Streaming, 1st January - 31st December 2024, Mon-Sun. Base: All TV Homes</a:t>
            </a:r>
          </a:p>
        </p:txBody>
      </p:sp>
      <p:grpSp>
        <p:nvGrpSpPr>
          <p:cNvPr id="84" name="Group 83">
            <a:extLst>
              <a:ext uri="{FF2B5EF4-FFF2-40B4-BE49-F238E27FC236}">
                <a16:creationId xmlns:a16="http://schemas.microsoft.com/office/drawing/2014/main" id="{F2FD0AF7-BD08-7F23-D145-77014F4A4625}"/>
              </a:ext>
            </a:extLst>
          </p:cNvPr>
          <p:cNvGrpSpPr/>
          <p:nvPr/>
        </p:nvGrpSpPr>
        <p:grpSpPr>
          <a:xfrm>
            <a:off x="110243" y="4393071"/>
            <a:ext cx="2033988" cy="739292"/>
            <a:chOff x="176542" y="2516269"/>
            <a:chExt cx="2033988" cy="739292"/>
          </a:xfrm>
        </p:grpSpPr>
        <p:sp>
          <p:nvSpPr>
            <p:cNvPr id="85" name="Rectangle: Rounded Corners 84">
              <a:extLst>
                <a:ext uri="{FF2B5EF4-FFF2-40B4-BE49-F238E27FC236}">
                  <a16:creationId xmlns:a16="http://schemas.microsoft.com/office/drawing/2014/main" id="{92FC764C-394A-5AEE-39F3-1E0710CB0D1D}"/>
                </a:ext>
              </a:extLst>
            </p:cNvPr>
            <p:cNvSpPr/>
            <p:nvPr/>
          </p:nvSpPr>
          <p:spPr>
            <a:xfrm>
              <a:off x="176542" y="2516269"/>
              <a:ext cx="2010759" cy="739292"/>
            </a:xfrm>
            <a:prstGeom prst="roundRect">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Google Shape;438;p10">
              <a:extLst>
                <a:ext uri="{FF2B5EF4-FFF2-40B4-BE49-F238E27FC236}">
                  <a16:creationId xmlns:a16="http://schemas.microsoft.com/office/drawing/2014/main" id="{655F3AAF-2F01-E501-AB42-524E51D9CF9C}"/>
                </a:ext>
              </a:extLst>
            </p:cNvPr>
            <p:cNvSpPr txBox="1"/>
            <p:nvPr/>
          </p:nvSpPr>
          <p:spPr>
            <a:xfrm>
              <a:off x="199771" y="2593547"/>
              <a:ext cx="201075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2A3E"/>
                </a:buClr>
                <a:buSzPts val="1400"/>
                <a:buFont typeface="Montserrat Light"/>
                <a:buNone/>
              </a:pPr>
              <a:r>
                <a:rPr lang="en-IE" sz="1400" b="1" i="0" u="none" strike="noStrike" cap="none" dirty="0">
                  <a:solidFill>
                    <a:srgbClr val="0C2A3E"/>
                  </a:solidFill>
                  <a:latin typeface="Montserrat SemiBold" panose="00000700000000000000" pitchFamily="2" charset="0"/>
                  <a:ea typeface="Montserrat Light"/>
                  <a:cs typeface="Montserrat Light"/>
                  <a:sym typeface="Montserrat Light"/>
                </a:rPr>
                <a:t>Irish public</a:t>
              </a:r>
            </a:p>
            <a:p>
              <a:pPr marL="0" marR="0" lvl="0" indent="0" algn="l" rtl="0">
                <a:lnSpc>
                  <a:spcPct val="100000"/>
                </a:lnSpc>
                <a:spcBef>
                  <a:spcPts val="0"/>
                </a:spcBef>
                <a:spcAft>
                  <a:spcPts val="0"/>
                </a:spcAft>
                <a:buClr>
                  <a:srgbClr val="0C2A3E"/>
                </a:buClr>
                <a:buSzPts val="1400"/>
                <a:buFont typeface="Montserrat Light"/>
                <a:buNone/>
              </a:pPr>
              <a:r>
                <a:rPr lang="en-IE" sz="1400" b="1" dirty="0">
                  <a:solidFill>
                    <a:srgbClr val="0C2A3E"/>
                  </a:solidFill>
                  <a:latin typeface="Montserrat SemiBold" panose="00000700000000000000" pitchFamily="2" charset="0"/>
                  <a:sym typeface="Montserrat Light"/>
                </a:rPr>
                <a:t>(</a:t>
              </a:r>
              <a:r>
                <a:rPr lang="en-IE" sz="1400" b="1" dirty="0" err="1">
                  <a:solidFill>
                    <a:srgbClr val="0C2A3E"/>
                  </a:solidFill>
                  <a:latin typeface="Montserrat SemiBold" panose="00000700000000000000" pitchFamily="2" charset="0"/>
                  <a:sym typeface="Montserrat Light"/>
                </a:rPr>
                <a:t>Adland’s</a:t>
              </a:r>
              <a:r>
                <a:rPr lang="en-IE" sz="1400" b="1" dirty="0">
                  <a:solidFill>
                    <a:srgbClr val="0C2A3E"/>
                  </a:solidFill>
                  <a:latin typeface="Montserrat SemiBold" panose="00000700000000000000" pitchFamily="2" charset="0"/>
                  <a:sym typeface="Montserrat Light"/>
                </a:rPr>
                <a:t> Estimate)</a:t>
              </a:r>
              <a:endParaRPr sz="1400" b="1" dirty="0">
                <a:solidFill>
                  <a:srgbClr val="0C2A3E"/>
                </a:solidFill>
                <a:latin typeface="Montserrat SemiBold" panose="00000700000000000000" pitchFamily="2" charset="0"/>
              </a:endParaRPr>
            </a:p>
          </p:txBody>
        </p:sp>
      </p:grpSp>
      <p:grpSp>
        <p:nvGrpSpPr>
          <p:cNvPr id="87" name="Group 86">
            <a:extLst>
              <a:ext uri="{FF2B5EF4-FFF2-40B4-BE49-F238E27FC236}">
                <a16:creationId xmlns:a16="http://schemas.microsoft.com/office/drawing/2014/main" id="{BC152F9E-4135-12E6-1B50-3B71F5F390BD}"/>
              </a:ext>
            </a:extLst>
          </p:cNvPr>
          <p:cNvGrpSpPr/>
          <p:nvPr/>
        </p:nvGrpSpPr>
        <p:grpSpPr>
          <a:xfrm>
            <a:off x="2359417" y="4312203"/>
            <a:ext cx="1122337" cy="872612"/>
            <a:chOff x="2321170" y="3249402"/>
            <a:chExt cx="1270363" cy="1270363"/>
          </a:xfrm>
        </p:grpSpPr>
        <p:sp>
          <p:nvSpPr>
            <p:cNvPr id="88" name="Partial Circle 87">
              <a:extLst>
                <a:ext uri="{FF2B5EF4-FFF2-40B4-BE49-F238E27FC236}">
                  <a16:creationId xmlns:a16="http://schemas.microsoft.com/office/drawing/2014/main" id="{9238421A-83E6-7AAA-4C7A-D750F1530057}"/>
                </a:ext>
              </a:extLst>
            </p:cNvPr>
            <p:cNvSpPr/>
            <p:nvPr/>
          </p:nvSpPr>
          <p:spPr>
            <a:xfrm>
              <a:off x="2321170" y="3249402"/>
              <a:ext cx="1270363" cy="1270363"/>
            </a:xfrm>
            <a:prstGeom prst="pie">
              <a:avLst>
                <a:gd name="adj1" fmla="val 16138700"/>
                <a:gd name="adj2" fmla="val 5886103"/>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9" name="Oval 88">
              <a:extLst>
                <a:ext uri="{FF2B5EF4-FFF2-40B4-BE49-F238E27FC236}">
                  <a16:creationId xmlns:a16="http://schemas.microsoft.com/office/drawing/2014/main" id="{727F2146-932E-5F03-9ADC-84A225C3A954}"/>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0" name="TextBox 89">
              <a:extLst>
                <a:ext uri="{FF2B5EF4-FFF2-40B4-BE49-F238E27FC236}">
                  <a16:creationId xmlns:a16="http://schemas.microsoft.com/office/drawing/2014/main" id="{4B749020-66F7-6B99-42AF-A4E740957C7E}"/>
                </a:ext>
              </a:extLst>
            </p:cNvPr>
            <p:cNvSpPr txBox="1"/>
            <p:nvPr/>
          </p:nvSpPr>
          <p:spPr>
            <a:xfrm>
              <a:off x="2585119" y="3637788"/>
              <a:ext cx="74246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57%</a:t>
              </a:r>
            </a:p>
          </p:txBody>
        </p:sp>
      </p:grpSp>
      <p:grpSp>
        <p:nvGrpSpPr>
          <p:cNvPr id="91" name="Group 90">
            <a:extLst>
              <a:ext uri="{FF2B5EF4-FFF2-40B4-BE49-F238E27FC236}">
                <a16:creationId xmlns:a16="http://schemas.microsoft.com/office/drawing/2014/main" id="{6567C3D9-D6DE-341A-C6F7-A01EFBC8080C}"/>
              </a:ext>
            </a:extLst>
          </p:cNvPr>
          <p:cNvGrpSpPr/>
          <p:nvPr/>
        </p:nvGrpSpPr>
        <p:grpSpPr>
          <a:xfrm>
            <a:off x="4610831" y="4314298"/>
            <a:ext cx="1122337" cy="872612"/>
            <a:chOff x="2321170" y="3249402"/>
            <a:chExt cx="1270363" cy="1270363"/>
          </a:xfrm>
        </p:grpSpPr>
        <p:sp>
          <p:nvSpPr>
            <p:cNvPr id="92" name="Partial Circle 91">
              <a:extLst>
                <a:ext uri="{FF2B5EF4-FFF2-40B4-BE49-F238E27FC236}">
                  <a16:creationId xmlns:a16="http://schemas.microsoft.com/office/drawing/2014/main" id="{0681404C-4422-6423-CCC6-61673441622C}"/>
                </a:ext>
              </a:extLst>
            </p:cNvPr>
            <p:cNvSpPr/>
            <p:nvPr/>
          </p:nvSpPr>
          <p:spPr>
            <a:xfrm>
              <a:off x="2321170" y="3249402"/>
              <a:ext cx="1270363" cy="1270363"/>
            </a:xfrm>
            <a:prstGeom prst="pie">
              <a:avLst>
                <a:gd name="adj1" fmla="val 16138700"/>
                <a:gd name="adj2" fmla="val 18126966"/>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3" name="Oval 92">
              <a:extLst>
                <a:ext uri="{FF2B5EF4-FFF2-40B4-BE49-F238E27FC236}">
                  <a16:creationId xmlns:a16="http://schemas.microsoft.com/office/drawing/2014/main" id="{1108C116-57A9-70C6-6547-13FA3E65D4FE}"/>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4" name="TextBox 93">
              <a:extLst>
                <a:ext uri="{FF2B5EF4-FFF2-40B4-BE49-F238E27FC236}">
                  <a16:creationId xmlns:a16="http://schemas.microsoft.com/office/drawing/2014/main" id="{BF82680E-046C-84AA-F9EB-3425CB7E2204}"/>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8.6%</a:t>
              </a:r>
            </a:p>
          </p:txBody>
        </p:sp>
      </p:grpSp>
      <p:grpSp>
        <p:nvGrpSpPr>
          <p:cNvPr id="95" name="Group 94">
            <a:extLst>
              <a:ext uri="{FF2B5EF4-FFF2-40B4-BE49-F238E27FC236}">
                <a16:creationId xmlns:a16="http://schemas.microsoft.com/office/drawing/2014/main" id="{FE2A17EB-B0EA-0528-B0D7-0D5E54EB0C75}"/>
              </a:ext>
            </a:extLst>
          </p:cNvPr>
          <p:cNvGrpSpPr/>
          <p:nvPr/>
        </p:nvGrpSpPr>
        <p:grpSpPr>
          <a:xfrm>
            <a:off x="6862245" y="4312203"/>
            <a:ext cx="1122337" cy="872612"/>
            <a:chOff x="2321170" y="3249402"/>
            <a:chExt cx="1270363" cy="1270363"/>
          </a:xfrm>
        </p:grpSpPr>
        <p:sp>
          <p:nvSpPr>
            <p:cNvPr id="96" name="Partial Circle 95">
              <a:extLst>
                <a:ext uri="{FF2B5EF4-FFF2-40B4-BE49-F238E27FC236}">
                  <a16:creationId xmlns:a16="http://schemas.microsoft.com/office/drawing/2014/main" id="{A3AC6571-D697-C551-A63B-8D213EA3F405}"/>
                </a:ext>
              </a:extLst>
            </p:cNvPr>
            <p:cNvSpPr/>
            <p:nvPr/>
          </p:nvSpPr>
          <p:spPr>
            <a:xfrm>
              <a:off x="2321170" y="3249402"/>
              <a:ext cx="1270363" cy="1270363"/>
            </a:xfrm>
            <a:prstGeom prst="pie">
              <a:avLst>
                <a:gd name="adj1" fmla="val 16138700"/>
                <a:gd name="adj2" fmla="val 18042430"/>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7" name="Oval 96">
              <a:extLst>
                <a:ext uri="{FF2B5EF4-FFF2-40B4-BE49-F238E27FC236}">
                  <a16:creationId xmlns:a16="http://schemas.microsoft.com/office/drawing/2014/main" id="{989D0F59-BDE1-15D2-637F-2AE1E70D5B00}"/>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8" name="TextBox 97">
              <a:extLst>
                <a:ext uri="{FF2B5EF4-FFF2-40B4-BE49-F238E27FC236}">
                  <a16:creationId xmlns:a16="http://schemas.microsoft.com/office/drawing/2014/main" id="{817AF2EF-D538-0DF2-C571-D6296E4CA36D}"/>
                </a:ext>
              </a:extLst>
            </p:cNvPr>
            <p:cNvSpPr txBox="1"/>
            <p:nvPr/>
          </p:nvSpPr>
          <p:spPr>
            <a:xfrm>
              <a:off x="2547925" y="3637788"/>
              <a:ext cx="81685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9.1%</a:t>
              </a:r>
            </a:p>
          </p:txBody>
        </p:sp>
      </p:grpSp>
      <p:grpSp>
        <p:nvGrpSpPr>
          <p:cNvPr id="99" name="Group 98">
            <a:extLst>
              <a:ext uri="{FF2B5EF4-FFF2-40B4-BE49-F238E27FC236}">
                <a16:creationId xmlns:a16="http://schemas.microsoft.com/office/drawing/2014/main" id="{CED62472-ECCA-6BE4-EDF4-31A2A4791A8C}"/>
              </a:ext>
            </a:extLst>
          </p:cNvPr>
          <p:cNvGrpSpPr/>
          <p:nvPr/>
        </p:nvGrpSpPr>
        <p:grpSpPr>
          <a:xfrm>
            <a:off x="9113658" y="4312203"/>
            <a:ext cx="1122337" cy="872612"/>
            <a:chOff x="2321170" y="3249402"/>
            <a:chExt cx="1270363" cy="1270363"/>
          </a:xfrm>
        </p:grpSpPr>
        <p:sp>
          <p:nvSpPr>
            <p:cNvPr id="100" name="Partial Circle 99">
              <a:extLst>
                <a:ext uri="{FF2B5EF4-FFF2-40B4-BE49-F238E27FC236}">
                  <a16:creationId xmlns:a16="http://schemas.microsoft.com/office/drawing/2014/main" id="{2CC631E1-9ED8-FB64-1338-7AD1C95F5DBD}"/>
                </a:ext>
              </a:extLst>
            </p:cNvPr>
            <p:cNvSpPr/>
            <p:nvPr/>
          </p:nvSpPr>
          <p:spPr>
            <a:xfrm>
              <a:off x="2321170" y="3249402"/>
              <a:ext cx="1270363" cy="1270363"/>
            </a:xfrm>
            <a:prstGeom prst="pie">
              <a:avLst>
                <a:gd name="adj1" fmla="val 16138700"/>
                <a:gd name="adj2" fmla="val 21257547"/>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1" name="Oval 100">
              <a:extLst>
                <a:ext uri="{FF2B5EF4-FFF2-40B4-BE49-F238E27FC236}">
                  <a16:creationId xmlns:a16="http://schemas.microsoft.com/office/drawing/2014/main" id="{826E9803-B183-61F3-1478-1FE561188827}"/>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2" name="TextBox 101">
              <a:extLst>
                <a:ext uri="{FF2B5EF4-FFF2-40B4-BE49-F238E27FC236}">
                  <a16:creationId xmlns:a16="http://schemas.microsoft.com/office/drawing/2014/main" id="{ADDEFAB5-FF2D-A2CE-E412-E7BFF02EDA8E}"/>
                </a:ext>
              </a:extLst>
            </p:cNvPr>
            <p:cNvSpPr txBox="1"/>
            <p:nvPr/>
          </p:nvSpPr>
          <p:spPr>
            <a:xfrm>
              <a:off x="2473536" y="3637788"/>
              <a:ext cx="965638"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24.9%</a:t>
              </a:r>
            </a:p>
          </p:txBody>
        </p:sp>
      </p:grpSp>
      <p:grpSp>
        <p:nvGrpSpPr>
          <p:cNvPr id="103" name="Group 102">
            <a:extLst>
              <a:ext uri="{FF2B5EF4-FFF2-40B4-BE49-F238E27FC236}">
                <a16:creationId xmlns:a16="http://schemas.microsoft.com/office/drawing/2014/main" id="{C6FC2216-2DEB-9F03-7C7E-6050C4B21512}"/>
              </a:ext>
            </a:extLst>
          </p:cNvPr>
          <p:cNvGrpSpPr/>
          <p:nvPr/>
        </p:nvGrpSpPr>
        <p:grpSpPr>
          <a:xfrm>
            <a:off x="130360" y="5532137"/>
            <a:ext cx="2033988" cy="739292"/>
            <a:chOff x="176542" y="2516269"/>
            <a:chExt cx="2033988" cy="739292"/>
          </a:xfrm>
        </p:grpSpPr>
        <p:sp>
          <p:nvSpPr>
            <p:cNvPr id="104" name="Rectangle: Rounded Corners 103">
              <a:extLst>
                <a:ext uri="{FF2B5EF4-FFF2-40B4-BE49-F238E27FC236}">
                  <a16:creationId xmlns:a16="http://schemas.microsoft.com/office/drawing/2014/main" id="{42832ADD-DD38-D220-4831-286D8851A65F}"/>
                </a:ext>
              </a:extLst>
            </p:cNvPr>
            <p:cNvSpPr/>
            <p:nvPr/>
          </p:nvSpPr>
          <p:spPr>
            <a:xfrm>
              <a:off x="176542" y="2516269"/>
              <a:ext cx="2010759" cy="739292"/>
            </a:xfrm>
            <a:prstGeom prst="roundRect">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Google Shape;438;p10">
              <a:extLst>
                <a:ext uri="{FF2B5EF4-FFF2-40B4-BE49-F238E27FC236}">
                  <a16:creationId xmlns:a16="http://schemas.microsoft.com/office/drawing/2014/main" id="{3CFFB2B5-9741-C813-60B9-27681EE61FAB}"/>
                </a:ext>
              </a:extLst>
            </p:cNvPr>
            <p:cNvSpPr txBox="1"/>
            <p:nvPr/>
          </p:nvSpPr>
          <p:spPr>
            <a:xfrm>
              <a:off x="199771" y="2593547"/>
              <a:ext cx="201075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2A3E"/>
                </a:buClr>
                <a:buSzPts val="1400"/>
                <a:buFont typeface="Montserrat Light"/>
                <a:buNone/>
              </a:pPr>
              <a:r>
                <a:rPr lang="en-US" sz="1400" b="1" dirty="0">
                  <a:solidFill>
                    <a:srgbClr val="0C2A3E"/>
                  </a:solidFill>
                  <a:latin typeface="Montserrat SemiBold" panose="00000700000000000000" pitchFamily="2" charset="0"/>
                  <a:sym typeface="Montserrat Light"/>
                </a:rPr>
                <a:t>I</a:t>
              </a:r>
              <a:r>
                <a:rPr lang="en-IE" sz="1400" b="1" dirty="0" err="1">
                  <a:solidFill>
                    <a:srgbClr val="0C2A3E"/>
                  </a:solidFill>
                  <a:latin typeface="Montserrat SemiBold" panose="00000700000000000000" pitchFamily="2" charset="0"/>
                  <a:sym typeface="Montserrat Light"/>
                </a:rPr>
                <a:t>rish</a:t>
              </a:r>
              <a:r>
                <a:rPr lang="en-IE" sz="1400" b="1" dirty="0">
                  <a:solidFill>
                    <a:srgbClr val="0C2A3E"/>
                  </a:solidFill>
                  <a:latin typeface="Montserrat SemiBold" panose="00000700000000000000" pitchFamily="2" charset="0"/>
                  <a:sym typeface="Montserrat Light"/>
                </a:rPr>
                <a:t> Ads 15+</a:t>
              </a:r>
            </a:p>
            <a:p>
              <a:pPr marL="0" marR="0" lvl="0" indent="0" algn="l" rtl="0">
                <a:lnSpc>
                  <a:spcPct val="100000"/>
                </a:lnSpc>
                <a:spcBef>
                  <a:spcPts val="0"/>
                </a:spcBef>
                <a:spcAft>
                  <a:spcPts val="0"/>
                </a:spcAft>
                <a:buClr>
                  <a:srgbClr val="0C2A3E"/>
                </a:buClr>
                <a:buSzPts val="1400"/>
                <a:buFont typeface="Montserrat Light"/>
                <a:buNone/>
              </a:pPr>
              <a:r>
                <a:rPr lang="en-IE" sz="1400" b="1" dirty="0">
                  <a:solidFill>
                    <a:srgbClr val="0C2A3E"/>
                  </a:solidFill>
                  <a:latin typeface="Montserrat SemiBold" panose="00000700000000000000" pitchFamily="2" charset="0"/>
                  <a:sym typeface="Montserrat Light"/>
                </a:rPr>
                <a:t>(Actual data)</a:t>
              </a:r>
              <a:endParaRPr sz="1400" b="1" dirty="0">
                <a:solidFill>
                  <a:srgbClr val="0C2A3E"/>
                </a:solidFill>
                <a:latin typeface="Montserrat SemiBold" panose="00000700000000000000" pitchFamily="2" charset="0"/>
              </a:endParaRPr>
            </a:p>
          </p:txBody>
        </p:sp>
      </p:grpSp>
      <p:grpSp>
        <p:nvGrpSpPr>
          <p:cNvPr id="106" name="Group 105">
            <a:extLst>
              <a:ext uri="{FF2B5EF4-FFF2-40B4-BE49-F238E27FC236}">
                <a16:creationId xmlns:a16="http://schemas.microsoft.com/office/drawing/2014/main" id="{CBA0C4ED-B0C1-092A-C3DF-986563740D0E}"/>
              </a:ext>
            </a:extLst>
          </p:cNvPr>
          <p:cNvGrpSpPr/>
          <p:nvPr/>
        </p:nvGrpSpPr>
        <p:grpSpPr>
          <a:xfrm>
            <a:off x="2379534" y="5451269"/>
            <a:ext cx="1122337" cy="872612"/>
            <a:chOff x="2321170" y="3249402"/>
            <a:chExt cx="1270363" cy="1270363"/>
          </a:xfrm>
        </p:grpSpPr>
        <p:sp>
          <p:nvSpPr>
            <p:cNvPr id="107" name="Partial Circle 106">
              <a:extLst>
                <a:ext uri="{FF2B5EF4-FFF2-40B4-BE49-F238E27FC236}">
                  <a16:creationId xmlns:a16="http://schemas.microsoft.com/office/drawing/2014/main" id="{9D171062-8A37-B7B9-D85E-62867ED4E2BC}"/>
                </a:ext>
              </a:extLst>
            </p:cNvPr>
            <p:cNvSpPr/>
            <p:nvPr/>
          </p:nvSpPr>
          <p:spPr>
            <a:xfrm>
              <a:off x="2321170" y="3249402"/>
              <a:ext cx="1270363" cy="1270363"/>
            </a:xfrm>
            <a:prstGeom prst="pie">
              <a:avLst>
                <a:gd name="adj1" fmla="val 16138700"/>
                <a:gd name="adj2" fmla="val 11816317"/>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8" name="Oval 107">
              <a:extLst>
                <a:ext uri="{FF2B5EF4-FFF2-40B4-BE49-F238E27FC236}">
                  <a16:creationId xmlns:a16="http://schemas.microsoft.com/office/drawing/2014/main" id="{D3F2C929-5F48-BB46-7C0C-39F28872545C}"/>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9" name="TextBox 108">
              <a:extLst>
                <a:ext uri="{FF2B5EF4-FFF2-40B4-BE49-F238E27FC236}">
                  <a16:creationId xmlns:a16="http://schemas.microsoft.com/office/drawing/2014/main" id="{A0796C61-7C94-52E8-AAE0-5F2ED3A401F3}"/>
                </a:ext>
              </a:extLst>
            </p:cNvPr>
            <p:cNvSpPr txBox="1"/>
            <p:nvPr/>
          </p:nvSpPr>
          <p:spPr>
            <a:xfrm>
              <a:off x="2585119" y="3637788"/>
              <a:ext cx="74246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79%</a:t>
              </a:r>
            </a:p>
          </p:txBody>
        </p:sp>
      </p:grpSp>
      <p:grpSp>
        <p:nvGrpSpPr>
          <p:cNvPr id="110" name="Group 109">
            <a:extLst>
              <a:ext uri="{FF2B5EF4-FFF2-40B4-BE49-F238E27FC236}">
                <a16:creationId xmlns:a16="http://schemas.microsoft.com/office/drawing/2014/main" id="{08437F20-124C-5370-71E0-60D24157974E}"/>
              </a:ext>
            </a:extLst>
          </p:cNvPr>
          <p:cNvGrpSpPr/>
          <p:nvPr/>
        </p:nvGrpSpPr>
        <p:grpSpPr>
          <a:xfrm>
            <a:off x="4630948" y="5453364"/>
            <a:ext cx="1122337" cy="872612"/>
            <a:chOff x="2321170" y="3249402"/>
            <a:chExt cx="1270363" cy="1270363"/>
          </a:xfrm>
        </p:grpSpPr>
        <p:sp>
          <p:nvSpPr>
            <p:cNvPr id="111" name="Partial Circle 110">
              <a:extLst>
                <a:ext uri="{FF2B5EF4-FFF2-40B4-BE49-F238E27FC236}">
                  <a16:creationId xmlns:a16="http://schemas.microsoft.com/office/drawing/2014/main" id="{2E623FC7-2206-0EA2-B652-F569A984AE24}"/>
                </a:ext>
              </a:extLst>
            </p:cNvPr>
            <p:cNvSpPr/>
            <p:nvPr/>
          </p:nvSpPr>
          <p:spPr>
            <a:xfrm>
              <a:off x="2321170" y="3249402"/>
              <a:ext cx="1270363" cy="1270363"/>
            </a:xfrm>
            <a:prstGeom prst="pie">
              <a:avLst>
                <a:gd name="adj1" fmla="val 16138700"/>
                <a:gd name="adj2" fmla="val 17314912"/>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2" name="Oval 111">
              <a:extLst>
                <a:ext uri="{FF2B5EF4-FFF2-40B4-BE49-F238E27FC236}">
                  <a16:creationId xmlns:a16="http://schemas.microsoft.com/office/drawing/2014/main" id="{4E376F81-2935-2225-62F3-8A12BEC41516}"/>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TextBox 112">
              <a:extLst>
                <a:ext uri="{FF2B5EF4-FFF2-40B4-BE49-F238E27FC236}">
                  <a16:creationId xmlns:a16="http://schemas.microsoft.com/office/drawing/2014/main" id="{7E2D6ED5-E191-05CB-78C3-3A81F4E6A71F}"/>
                </a:ext>
              </a:extLst>
            </p:cNvPr>
            <p:cNvSpPr txBox="1"/>
            <p:nvPr/>
          </p:nvSpPr>
          <p:spPr>
            <a:xfrm>
              <a:off x="2659511" y="3637788"/>
              <a:ext cx="593680"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114" name="Group 113">
            <a:extLst>
              <a:ext uri="{FF2B5EF4-FFF2-40B4-BE49-F238E27FC236}">
                <a16:creationId xmlns:a16="http://schemas.microsoft.com/office/drawing/2014/main" id="{5AB0861B-5811-4B8E-15B3-C59E87E1A6B5}"/>
              </a:ext>
            </a:extLst>
          </p:cNvPr>
          <p:cNvGrpSpPr/>
          <p:nvPr/>
        </p:nvGrpSpPr>
        <p:grpSpPr>
          <a:xfrm>
            <a:off x="6882362" y="5451269"/>
            <a:ext cx="1122337" cy="872612"/>
            <a:chOff x="2321170" y="3249402"/>
            <a:chExt cx="1270363" cy="1270363"/>
          </a:xfrm>
        </p:grpSpPr>
        <p:sp>
          <p:nvSpPr>
            <p:cNvPr id="115" name="Partial Circle 114">
              <a:extLst>
                <a:ext uri="{FF2B5EF4-FFF2-40B4-BE49-F238E27FC236}">
                  <a16:creationId xmlns:a16="http://schemas.microsoft.com/office/drawing/2014/main" id="{E1272504-5448-9E96-28AD-F0C0B27E033E}"/>
                </a:ext>
              </a:extLst>
            </p:cNvPr>
            <p:cNvSpPr/>
            <p:nvPr/>
          </p:nvSpPr>
          <p:spPr>
            <a:xfrm>
              <a:off x="2321170" y="3249402"/>
              <a:ext cx="1270363" cy="1270363"/>
            </a:xfrm>
            <a:prstGeom prst="pie">
              <a:avLst>
                <a:gd name="adj1" fmla="val 16138700"/>
                <a:gd name="adj2" fmla="val 17154288"/>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6" name="Oval 115">
              <a:extLst>
                <a:ext uri="{FF2B5EF4-FFF2-40B4-BE49-F238E27FC236}">
                  <a16:creationId xmlns:a16="http://schemas.microsoft.com/office/drawing/2014/main" id="{D62E0F65-9BAE-A41C-393E-5894E7F1F3E3}"/>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7" name="TextBox 116">
              <a:extLst>
                <a:ext uri="{FF2B5EF4-FFF2-40B4-BE49-F238E27FC236}">
                  <a16:creationId xmlns:a16="http://schemas.microsoft.com/office/drawing/2014/main" id="{4D48B8B8-882B-67DF-AD72-725C3D9BB5C5}"/>
                </a:ext>
              </a:extLst>
            </p:cNvPr>
            <p:cNvSpPr txBox="1"/>
            <p:nvPr/>
          </p:nvSpPr>
          <p:spPr>
            <a:xfrm>
              <a:off x="2659511" y="3637788"/>
              <a:ext cx="593680"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118" name="Group 117">
            <a:extLst>
              <a:ext uri="{FF2B5EF4-FFF2-40B4-BE49-F238E27FC236}">
                <a16:creationId xmlns:a16="http://schemas.microsoft.com/office/drawing/2014/main" id="{4B83CA9E-A764-1796-933F-BDE805A14F1E}"/>
              </a:ext>
            </a:extLst>
          </p:cNvPr>
          <p:cNvGrpSpPr/>
          <p:nvPr/>
        </p:nvGrpSpPr>
        <p:grpSpPr>
          <a:xfrm>
            <a:off x="9133775" y="5451269"/>
            <a:ext cx="1122337" cy="872612"/>
            <a:chOff x="2321170" y="3249402"/>
            <a:chExt cx="1270363" cy="1270363"/>
          </a:xfrm>
        </p:grpSpPr>
        <p:sp>
          <p:nvSpPr>
            <p:cNvPr id="119" name="Partial Circle 118">
              <a:extLst>
                <a:ext uri="{FF2B5EF4-FFF2-40B4-BE49-F238E27FC236}">
                  <a16:creationId xmlns:a16="http://schemas.microsoft.com/office/drawing/2014/main" id="{7DEAF379-964B-4AC7-C2F4-7EDE90A1EB1B}"/>
                </a:ext>
              </a:extLst>
            </p:cNvPr>
            <p:cNvSpPr/>
            <p:nvPr/>
          </p:nvSpPr>
          <p:spPr>
            <a:xfrm>
              <a:off x="2321170" y="3249402"/>
              <a:ext cx="1270363" cy="1270363"/>
            </a:xfrm>
            <a:prstGeom prst="pie">
              <a:avLst>
                <a:gd name="adj1" fmla="val 16138700"/>
                <a:gd name="adj2" fmla="val 19469708"/>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0" name="Oval 119">
              <a:extLst>
                <a:ext uri="{FF2B5EF4-FFF2-40B4-BE49-F238E27FC236}">
                  <a16:creationId xmlns:a16="http://schemas.microsoft.com/office/drawing/2014/main" id="{F4262BC4-A9D3-67FC-E8BD-8E6714E77DC0}"/>
                </a:ext>
              </a:extLst>
            </p:cNvPr>
            <p:cNvSpPr/>
            <p:nvPr/>
          </p:nvSpPr>
          <p:spPr>
            <a:xfrm>
              <a:off x="2455041" y="3383274"/>
              <a:ext cx="1002622" cy="1002620"/>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a:effectLst>
              <a:outerShdw blurRad="2159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1" name="TextBox 120">
              <a:extLst>
                <a:ext uri="{FF2B5EF4-FFF2-40B4-BE49-F238E27FC236}">
                  <a16:creationId xmlns:a16="http://schemas.microsoft.com/office/drawing/2014/main" id="{9B78A547-26DE-2731-CF4C-E47193017EBE}"/>
                </a:ext>
              </a:extLst>
            </p:cNvPr>
            <p:cNvSpPr txBox="1"/>
            <p:nvPr/>
          </p:nvSpPr>
          <p:spPr>
            <a:xfrm>
              <a:off x="2585122" y="3637788"/>
              <a:ext cx="742464" cy="537680"/>
            </a:xfrm>
            <a:prstGeom prst="rect">
              <a:avLst/>
            </a:prstGeom>
            <a:noFill/>
          </p:spPr>
          <p:txBody>
            <a:bodyPr wrap="none" rtlCol="0">
              <a:spAutoFit/>
            </a:bodyPr>
            <a:lstStyle/>
            <a:p>
              <a:pPr algn="ctr"/>
              <a:r>
                <a:rPr lang="en-US"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17%</a:t>
              </a:r>
            </a:p>
          </p:txBody>
        </p:sp>
      </p:grpSp>
      <p:sp>
        <p:nvSpPr>
          <p:cNvPr id="2" name="Oval 1">
            <a:extLst>
              <a:ext uri="{FF2B5EF4-FFF2-40B4-BE49-F238E27FC236}">
                <a16:creationId xmlns:a16="http://schemas.microsoft.com/office/drawing/2014/main" id="{9C39A30E-8B56-4E36-67EA-FD4BB04ADCAB}"/>
              </a:ext>
            </a:extLst>
          </p:cNvPr>
          <p:cNvSpPr/>
          <p:nvPr/>
        </p:nvSpPr>
        <p:spPr>
          <a:xfrm>
            <a:off x="2171693" y="5203340"/>
            <a:ext cx="1608993" cy="137128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3" name="Picture 2">
            <a:extLst>
              <a:ext uri="{FF2B5EF4-FFF2-40B4-BE49-F238E27FC236}">
                <a16:creationId xmlns:a16="http://schemas.microsoft.com/office/drawing/2014/main" id="{67065252-3D9D-98F8-8401-08BDFCD51AD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rcRect/>
          <a:stretch/>
        </p:blipFill>
        <p:spPr>
          <a:xfrm>
            <a:off x="2359417" y="2134503"/>
            <a:ext cx="1190259" cy="903852"/>
          </a:xfrm>
          <a:prstGeom prst="rect">
            <a:avLst/>
          </a:prstGeom>
        </p:spPr>
      </p:pic>
      <p:sp>
        <p:nvSpPr>
          <p:cNvPr id="4" name="TextBox 3">
            <a:extLst>
              <a:ext uri="{FF2B5EF4-FFF2-40B4-BE49-F238E27FC236}">
                <a16:creationId xmlns:a16="http://schemas.microsoft.com/office/drawing/2014/main" id="{3363B968-83EF-B743-AEB1-83771859D934}"/>
              </a:ext>
            </a:extLst>
          </p:cNvPr>
          <p:cNvSpPr txBox="1"/>
          <p:nvPr/>
        </p:nvSpPr>
        <p:spPr>
          <a:xfrm>
            <a:off x="2954546" y="2429903"/>
            <a:ext cx="44401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TV</a:t>
            </a:r>
            <a:endParaRPr lang="en-IE" sz="1600" dirty="0">
              <a:solidFill>
                <a:schemeClr val="bg1"/>
              </a:solidFill>
            </a:endParaRPr>
          </a:p>
        </p:txBody>
      </p:sp>
      <p:sp>
        <p:nvSpPr>
          <p:cNvPr id="5" name="TextBox 4">
            <a:extLst>
              <a:ext uri="{FF2B5EF4-FFF2-40B4-BE49-F238E27FC236}">
                <a16:creationId xmlns:a16="http://schemas.microsoft.com/office/drawing/2014/main" id="{BED9F3C3-68D1-804E-7DD0-6E2B762D6D2B}"/>
              </a:ext>
            </a:extLst>
          </p:cNvPr>
          <p:cNvSpPr txBox="1"/>
          <p:nvPr/>
        </p:nvSpPr>
        <p:spPr>
          <a:xfrm>
            <a:off x="4988671" y="2394545"/>
            <a:ext cx="77006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Laptop</a:t>
            </a:r>
            <a:endParaRPr lang="en-IE" sz="1600" dirty="0">
              <a:solidFill>
                <a:schemeClr val="bg1"/>
              </a:solidFill>
            </a:endParaRPr>
          </a:p>
        </p:txBody>
      </p:sp>
      <p:sp>
        <p:nvSpPr>
          <p:cNvPr id="6" name="TextBox 5">
            <a:extLst>
              <a:ext uri="{FF2B5EF4-FFF2-40B4-BE49-F238E27FC236}">
                <a16:creationId xmlns:a16="http://schemas.microsoft.com/office/drawing/2014/main" id="{51CFB120-E342-027B-E5DF-0C9EA872FA3C}"/>
              </a:ext>
            </a:extLst>
          </p:cNvPr>
          <p:cNvSpPr txBox="1"/>
          <p:nvPr/>
        </p:nvSpPr>
        <p:spPr>
          <a:xfrm>
            <a:off x="7348846" y="2345626"/>
            <a:ext cx="77006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Tablet</a:t>
            </a:r>
            <a:endParaRPr lang="en-IE" sz="1600" dirty="0">
              <a:solidFill>
                <a:schemeClr val="bg1"/>
              </a:solidFill>
            </a:endParaRPr>
          </a:p>
        </p:txBody>
      </p:sp>
      <p:sp>
        <p:nvSpPr>
          <p:cNvPr id="7" name="TextBox 6">
            <a:extLst>
              <a:ext uri="{FF2B5EF4-FFF2-40B4-BE49-F238E27FC236}">
                <a16:creationId xmlns:a16="http://schemas.microsoft.com/office/drawing/2014/main" id="{298F6AA3-5E39-41AB-BB67-73B08D5C5E09}"/>
              </a:ext>
            </a:extLst>
          </p:cNvPr>
          <p:cNvSpPr txBox="1"/>
          <p:nvPr/>
        </p:nvSpPr>
        <p:spPr>
          <a:xfrm>
            <a:off x="9709022" y="2305222"/>
            <a:ext cx="1276531"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dirty="0">
                <a:solidFill>
                  <a:schemeClr val="bg1"/>
                </a:solidFill>
              </a:rPr>
              <a:t>Smartphone</a:t>
            </a:r>
            <a:endParaRPr lang="en-IE" sz="1600" dirty="0">
              <a:solidFill>
                <a:schemeClr val="bg1"/>
              </a:solidFill>
            </a:endParaRPr>
          </a:p>
        </p:txBody>
      </p:sp>
    </p:spTree>
    <p:extLst>
      <p:ext uri="{BB962C8B-B14F-4D97-AF65-F5344CB8AC3E}">
        <p14:creationId xmlns:p14="http://schemas.microsoft.com/office/powerpoint/2010/main" val="3548315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86A27-83F6-014C-569D-48B6FDA96F36}"/>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766C1EA8-9312-C1BD-FA08-B5C8C3EC151D}"/>
              </a:ext>
            </a:extLst>
          </p:cNvPr>
          <p:cNvSpPr txBox="1"/>
          <p:nvPr/>
        </p:nvSpPr>
        <p:spPr>
          <a:xfrm>
            <a:off x="2148293" y="103539"/>
            <a:ext cx="9965150" cy="13233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4000" b="1" dirty="0">
                <a:solidFill>
                  <a:srgbClr val="FFC000"/>
                </a:solidFill>
                <a:latin typeface="Montserrat SemiBold"/>
                <a:ea typeface="Montserrat SemiBold"/>
                <a:cs typeface="Montserrat SemiBold"/>
                <a:sym typeface="Montserrat SemiBold"/>
              </a:rPr>
              <a:t>Time spent: Adland say they watch less than 2 hours of TV per day</a:t>
            </a:r>
            <a:endParaRPr sz="40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9AB0DDFD-8F22-0598-DA87-C270592C49E1}"/>
              </a:ext>
            </a:extLst>
          </p:cNvPr>
          <p:cNvSpPr txBox="1"/>
          <p:nvPr/>
        </p:nvSpPr>
        <p:spPr>
          <a:xfrm>
            <a:off x="130360" y="6599621"/>
            <a:ext cx="11803974" cy="24618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a:t>
            </a:r>
            <a:endParaRPr dirty="0">
              <a:solidFill>
                <a:srgbClr val="0C2A3E"/>
              </a:solidFill>
            </a:endParaRPr>
          </a:p>
        </p:txBody>
      </p:sp>
      <p:sp>
        <p:nvSpPr>
          <p:cNvPr id="12" name="Google Shape;478;p12">
            <a:extLst>
              <a:ext uri="{FF2B5EF4-FFF2-40B4-BE49-F238E27FC236}">
                <a16:creationId xmlns:a16="http://schemas.microsoft.com/office/drawing/2014/main" id="{4A3212F8-5590-C129-111E-E8320D9A56EA}"/>
              </a:ext>
            </a:extLst>
          </p:cNvPr>
          <p:cNvSpPr txBox="1"/>
          <p:nvPr/>
        </p:nvSpPr>
        <p:spPr>
          <a:xfrm>
            <a:off x="2148293" y="1457715"/>
            <a:ext cx="9213639" cy="584735"/>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YOU/Irish public 15+ spend watching TV on a tv set? (Live, </a:t>
            </a:r>
            <a:r>
              <a:rPr lang="en-US" sz="1600" b="1" dirty="0" err="1">
                <a:solidFill>
                  <a:srgbClr val="8191A0"/>
                </a:solidFill>
                <a:latin typeface="Montserrat SemiBold" panose="00000700000000000000" pitchFamily="2" charset="0"/>
                <a:ea typeface="Montserrat Light"/>
                <a:cs typeface="Montserrat Light"/>
                <a:sym typeface="Montserrat Light"/>
              </a:rPr>
              <a:t>Vosdal</a:t>
            </a:r>
            <a:r>
              <a:rPr lang="en-US" sz="1600" b="1" dirty="0">
                <a:solidFill>
                  <a:srgbClr val="8191A0"/>
                </a:solidFill>
                <a:latin typeface="Montserrat SemiBold" panose="00000700000000000000" pitchFamily="2" charset="0"/>
                <a:ea typeface="Montserrat Light"/>
                <a:cs typeface="Montserrat Light"/>
                <a:sym typeface="Montserrat Light"/>
              </a:rPr>
              <a:t> and consolidated (7 days))</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54748D0F-B15A-F227-8F27-987739F4A746}"/>
              </a:ext>
            </a:extLst>
          </p:cNvPr>
          <p:cNvGraphicFramePr/>
          <p:nvPr>
            <p:extLst>
              <p:ext uri="{D42A27DB-BD31-4B8C-83A1-F6EECF244321}">
                <p14:modId xmlns:p14="http://schemas.microsoft.com/office/powerpoint/2010/main" val="470056769"/>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a:extLst>
              <a:ext uri="{FF2B5EF4-FFF2-40B4-BE49-F238E27FC236}">
                <a16:creationId xmlns:a16="http://schemas.microsoft.com/office/drawing/2014/main" id="{EAF6794D-03B7-95C2-465D-896453D4D54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4386180" y="3559178"/>
            <a:ext cx="2736531" cy="2078051"/>
          </a:xfrm>
          <a:prstGeom prst="rect">
            <a:avLst/>
          </a:prstGeom>
        </p:spPr>
      </p:pic>
    </p:spTree>
    <p:extLst>
      <p:ext uri="{BB962C8B-B14F-4D97-AF65-F5344CB8AC3E}">
        <p14:creationId xmlns:p14="http://schemas.microsoft.com/office/powerpoint/2010/main" val="3139429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A06-3A1C-2203-388E-44FA909253B0}"/>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8DAD871F-5D6B-0EA3-AFC6-FEBE0F57E7E0}"/>
              </a:ext>
            </a:extLst>
          </p:cNvPr>
          <p:cNvSpPr txBox="1"/>
          <p:nvPr/>
        </p:nvSpPr>
        <p:spPr>
          <a:xfrm>
            <a:off x="2148293" y="226650"/>
            <a:ext cx="9965150" cy="1077178"/>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Time spent: Adland estimate the Irish public watch more TV than them (128 minutes a day)</a:t>
            </a:r>
          </a:p>
        </p:txBody>
      </p:sp>
      <p:sp>
        <p:nvSpPr>
          <p:cNvPr id="9" name="Google Shape;481;p12">
            <a:extLst>
              <a:ext uri="{FF2B5EF4-FFF2-40B4-BE49-F238E27FC236}">
                <a16:creationId xmlns:a16="http://schemas.microsoft.com/office/drawing/2014/main" id="{9A4DB867-DCC9-7358-F6B5-DFEB38935983}"/>
              </a:ext>
            </a:extLst>
          </p:cNvPr>
          <p:cNvSpPr txBox="1"/>
          <p:nvPr/>
        </p:nvSpPr>
        <p:spPr>
          <a:xfrm>
            <a:off x="130360" y="6599621"/>
            <a:ext cx="11803974" cy="24618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a:t>
            </a:r>
            <a:endParaRPr dirty="0">
              <a:solidFill>
                <a:srgbClr val="0C2A3E"/>
              </a:solidFill>
            </a:endParaRPr>
          </a:p>
        </p:txBody>
      </p:sp>
      <p:sp>
        <p:nvSpPr>
          <p:cNvPr id="12" name="Google Shape;478;p12">
            <a:extLst>
              <a:ext uri="{FF2B5EF4-FFF2-40B4-BE49-F238E27FC236}">
                <a16:creationId xmlns:a16="http://schemas.microsoft.com/office/drawing/2014/main" id="{F31879F9-BD7B-BC0A-49AC-E5306252B2B3}"/>
              </a:ext>
            </a:extLst>
          </p:cNvPr>
          <p:cNvSpPr txBox="1"/>
          <p:nvPr/>
        </p:nvSpPr>
        <p:spPr>
          <a:xfrm>
            <a:off x="2148293" y="1457715"/>
            <a:ext cx="9213639" cy="584735"/>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YOU/Irish public 15+ spend watching TV on a tv set? (Live, </a:t>
            </a:r>
            <a:r>
              <a:rPr lang="en-US" sz="1600" b="1" dirty="0" err="1">
                <a:solidFill>
                  <a:srgbClr val="8191A0"/>
                </a:solidFill>
                <a:latin typeface="Montserrat SemiBold" panose="00000700000000000000" pitchFamily="2" charset="0"/>
                <a:ea typeface="Montserrat Light"/>
                <a:cs typeface="Montserrat Light"/>
                <a:sym typeface="Montserrat Light"/>
              </a:rPr>
              <a:t>Vosdal</a:t>
            </a:r>
            <a:r>
              <a:rPr lang="en-US" sz="1600" b="1" dirty="0">
                <a:solidFill>
                  <a:srgbClr val="8191A0"/>
                </a:solidFill>
                <a:latin typeface="Montserrat SemiBold" panose="00000700000000000000" pitchFamily="2" charset="0"/>
                <a:ea typeface="Montserrat Light"/>
                <a:cs typeface="Montserrat Light"/>
                <a:sym typeface="Montserrat Light"/>
              </a:rPr>
              <a:t> and consolidated (7 days))</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5DE319B9-F091-C274-9A82-31095FC2C17B}"/>
              </a:ext>
            </a:extLst>
          </p:cNvPr>
          <p:cNvGraphicFramePr/>
          <p:nvPr>
            <p:extLst>
              <p:ext uri="{D42A27DB-BD31-4B8C-83A1-F6EECF244321}">
                <p14:modId xmlns:p14="http://schemas.microsoft.com/office/powerpoint/2010/main" val="3241653750"/>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a:extLst>
              <a:ext uri="{FF2B5EF4-FFF2-40B4-BE49-F238E27FC236}">
                <a16:creationId xmlns:a16="http://schemas.microsoft.com/office/drawing/2014/main" id="{83510B7B-A338-F1DC-89C2-74A61B87A77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2986556" y="4157054"/>
            <a:ext cx="1356917" cy="1030408"/>
          </a:xfrm>
          <a:prstGeom prst="rect">
            <a:avLst/>
          </a:prstGeom>
        </p:spPr>
      </p:pic>
      <p:pic>
        <p:nvPicPr>
          <p:cNvPr id="3" name="Picture 2">
            <a:extLst>
              <a:ext uri="{FF2B5EF4-FFF2-40B4-BE49-F238E27FC236}">
                <a16:creationId xmlns:a16="http://schemas.microsoft.com/office/drawing/2014/main" id="{AFAFD90B-5E00-7B2E-8702-087181D7A4A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7209789" y="4169647"/>
            <a:ext cx="1356917" cy="1030408"/>
          </a:xfrm>
          <a:prstGeom prst="rect">
            <a:avLst/>
          </a:prstGeom>
        </p:spPr>
      </p:pic>
    </p:spTree>
    <p:extLst>
      <p:ext uri="{BB962C8B-B14F-4D97-AF65-F5344CB8AC3E}">
        <p14:creationId xmlns:p14="http://schemas.microsoft.com/office/powerpoint/2010/main" val="4289523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A493-8E9B-9262-1E73-681FF976B73C}"/>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D4029B4A-C38E-700B-6DE1-4DE4571858B0}"/>
              </a:ext>
            </a:extLst>
          </p:cNvPr>
          <p:cNvSpPr txBox="1"/>
          <p:nvPr/>
        </p:nvSpPr>
        <p:spPr>
          <a:xfrm>
            <a:off x="2148293" y="-19571"/>
            <a:ext cx="9965150" cy="1569620"/>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Time spent: The reality is the average Ad 15+ spends 150 mins (2 </a:t>
            </a:r>
            <a:r>
              <a:rPr lang="en-US" sz="3200" b="1" dirty="0" err="1">
                <a:solidFill>
                  <a:srgbClr val="FFC000"/>
                </a:solidFill>
                <a:latin typeface="Montserrat SemiBold"/>
                <a:ea typeface="Montserrat SemiBold"/>
                <a:cs typeface="Montserrat SemiBold"/>
                <a:sym typeface="Montserrat SemiBold"/>
              </a:rPr>
              <a:t>hrs</a:t>
            </a:r>
            <a:r>
              <a:rPr lang="en-US" sz="3200" b="1" dirty="0">
                <a:solidFill>
                  <a:srgbClr val="FFC000"/>
                </a:solidFill>
                <a:latin typeface="Montserrat SemiBold"/>
                <a:ea typeface="Montserrat SemiBold"/>
                <a:cs typeface="Montserrat SemiBold"/>
                <a:sym typeface="Montserrat SemiBold"/>
              </a:rPr>
              <a:t> 30 mins) watching TV each day</a:t>
            </a:r>
          </a:p>
        </p:txBody>
      </p:sp>
      <p:sp>
        <p:nvSpPr>
          <p:cNvPr id="9" name="Google Shape;481;p12">
            <a:extLst>
              <a:ext uri="{FF2B5EF4-FFF2-40B4-BE49-F238E27FC236}">
                <a16:creationId xmlns:a16="http://schemas.microsoft.com/office/drawing/2014/main" id="{A9473B02-0F0A-468A-3AB9-B6ADE7E54E59}"/>
              </a:ext>
            </a:extLst>
          </p:cNvPr>
          <p:cNvSpPr txBox="1"/>
          <p:nvPr/>
        </p:nvSpPr>
        <p:spPr>
          <a:xfrm>
            <a:off x="130360" y="6599621"/>
            <a:ext cx="11803974" cy="24618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TAM Ireland/Nielsen Media Ireland / Av mins </a:t>
            </a:r>
            <a:r>
              <a:rPr lang="en-US" sz="1000" i="1" dirty="0" err="1">
                <a:solidFill>
                  <a:srgbClr val="0C2A3E"/>
                </a:solidFill>
                <a:latin typeface="Montserrat Light"/>
                <a:ea typeface="Montserrat Light"/>
                <a:cs typeface="Montserrat Light"/>
                <a:sym typeface="Montserrat Light"/>
              </a:rPr>
              <a:t>pn</a:t>
            </a:r>
            <a:r>
              <a:rPr lang="en-US" sz="1000" i="1" dirty="0">
                <a:solidFill>
                  <a:srgbClr val="0C2A3E"/>
                </a:solidFill>
                <a:latin typeface="Montserrat Light"/>
                <a:ea typeface="Montserrat Light"/>
                <a:cs typeface="Montserrat Light"/>
                <a:sym typeface="Montserrat Light"/>
              </a:rPr>
              <a:t>, Total TV, Consolidated, National, Ads 15+, Jan-Dec 2024. Base: All TV Homes   </a:t>
            </a:r>
            <a:endParaRPr dirty="0">
              <a:solidFill>
                <a:srgbClr val="0C2A3E"/>
              </a:solidFill>
            </a:endParaRPr>
          </a:p>
        </p:txBody>
      </p:sp>
      <p:sp>
        <p:nvSpPr>
          <p:cNvPr id="12" name="Google Shape;478;p12">
            <a:extLst>
              <a:ext uri="{FF2B5EF4-FFF2-40B4-BE49-F238E27FC236}">
                <a16:creationId xmlns:a16="http://schemas.microsoft.com/office/drawing/2014/main" id="{3260C2D9-4EDB-5E2B-A897-C1C92EEE762E}"/>
              </a:ext>
            </a:extLst>
          </p:cNvPr>
          <p:cNvSpPr txBox="1"/>
          <p:nvPr/>
        </p:nvSpPr>
        <p:spPr>
          <a:xfrm>
            <a:off x="2148293" y="1457715"/>
            <a:ext cx="9213639" cy="584735"/>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YOU/Irish public 15+ spend watching TV on a tv set? (Live, </a:t>
            </a:r>
            <a:r>
              <a:rPr lang="en-US" sz="1600" b="1" dirty="0" err="1">
                <a:solidFill>
                  <a:srgbClr val="8191A0"/>
                </a:solidFill>
                <a:latin typeface="Montserrat SemiBold" panose="00000700000000000000" pitchFamily="2" charset="0"/>
                <a:ea typeface="Montserrat Light"/>
                <a:cs typeface="Montserrat Light"/>
                <a:sym typeface="Montserrat Light"/>
              </a:rPr>
              <a:t>Vosdal</a:t>
            </a:r>
            <a:r>
              <a:rPr lang="en-US" sz="1600" b="1" dirty="0">
                <a:solidFill>
                  <a:srgbClr val="8191A0"/>
                </a:solidFill>
                <a:latin typeface="Montserrat SemiBold" panose="00000700000000000000" pitchFamily="2" charset="0"/>
                <a:ea typeface="Montserrat Light"/>
                <a:cs typeface="Montserrat Light"/>
                <a:sym typeface="Montserrat Light"/>
              </a:rPr>
              <a:t> and consolidated (7 days))</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9F165C22-492E-66FA-2899-7F091998EE0E}"/>
              </a:ext>
            </a:extLst>
          </p:cNvPr>
          <p:cNvGraphicFramePr/>
          <p:nvPr>
            <p:extLst>
              <p:ext uri="{D42A27DB-BD31-4B8C-83A1-F6EECF244321}">
                <p14:modId xmlns:p14="http://schemas.microsoft.com/office/powerpoint/2010/main" val="1026832350"/>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a:extLst>
              <a:ext uri="{FF2B5EF4-FFF2-40B4-BE49-F238E27FC236}">
                <a16:creationId xmlns:a16="http://schemas.microsoft.com/office/drawing/2014/main" id="{250EC269-2AF1-A335-3323-AEF4248B88E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2435469" y="4279408"/>
            <a:ext cx="1002396" cy="761194"/>
          </a:xfrm>
          <a:prstGeom prst="rect">
            <a:avLst/>
          </a:prstGeom>
        </p:spPr>
      </p:pic>
      <p:pic>
        <p:nvPicPr>
          <p:cNvPr id="3" name="Picture 2">
            <a:extLst>
              <a:ext uri="{FF2B5EF4-FFF2-40B4-BE49-F238E27FC236}">
                <a16:creationId xmlns:a16="http://schemas.microsoft.com/office/drawing/2014/main" id="{6523332D-2C8F-B347-8E94-AB0F445D83D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8073217" y="4308716"/>
            <a:ext cx="1002396" cy="761194"/>
          </a:xfrm>
          <a:prstGeom prst="rect">
            <a:avLst/>
          </a:prstGeom>
        </p:spPr>
      </p:pic>
      <p:pic>
        <p:nvPicPr>
          <p:cNvPr id="5" name="Picture 4">
            <a:extLst>
              <a:ext uri="{FF2B5EF4-FFF2-40B4-BE49-F238E27FC236}">
                <a16:creationId xmlns:a16="http://schemas.microsoft.com/office/drawing/2014/main" id="{5E2CD607-CC9C-E054-F4AE-CB904FF8612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5254343" y="4338024"/>
            <a:ext cx="1002396" cy="761194"/>
          </a:xfrm>
          <a:prstGeom prst="rect">
            <a:avLst/>
          </a:prstGeom>
        </p:spPr>
      </p:pic>
    </p:spTree>
    <p:extLst>
      <p:ext uri="{BB962C8B-B14F-4D97-AF65-F5344CB8AC3E}">
        <p14:creationId xmlns:p14="http://schemas.microsoft.com/office/powerpoint/2010/main" val="46412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DBB40-5B65-B44A-086E-2F8AC9884C08}"/>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DA8FE08C-C3D5-85AE-6216-7EDD29D52461}"/>
              </a:ext>
            </a:extLst>
          </p:cNvPr>
          <p:cNvSpPr txBox="1"/>
          <p:nvPr/>
        </p:nvSpPr>
        <p:spPr>
          <a:xfrm>
            <a:off x="2148293" y="226650"/>
            <a:ext cx="9965150" cy="107717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13445"/>
              </a:buClr>
              <a:buSzPts val="2800"/>
              <a:buFont typeface="Montserrat SemiBold"/>
              <a:buNone/>
            </a:pPr>
            <a:r>
              <a:rPr lang="en-US" sz="3200" b="1" dirty="0">
                <a:solidFill>
                  <a:srgbClr val="FFC000"/>
                </a:solidFill>
                <a:latin typeface="Montserrat SemiBold"/>
                <a:ea typeface="Montserrat SemiBold"/>
                <a:cs typeface="Montserrat SemiBold"/>
                <a:sym typeface="Montserrat SemiBold"/>
              </a:rPr>
              <a:t>Compared to the Irish public, Adland watch less of their TV live and more as catchup</a:t>
            </a:r>
            <a:endParaRPr sz="3200" b="1" i="0" u="none" strike="noStrike" cap="none" dirty="0">
              <a:solidFill>
                <a:srgbClr val="FFC000"/>
              </a:solidFill>
              <a:latin typeface="Montserrat SemiBold"/>
              <a:ea typeface="Montserrat SemiBold"/>
              <a:cs typeface="Montserrat SemiBold"/>
              <a:sym typeface="Montserrat SemiBold"/>
            </a:endParaRPr>
          </a:p>
        </p:txBody>
      </p:sp>
      <p:sp>
        <p:nvSpPr>
          <p:cNvPr id="9" name="Google Shape;481;p12">
            <a:extLst>
              <a:ext uri="{FF2B5EF4-FFF2-40B4-BE49-F238E27FC236}">
                <a16:creationId xmlns:a16="http://schemas.microsoft.com/office/drawing/2014/main" id="{866876F8-B9A8-B9BC-DAD1-C56311444688}"/>
              </a:ext>
            </a:extLst>
          </p:cNvPr>
          <p:cNvSpPr txBox="1"/>
          <p:nvPr/>
        </p:nvSpPr>
        <p:spPr>
          <a:xfrm>
            <a:off x="130359" y="6599621"/>
            <a:ext cx="11721671" cy="24618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1000" b="0" i="1" u="none" strike="noStrike" cap="none" dirty="0">
                <a:solidFill>
                  <a:srgbClr val="0C2A3E"/>
                </a:solidFill>
                <a:latin typeface="Montserrat Light"/>
                <a:ea typeface="Montserrat Light"/>
                <a:cs typeface="Montserrat Light"/>
                <a:sym typeface="Montserrat Light"/>
              </a:rPr>
              <a:t>Source: TAM Ireland</a:t>
            </a:r>
            <a:r>
              <a:rPr lang="en-IE" sz="1000" i="1" dirty="0">
                <a:solidFill>
                  <a:srgbClr val="0C2A3E"/>
                </a:solidFill>
                <a:latin typeface="Montserrat Light"/>
                <a:ea typeface="Montserrat Light"/>
                <a:cs typeface="Montserrat Light"/>
                <a:sym typeface="Montserrat Light"/>
              </a:rPr>
              <a:t> Adland V </a:t>
            </a:r>
            <a:r>
              <a:rPr lang="en-IE" sz="1000" i="1" dirty="0" err="1">
                <a:solidFill>
                  <a:srgbClr val="0C2A3E"/>
                </a:solidFill>
                <a:latin typeface="Montserrat Light"/>
                <a:ea typeface="Montserrat Light"/>
                <a:cs typeface="Montserrat Light"/>
                <a:sym typeface="Montserrat Light"/>
              </a:rPr>
              <a:t>IREland</a:t>
            </a:r>
            <a:r>
              <a:rPr lang="en-IE" sz="1000" i="1" dirty="0">
                <a:solidFill>
                  <a:srgbClr val="0C2A3E"/>
                </a:solidFill>
                <a:latin typeface="Montserrat Light"/>
                <a:ea typeface="Montserrat Light"/>
                <a:cs typeface="Montserrat Light"/>
                <a:sym typeface="Montserrat Light"/>
              </a:rPr>
              <a:t> Survey 2025 and </a:t>
            </a:r>
            <a:r>
              <a:rPr lang="en-US" sz="1000" i="1" dirty="0">
                <a:solidFill>
                  <a:srgbClr val="0C2A3E"/>
                </a:solidFill>
                <a:latin typeface="Montserrat Light"/>
                <a:ea typeface="Montserrat Light"/>
                <a:cs typeface="Montserrat Light"/>
                <a:sym typeface="Montserrat Light"/>
              </a:rPr>
              <a:t>TAM Ireland/Nielsen Media Ireland / Av mins </a:t>
            </a:r>
            <a:r>
              <a:rPr lang="en-US" sz="1000" i="1" dirty="0" err="1">
                <a:solidFill>
                  <a:srgbClr val="0C2A3E"/>
                </a:solidFill>
                <a:latin typeface="Montserrat Light"/>
                <a:ea typeface="Montserrat Light"/>
                <a:cs typeface="Montserrat Light"/>
                <a:sym typeface="Montserrat Light"/>
              </a:rPr>
              <a:t>pn</a:t>
            </a:r>
            <a:r>
              <a:rPr lang="en-US" sz="1000" i="1" dirty="0">
                <a:solidFill>
                  <a:srgbClr val="0C2A3E"/>
                </a:solidFill>
                <a:latin typeface="Montserrat Light"/>
                <a:ea typeface="Montserrat Light"/>
                <a:cs typeface="Montserrat Light"/>
                <a:sym typeface="Montserrat Light"/>
              </a:rPr>
              <a:t>, Total TV, Consolidated, National, Ads 15+, Jan-Dec 2024. Base: All TV Homes </a:t>
            </a:r>
            <a:endParaRPr dirty="0">
              <a:solidFill>
                <a:srgbClr val="0C2A3E"/>
              </a:solidFill>
            </a:endParaRPr>
          </a:p>
        </p:txBody>
      </p:sp>
      <p:sp>
        <p:nvSpPr>
          <p:cNvPr id="12" name="Google Shape;478;p12">
            <a:extLst>
              <a:ext uri="{FF2B5EF4-FFF2-40B4-BE49-F238E27FC236}">
                <a16:creationId xmlns:a16="http://schemas.microsoft.com/office/drawing/2014/main" id="{8A48C416-723D-96F1-4F9C-F4EF9CC67887}"/>
              </a:ext>
            </a:extLst>
          </p:cNvPr>
          <p:cNvSpPr txBox="1"/>
          <p:nvPr/>
        </p:nvSpPr>
        <p:spPr>
          <a:xfrm>
            <a:off x="2148293" y="1580826"/>
            <a:ext cx="9213639" cy="338514"/>
          </a:xfrm>
          <a:prstGeom prst="rect">
            <a:avLst/>
          </a:prstGeom>
          <a:noFill/>
          <a:ln>
            <a:noFill/>
          </a:ln>
        </p:spPr>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8191A0"/>
              </a:buClr>
              <a:buSzPts val="4800"/>
              <a:buFont typeface="Montserrat Light"/>
              <a:buNone/>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 How do you consume that programming on your TV set?</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89F9DFB3-1625-5E59-3D69-74DDFEFE62A7}"/>
              </a:ext>
            </a:extLst>
          </p:cNvPr>
          <p:cNvGraphicFramePr/>
          <p:nvPr>
            <p:extLst>
              <p:ext uri="{D42A27DB-BD31-4B8C-83A1-F6EECF244321}">
                <p14:modId xmlns:p14="http://schemas.microsoft.com/office/powerpoint/2010/main" val="3545167126"/>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80663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B077D-3B10-5BFF-05C5-F98142871332}"/>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B51746DF-5B37-C2E0-0174-CDC4A42E2FF1}"/>
              </a:ext>
            </a:extLst>
          </p:cNvPr>
          <p:cNvSpPr txBox="1"/>
          <p:nvPr/>
        </p:nvSpPr>
        <p:spPr>
          <a:xfrm>
            <a:off x="2148293" y="-19571"/>
            <a:ext cx="9965150" cy="1569620"/>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Adland overestimate the actual time Ads 15+ and 15-34s spend per day watching videos on YouTube</a:t>
            </a:r>
          </a:p>
        </p:txBody>
      </p:sp>
      <p:sp>
        <p:nvSpPr>
          <p:cNvPr id="9" name="Google Shape;481;p12">
            <a:extLst>
              <a:ext uri="{FF2B5EF4-FFF2-40B4-BE49-F238E27FC236}">
                <a16:creationId xmlns:a16="http://schemas.microsoft.com/office/drawing/2014/main" id="{408C209A-2580-2DBA-8933-67D68C67FD23}"/>
              </a:ext>
            </a:extLst>
          </p:cNvPr>
          <p:cNvSpPr txBox="1"/>
          <p:nvPr/>
        </p:nvSpPr>
        <p:spPr>
          <a:xfrm>
            <a:off x="130360" y="6543059"/>
            <a:ext cx="11803974" cy="36929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900" b="0" i="1" u="none" strike="noStrike" cap="none" dirty="0">
                <a:solidFill>
                  <a:srgbClr val="0C2A3E"/>
                </a:solidFill>
                <a:latin typeface="Montserrat Light"/>
                <a:ea typeface="Montserrat Light"/>
                <a:cs typeface="Montserrat Light"/>
                <a:sym typeface="Montserrat Light"/>
              </a:rPr>
              <a:t>Source: TAM Ireland</a:t>
            </a:r>
            <a:r>
              <a:rPr lang="en-IE" sz="900" i="1" dirty="0">
                <a:solidFill>
                  <a:srgbClr val="0C2A3E"/>
                </a:solidFill>
                <a:latin typeface="Montserrat Light"/>
                <a:ea typeface="Montserrat Light"/>
                <a:cs typeface="Montserrat Light"/>
                <a:sym typeface="Montserrat Light"/>
              </a:rPr>
              <a:t> Adland V </a:t>
            </a:r>
            <a:r>
              <a:rPr lang="en-IE" sz="900" i="1" dirty="0" err="1">
                <a:solidFill>
                  <a:srgbClr val="0C2A3E"/>
                </a:solidFill>
                <a:latin typeface="Montserrat Light"/>
                <a:ea typeface="Montserrat Light"/>
                <a:cs typeface="Montserrat Light"/>
                <a:sym typeface="Montserrat Light"/>
              </a:rPr>
              <a:t>IREland</a:t>
            </a:r>
            <a:r>
              <a:rPr lang="en-IE" sz="900" i="1" dirty="0">
                <a:solidFill>
                  <a:srgbClr val="0C2A3E"/>
                </a:solidFill>
                <a:latin typeface="Montserrat Light"/>
                <a:ea typeface="Montserrat Light"/>
                <a:cs typeface="Montserrat Light"/>
                <a:sym typeface="Montserrat Light"/>
              </a:rPr>
              <a:t> Survey 2025 and </a:t>
            </a:r>
            <a:r>
              <a:rPr lang="en-US" sz="900" i="1" dirty="0">
                <a:solidFill>
                  <a:srgbClr val="0C2A3E"/>
                </a:solidFill>
                <a:latin typeface="Montserrat Light"/>
                <a:ea typeface="Montserrat Light"/>
                <a:cs typeface="Montserrat Light"/>
                <a:sym typeface="Montserrat Light"/>
              </a:rPr>
              <a:t>TAM Ireland / Nielsen Media Ireland. Based on Total Video Panel, Average </a:t>
            </a:r>
            <a:r>
              <a:rPr lang="en-US" sz="900" i="1" dirty="0" err="1">
                <a:solidFill>
                  <a:srgbClr val="0C2A3E"/>
                </a:solidFill>
                <a:latin typeface="Montserrat Light"/>
                <a:ea typeface="Montserrat Light"/>
                <a:cs typeface="Montserrat Light"/>
                <a:sym typeface="Montserrat Light"/>
              </a:rPr>
              <a:t>MInutes</a:t>
            </a:r>
            <a:r>
              <a:rPr lang="en-US" sz="900" i="1" dirty="0">
                <a:solidFill>
                  <a:srgbClr val="0C2A3E"/>
                </a:solidFill>
                <a:latin typeface="Montserrat Light"/>
                <a:ea typeface="Montserrat Light"/>
                <a:cs typeface="Montserrat Light"/>
                <a:sym typeface="Montserrat Light"/>
              </a:rPr>
              <a:t> per Person, Consolidated 7 Days Linear + Streaming, TV Sets and Digital Devices, Adults 15-34, Mon-Sun. Base: All TV Homes</a:t>
            </a:r>
            <a:endParaRPr sz="1600" dirty="0">
              <a:solidFill>
                <a:srgbClr val="0C2A3E"/>
              </a:solidFill>
            </a:endParaRPr>
          </a:p>
        </p:txBody>
      </p:sp>
      <p:sp>
        <p:nvSpPr>
          <p:cNvPr id="12" name="Google Shape;478;p12">
            <a:extLst>
              <a:ext uri="{FF2B5EF4-FFF2-40B4-BE49-F238E27FC236}">
                <a16:creationId xmlns:a16="http://schemas.microsoft.com/office/drawing/2014/main" id="{4C68AED6-284B-E04E-1085-DE90BB776CA9}"/>
              </a:ext>
            </a:extLst>
          </p:cNvPr>
          <p:cNvSpPr txBox="1"/>
          <p:nvPr/>
        </p:nvSpPr>
        <p:spPr>
          <a:xfrm>
            <a:off x="2148293" y="1334605"/>
            <a:ext cx="9213639" cy="830956"/>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 spend, and how much time do you think the average person spends, watching YouTube? Please give your answers in minutes</a:t>
            </a:r>
            <a:endParaRPr sz="2000" b="0" i="0" u="none" strike="noStrike" cap="none" dirty="0">
              <a:solidFill>
                <a:srgbClr val="D9DFE3"/>
              </a:solidFill>
              <a:latin typeface="Montserrat Light"/>
              <a:ea typeface="Montserrat Light"/>
              <a:cs typeface="Montserrat Light"/>
              <a:sym typeface="Montserrat Light"/>
            </a:endParaRPr>
          </a:p>
        </p:txBody>
      </p:sp>
      <p:graphicFrame>
        <p:nvGraphicFramePr>
          <p:cNvPr id="4" name="Chart 3">
            <a:extLst>
              <a:ext uri="{FF2B5EF4-FFF2-40B4-BE49-F238E27FC236}">
                <a16:creationId xmlns:a16="http://schemas.microsoft.com/office/drawing/2014/main" id="{892D3BF7-B2AE-63B4-E109-9316A934FC4E}"/>
              </a:ext>
            </a:extLst>
          </p:cNvPr>
          <p:cNvGraphicFramePr/>
          <p:nvPr>
            <p:extLst>
              <p:ext uri="{D42A27DB-BD31-4B8C-83A1-F6EECF244321}">
                <p14:modId xmlns:p14="http://schemas.microsoft.com/office/powerpoint/2010/main" val="1133932012"/>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4970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D01C5-DBC9-F8FD-185F-2BD08BFBEEBA}"/>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80379BB8-1323-569A-A055-66C00DC2367C}"/>
              </a:ext>
            </a:extLst>
          </p:cNvPr>
          <p:cNvSpPr txBox="1"/>
          <p:nvPr/>
        </p:nvSpPr>
        <p:spPr>
          <a:xfrm>
            <a:off x="2148293" y="472871"/>
            <a:ext cx="9965150" cy="584735"/>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The same trend holds for SVOD </a:t>
            </a:r>
          </a:p>
        </p:txBody>
      </p:sp>
      <p:sp>
        <p:nvSpPr>
          <p:cNvPr id="9" name="Google Shape;481;p12">
            <a:extLst>
              <a:ext uri="{FF2B5EF4-FFF2-40B4-BE49-F238E27FC236}">
                <a16:creationId xmlns:a16="http://schemas.microsoft.com/office/drawing/2014/main" id="{0A238638-6EE6-3DA2-6BEC-E4E712D53CD0}"/>
              </a:ext>
            </a:extLst>
          </p:cNvPr>
          <p:cNvSpPr txBox="1"/>
          <p:nvPr/>
        </p:nvSpPr>
        <p:spPr>
          <a:xfrm>
            <a:off x="130360" y="6543059"/>
            <a:ext cx="11803974" cy="36929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900" b="0" i="1" u="none" strike="noStrike" cap="none" dirty="0">
                <a:solidFill>
                  <a:srgbClr val="0C2A3E"/>
                </a:solidFill>
                <a:latin typeface="Montserrat Light"/>
                <a:ea typeface="Montserrat Light"/>
                <a:cs typeface="Montserrat Light"/>
                <a:sym typeface="Montserrat Light"/>
              </a:rPr>
              <a:t>Source: TAM Ireland</a:t>
            </a:r>
            <a:r>
              <a:rPr lang="en-IE" sz="900" i="1" dirty="0">
                <a:solidFill>
                  <a:srgbClr val="0C2A3E"/>
                </a:solidFill>
                <a:latin typeface="Montserrat Light"/>
                <a:ea typeface="Montserrat Light"/>
                <a:cs typeface="Montserrat Light"/>
                <a:sym typeface="Montserrat Light"/>
              </a:rPr>
              <a:t> Adland V </a:t>
            </a:r>
            <a:r>
              <a:rPr lang="en-IE" sz="900" i="1" dirty="0" err="1">
                <a:solidFill>
                  <a:srgbClr val="0C2A3E"/>
                </a:solidFill>
                <a:latin typeface="Montserrat Light"/>
                <a:ea typeface="Montserrat Light"/>
                <a:cs typeface="Montserrat Light"/>
                <a:sym typeface="Montserrat Light"/>
              </a:rPr>
              <a:t>IREland</a:t>
            </a:r>
            <a:r>
              <a:rPr lang="en-IE" sz="900" i="1" dirty="0">
                <a:solidFill>
                  <a:srgbClr val="0C2A3E"/>
                </a:solidFill>
                <a:latin typeface="Montserrat Light"/>
                <a:ea typeface="Montserrat Light"/>
                <a:cs typeface="Montserrat Light"/>
                <a:sym typeface="Montserrat Light"/>
              </a:rPr>
              <a:t> Survey 2025 and </a:t>
            </a:r>
            <a:r>
              <a:rPr lang="en-US" sz="900" i="1" dirty="0">
                <a:solidFill>
                  <a:srgbClr val="0C2A3E"/>
                </a:solidFill>
                <a:latin typeface="Montserrat Light"/>
                <a:ea typeface="Montserrat Light"/>
                <a:cs typeface="Montserrat Light"/>
                <a:sym typeface="Montserrat Light"/>
              </a:rPr>
              <a:t>TAM Ireland / Nielsen Media Ireland. Based on Total Video Panel, Average </a:t>
            </a:r>
            <a:r>
              <a:rPr lang="en-US" sz="900" i="1" dirty="0" err="1">
                <a:solidFill>
                  <a:srgbClr val="0C2A3E"/>
                </a:solidFill>
                <a:latin typeface="Montserrat Light"/>
                <a:ea typeface="Montserrat Light"/>
                <a:cs typeface="Montserrat Light"/>
                <a:sym typeface="Montserrat Light"/>
              </a:rPr>
              <a:t>MInutes</a:t>
            </a:r>
            <a:r>
              <a:rPr lang="en-US" sz="900" i="1" dirty="0">
                <a:solidFill>
                  <a:srgbClr val="0C2A3E"/>
                </a:solidFill>
                <a:latin typeface="Montserrat Light"/>
                <a:ea typeface="Montserrat Light"/>
                <a:cs typeface="Montserrat Light"/>
                <a:sym typeface="Montserrat Light"/>
              </a:rPr>
              <a:t> per Person, Consolidated 7 Days Linear + Streaming, TV Sets and Digital Devices, Adults 15-34, Mon-Sun 03002659</a:t>
            </a:r>
            <a:endParaRPr sz="1600" dirty="0">
              <a:solidFill>
                <a:srgbClr val="0C2A3E"/>
              </a:solidFill>
            </a:endParaRPr>
          </a:p>
        </p:txBody>
      </p:sp>
      <p:sp>
        <p:nvSpPr>
          <p:cNvPr id="12" name="Google Shape;478;p12">
            <a:extLst>
              <a:ext uri="{FF2B5EF4-FFF2-40B4-BE49-F238E27FC236}">
                <a16:creationId xmlns:a16="http://schemas.microsoft.com/office/drawing/2014/main" id="{9221E4A6-DA88-ACFD-827F-E3F960587AC6}"/>
              </a:ext>
            </a:extLst>
          </p:cNvPr>
          <p:cNvSpPr txBox="1"/>
          <p:nvPr/>
        </p:nvSpPr>
        <p:spPr>
          <a:xfrm>
            <a:off x="2148293" y="1334605"/>
            <a:ext cx="9213639" cy="830956"/>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 spend, and how much time do you think the average person spends, watching SVOD (includes Netflix, Apple TV, Amazon Prime)? Please give your answers in minutes</a:t>
            </a:r>
          </a:p>
        </p:txBody>
      </p:sp>
      <p:graphicFrame>
        <p:nvGraphicFramePr>
          <p:cNvPr id="4" name="Chart 3">
            <a:extLst>
              <a:ext uri="{FF2B5EF4-FFF2-40B4-BE49-F238E27FC236}">
                <a16:creationId xmlns:a16="http://schemas.microsoft.com/office/drawing/2014/main" id="{1EDAECAD-0270-B4EF-9639-655E3CC071EC}"/>
              </a:ext>
            </a:extLst>
          </p:cNvPr>
          <p:cNvGraphicFramePr/>
          <p:nvPr>
            <p:extLst>
              <p:ext uri="{D42A27DB-BD31-4B8C-83A1-F6EECF244321}">
                <p14:modId xmlns:p14="http://schemas.microsoft.com/office/powerpoint/2010/main" val="791936596"/>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73485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CD39-FCAB-C7C2-A2F9-E560504E1ED8}"/>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27E6F258-57C8-65B3-D6E9-32CCF64D3020}"/>
              </a:ext>
            </a:extLst>
          </p:cNvPr>
          <p:cNvSpPr txBox="1"/>
          <p:nvPr/>
        </p:nvSpPr>
        <p:spPr>
          <a:xfrm>
            <a:off x="2148293" y="472871"/>
            <a:ext cx="9965150" cy="584735"/>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…and for Meta</a:t>
            </a:r>
          </a:p>
        </p:txBody>
      </p:sp>
      <p:sp>
        <p:nvSpPr>
          <p:cNvPr id="9" name="Google Shape;481;p12">
            <a:extLst>
              <a:ext uri="{FF2B5EF4-FFF2-40B4-BE49-F238E27FC236}">
                <a16:creationId xmlns:a16="http://schemas.microsoft.com/office/drawing/2014/main" id="{DBAE8E2A-F46C-4A93-8EC4-C4A43921A797}"/>
              </a:ext>
            </a:extLst>
          </p:cNvPr>
          <p:cNvSpPr txBox="1"/>
          <p:nvPr/>
        </p:nvSpPr>
        <p:spPr>
          <a:xfrm>
            <a:off x="130360" y="6543059"/>
            <a:ext cx="11803974" cy="36929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900" b="0" i="1" u="none" strike="noStrike" cap="none" dirty="0">
                <a:solidFill>
                  <a:srgbClr val="0C2A3E"/>
                </a:solidFill>
                <a:latin typeface="Montserrat Light"/>
                <a:ea typeface="Montserrat Light"/>
                <a:cs typeface="Montserrat Light"/>
                <a:sym typeface="Montserrat Light"/>
              </a:rPr>
              <a:t>Source: TAM Ireland</a:t>
            </a:r>
            <a:r>
              <a:rPr lang="en-IE" sz="900" i="1" dirty="0">
                <a:solidFill>
                  <a:srgbClr val="0C2A3E"/>
                </a:solidFill>
                <a:latin typeface="Montserrat Light"/>
                <a:ea typeface="Montserrat Light"/>
                <a:cs typeface="Montserrat Light"/>
                <a:sym typeface="Montserrat Light"/>
              </a:rPr>
              <a:t> Adland V </a:t>
            </a:r>
            <a:r>
              <a:rPr lang="en-IE" sz="900" i="1" dirty="0" err="1">
                <a:solidFill>
                  <a:srgbClr val="0C2A3E"/>
                </a:solidFill>
                <a:latin typeface="Montserrat Light"/>
                <a:ea typeface="Montserrat Light"/>
                <a:cs typeface="Montserrat Light"/>
                <a:sym typeface="Montserrat Light"/>
              </a:rPr>
              <a:t>IREland</a:t>
            </a:r>
            <a:r>
              <a:rPr lang="en-IE" sz="900" i="1" dirty="0">
                <a:solidFill>
                  <a:srgbClr val="0C2A3E"/>
                </a:solidFill>
                <a:latin typeface="Montserrat Light"/>
                <a:ea typeface="Montserrat Light"/>
                <a:cs typeface="Montserrat Light"/>
                <a:sym typeface="Montserrat Light"/>
              </a:rPr>
              <a:t> Survey 2025 and </a:t>
            </a:r>
            <a:r>
              <a:rPr lang="en-US" sz="900" i="1" dirty="0">
                <a:solidFill>
                  <a:srgbClr val="0C2A3E"/>
                </a:solidFill>
                <a:latin typeface="Montserrat Light"/>
                <a:ea typeface="Montserrat Light"/>
                <a:cs typeface="Montserrat Light"/>
                <a:sym typeface="Montserrat Light"/>
              </a:rPr>
              <a:t>TAM Ireland / Nielsen Media Ireland. Based on Total Video Panel, Average </a:t>
            </a:r>
            <a:r>
              <a:rPr lang="en-US" sz="900" i="1" dirty="0" err="1">
                <a:solidFill>
                  <a:srgbClr val="0C2A3E"/>
                </a:solidFill>
                <a:latin typeface="Montserrat Light"/>
                <a:ea typeface="Montserrat Light"/>
                <a:cs typeface="Montserrat Light"/>
                <a:sym typeface="Montserrat Light"/>
              </a:rPr>
              <a:t>MInutes</a:t>
            </a:r>
            <a:r>
              <a:rPr lang="en-US" sz="900" i="1" dirty="0">
                <a:solidFill>
                  <a:srgbClr val="0C2A3E"/>
                </a:solidFill>
                <a:latin typeface="Montserrat Light"/>
                <a:ea typeface="Montserrat Light"/>
                <a:cs typeface="Montserrat Light"/>
                <a:sym typeface="Montserrat Light"/>
              </a:rPr>
              <a:t> per Person, Consolidated 7 Days Linear + Streaming, TV Sets and Digital Devices, Adults 15-34, Mon-Sun 03002659</a:t>
            </a:r>
            <a:endParaRPr sz="1600" dirty="0">
              <a:solidFill>
                <a:srgbClr val="0C2A3E"/>
              </a:solidFill>
            </a:endParaRPr>
          </a:p>
        </p:txBody>
      </p:sp>
      <p:sp>
        <p:nvSpPr>
          <p:cNvPr id="12" name="Google Shape;478;p12">
            <a:extLst>
              <a:ext uri="{FF2B5EF4-FFF2-40B4-BE49-F238E27FC236}">
                <a16:creationId xmlns:a16="http://schemas.microsoft.com/office/drawing/2014/main" id="{59DE5D6F-A4C8-C241-498A-1AD3F67D209C}"/>
              </a:ext>
            </a:extLst>
          </p:cNvPr>
          <p:cNvSpPr txBox="1"/>
          <p:nvPr/>
        </p:nvSpPr>
        <p:spPr>
          <a:xfrm>
            <a:off x="2148293" y="1334605"/>
            <a:ext cx="9213639" cy="830956"/>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 spend, and how much time do you think the average person spends with video on Facebook or Instagram? Please give your answers in minutes</a:t>
            </a:r>
          </a:p>
        </p:txBody>
      </p:sp>
      <p:graphicFrame>
        <p:nvGraphicFramePr>
          <p:cNvPr id="4" name="Chart 3">
            <a:extLst>
              <a:ext uri="{FF2B5EF4-FFF2-40B4-BE49-F238E27FC236}">
                <a16:creationId xmlns:a16="http://schemas.microsoft.com/office/drawing/2014/main" id="{7A722E64-5716-CAB6-8CB9-7B85A4C247DE}"/>
              </a:ext>
            </a:extLst>
          </p:cNvPr>
          <p:cNvGraphicFramePr/>
          <p:nvPr>
            <p:extLst>
              <p:ext uri="{D42A27DB-BD31-4B8C-83A1-F6EECF244321}">
                <p14:modId xmlns:p14="http://schemas.microsoft.com/office/powerpoint/2010/main" val="2412961868"/>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0185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93ABE-1C9A-6F02-EAD3-D4842E385390}"/>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323B10B1-F926-5027-C084-1AC42B56AC83}"/>
              </a:ext>
            </a:extLst>
          </p:cNvPr>
          <p:cNvSpPr txBox="1"/>
          <p:nvPr/>
        </p:nvSpPr>
        <p:spPr>
          <a:xfrm>
            <a:off x="2148293" y="472871"/>
            <a:ext cx="9965150" cy="584735"/>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…and for TikTok.</a:t>
            </a:r>
          </a:p>
        </p:txBody>
      </p:sp>
      <p:sp>
        <p:nvSpPr>
          <p:cNvPr id="9" name="Google Shape;481;p12">
            <a:extLst>
              <a:ext uri="{FF2B5EF4-FFF2-40B4-BE49-F238E27FC236}">
                <a16:creationId xmlns:a16="http://schemas.microsoft.com/office/drawing/2014/main" id="{CB2D28A7-0C31-DAA1-F25B-D6249EA553A7}"/>
              </a:ext>
            </a:extLst>
          </p:cNvPr>
          <p:cNvSpPr txBox="1"/>
          <p:nvPr/>
        </p:nvSpPr>
        <p:spPr>
          <a:xfrm>
            <a:off x="130360" y="6543059"/>
            <a:ext cx="11803974" cy="369291"/>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900" b="0" i="1" u="none" strike="noStrike" cap="none" dirty="0">
                <a:solidFill>
                  <a:srgbClr val="0C2A3E"/>
                </a:solidFill>
                <a:latin typeface="Montserrat Light"/>
                <a:ea typeface="Montserrat Light"/>
                <a:cs typeface="Montserrat Light"/>
                <a:sym typeface="Montserrat Light"/>
              </a:rPr>
              <a:t>Source: TAM Ireland</a:t>
            </a:r>
            <a:r>
              <a:rPr lang="en-IE" sz="900" i="1" dirty="0">
                <a:solidFill>
                  <a:srgbClr val="0C2A3E"/>
                </a:solidFill>
                <a:latin typeface="Montserrat Light"/>
                <a:ea typeface="Montserrat Light"/>
                <a:cs typeface="Montserrat Light"/>
                <a:sym typeface="Montserrat Light"/>
              </a:rPr>
              <a:t> Adland V </a:t>
            </a:r>
            <a:r>
              <a:rPr lang="en-IE" sz="900" i="1" dirty="0" err="1">
                <a:solidFill>
                  <a:srgbClr val="0C2A3E"/>
                </a:solidFill>
                <a:latin typeface="Montserrat Light"/>
                <a:ea typeface="Montserrat Light"/>
                <a:cs typeface="Montserrat Light"/>
                <a:sym typeface="Montserrat Light"/>
              </a:rPr>
              <a:t>IREland</a:t>
            </a:r>
            <a:r>
              <a:rPr lang="en-IE" sz="900" i="1" dirty="0">
                <a:solidFill>
                  <a:srgbClr val="0C2A3E"/>
                </a:solidFill>
                <a:latin typeface="Montserrat Light"/>
                <a:ea typeface="Montserrat Light"/>
                <a:cs typeface="Montserrat Light"/>
                <a:sym typeface="Montserrat Light"/>
              </a:rPr>
              <a:t> Survey 2025 and </a:t>
            </a:r>
            <a:r>
              <a:rPr lang="en-US" sz="900" i="1" dirty="0">
                <a:solidFill>
                  <a:srgbClr val="0C2A3E"/>
                </a:solidFill>
                <a:latin typeface="Montserrat Light"/>
                <a:ea typeface="Montserrat Light"/>
                <a:cs typeface="Montserrat Light"/>
                <a:sym typeface="Montserrat Light"/>
              </a:rPr>
              <a:t>TAM Ireland / Nielsen Media Ireland. Based on Total Video Panel, Average </a:t>
            </a:r>
            <a:r>
              <a:rPr lang="en-US" sz="900" i="1" dirty="0" err="1">
                <a:solidFill>
                  <a:srgbClr val="0C2A3E"/>
                </a:solidFill>
                <a:latin typeface="Montserrat Light"/>
                <a:ea typeface="Montserrat Light"/>
                <a:cs typeface="Montserrat Light"/>
                <a:sym typeface="Montserrat Light"/>
              </a:rPr>
              <a:t>MInutes</a:t>
            </a:r>
            <a:r>
              <a:rPr lang="en-US" sz="900" i="1" dirty="0">
                <a:solidFill>
                  <a:srgbClr val="0C2A3E"/>
                </a:solidFill>
                <a:latin typeface="Montserrat Light"/>
                <a:ea typeface="Montserrat Light"/>
                <a:cs typeface="Montserrat Light"/>
                <a:sym typeface="Montserrat Light"/>
              </a:rPr>
              <a:t> per Person, Consolidated 7 Days Linear + Streaming, TV Sets and Digital Devices, Adults 15-34, Mon-Sun 03002659</a:t>
            </a:r>
            <a:endParaRPr sz="1600" dirty="0">
              <a:solidFill>
                <a:srgbClr val="0C2A3E"/>
              </a:solidFill>
            </a:endParaRPr>
          </a:p>
        </p:txBody>
      </p:sp>
      <p:sp>
        <p:nvSpPr>
          <p:cNvPr id="12" name="Google Shape;478;p12">
            <a:extLst>
              <a:ext uri="{FF2B5EF4-FFF2-40B4-BE49-F238E27FC236}">
                <a16:creationId xmlns:a16="http://schemas.microsoft.com/office/drawing/2014/main" id="{D250E55E-81FC-37AF-C5C6-8E95C32A14A6}"/>
              </a:ext>
            </a:extLst>
          </p:cNvPr>
          <p:cNvSpPr txBox="1"/>
          <p:nvPr/>
        </p:nvSpPr>
        <p:spPr>
          <a:xfrm>
            <a:off x="2148293" y="1334605"/>
            <a:ext cx="9213639" cy="830956"/>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On an average day, approximately how much time do you spend, and how much time do you think the average person spends with video on TikTok? Please give your answers in minutes</a:t>
            </a:r>
          </a:p>
        </p:txBody>
      </p:sp>
      <p:graphicFrame>
        <p:nvGraphicFramePr>
          <p:cNvPr id="4" name="Chart 3">
            <a:extLst>
              <a:ext uri="{FF2B5EF4-FFF2-40B4-BE49-F238E27FC236}">
                <a16:creationId xmlns:a16="http://schemas.microsoft.com/office/drawing/2014/main" id="{66403E88-2CFC-C879-CE95-49305461AC4F}"/>
              </a:ext>
            </a:extLst>
          </p:cNvPr>
          <p:cNvGraphicFramePr/>
          <p:nvPr>
            <p:extLst>
              <p:ext uri="{D42A27DB-BD31-4B8C-83A1-F6EECF244321}">
                <p14:modId xmlns:p14="http://schemas.microsoft.com/office/powerpoint/2010/main" val="1493707168"/>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7364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F9069-CDB1-79F1-B37C-09A83E5E480A}"/>
            </a:ext>
          </a:extLst>
        </p:cNvPr>
        <p:cNvGrpSpPr/>
        <p:nvPr/>
      </p:nvGrpSpPr>
      <p:grpSpPr>
        <a:xfrm>
          <a:off x="0" y="0"/>
          <a:ext cx="0" cy="0"/>
          <a:chOff x="0" y="0"/>
          <a:chExt cx="0" cy="0"/>
        </a:xfrm>
      </p:grpSpPr>
      <p:pic>
        <p:nvPicPr>
          <p:cNvPr id="4" name="Picture Placeholder 3" descr="A group of multi colored wooden stick figures">
            <a:extLst>
              <a:ext uri="{FF2B5EF4-FFF2-40B4-BE49-F238E27FC236}">
                <a16:creationId xmlns:a16="http://schemas.microsoft.com/office/drawing/2014/main" id="{4C280EE9-9004-B0C9-5668-3FE52562AAC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246" r="8246"/>
          <a:stretch/>
        </p:blipFill>
        <p:spPr>
          <a:xfrm>
            <a:off x="5880389" y="1191491"/>
            <a:ext cx="6311611" cy="5240533"/>
          </a:xfrm>
        </p:spPr>
      </p:pic>
      <p:sp>
        <p:nvSpPr>
          <p:cNvPr id="8" name="TextBox 7">
            <a:extLst>
              <a:ext uri="{FF2B5EF4-FFF2-40B4-BE49-F238E27FC236}">
                <a16:creationId xmlns:a16="http://schemas.microsoft.com/office/drawing/2014/main" id="{A7934BD5-49A0-C309-B3B0-2673034F97E9}"/>
              </a:ext>
            </a:extLst>
          </p:cNvPr>
          <p:cNvSpPr txBox="1"/>
          <p:nvPr/>
        </p:nvSpPr>
        <p:spPr>
          <a:xfrm>
            <a:off x="124583" y="1395711"/>
            <a:ext cx="5755806" cy="3477875"/>
          </a:xfrm>
          <a:prstGeom prst="rect">
            <a:avLst/>
          </a:prstGeom>
          <a:noFill/>
        </p:spPr>
        <p:txBody>
          <a:bodyPr wrap="square">
            <a:spAutoFit/>
          </a:bodyPr>
          <a:lstStyle/>
          <a:p>
            <a:r>
              <a:rPr lang="en-US" sz="4400" dirty="0">
                <a:solidFill>
                  <a:srgbClr val="F8F8F8"/>
                </a:solidFill>
                <a:latin typeface="Montserrat SemiBold" panose="00000700000000000000" pitchFamily="2" charset="0"/>
              </a:rPr>
              <a:t>Finally, how do Adland and Ireland feel about technology developments? </a:t>
            </a:r>
            <a:endParaRPr lang="en-IE" sz="4400" dirty="0">
              <a:solidFill>
                <a:srgbClr val="F8F8F8"/>
              </a:solidFill>
              <a:latin typeface="Montserrat SemiBold" panose="00000700000000000000" pitchFamily="2" charset="0"/>
            </a:endParaRPr>
          </a:p>
        </p:txBody>
      </p:sp>
    </p:spTree>
    <p:extLst>
      <p:ext uri="{BB962C8B-B14F-4D97-AF65-F5344CB8AC3E}">
        <p14:creationId xmlns:p14="http://schemas.microsoft.com/office/powerpoint/2010/main" val="1943967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1DD7C-0EFD-21EE-078D-31EEB35E53B1}"/>
            </a:ext>
          </a:extLst>
        </p:cNvPr>
        <p:cNvGrpSpPr/>
        <p:nvPr/>
      </p:nvGrpSpPr>
      <p:grpSpPr>
        <a:xfrm>
          <a:off x="0" y="0"/>
          <a:ext cx="0" cy="0"/>
          <a:chOff x="0" y="0"/>
          <a:chExt cx="0" cy="0"/>
        </a:xfrm>
      </p:grpSpPr>
      <p:sp>
        <p:nvSpPr>
          <p:cNvPr id="8" name="Google Shape;482;p12">
            <a:extLst>
              <a:ext uri="{FF2B5EF4-FFF2-40B4-BE49-F238E27FC236}">
                <a16:creationId xmlns:a16="http://schemas.microsoft.com/office/drawing/2014/main" id="{3FBFEFDD-0A61-468A-A8F2-521F1F57EADD}"/>
              </a:ext>
            </a:extLst>
          </p:cNvPr>
          <p:cNvSpPr txBox="1"/>
          <p:nvPr/>
        </p:nvSpPr>
        <p:spPr>
          <a:xfrm>
            <a:off x="2148293" y="-19571"/>
            <a:ext cx="9965150" cy="1569620"/>
          </a:xfrm>
          <a:prstGeom prst="rect">
            <a:avLst/>
          </a:prstGeom>
          <a:noFill/>
          <a:ln>
            <a:noFill/>
          </a:ln>
        </p:spPr>
        <p:txBody>
          <a:bodyPr spcFirstLastPara="1" wrap="square" lIns="91425" tIns="45700" rIns="91425" bIns="45700" anchor="ctr" anchorCtr="0">
            <a:spAutoFit/>
          </a:bodyPr>
          <a:lstStyle/>
          <a:p>
            <a:pPr lvl="0">
              <a:buClr>
                <a:srgbClr val="213445"/>
              </a:buClr>
              <a:buSzPts val="2800"/>
            </a:pPr>
            <a:r>
              <a:rPr lang="en-US" sz="3200" b="1" dirty="0">
                <a:solidFill>
                  <a:srgbClr val="FFC000"/>
                </a:solidFill>
                <a:latin typeface="Montserrat SemiBold"/>
                <a:ea typeface="Montserrat SemiBold"/>
                <a:cs typeface="Montserrat SemiBold"/>
                <a:sym typeface="Montserrat SemiBold"/>
              </a:rPr>
              <a:t>Adland more concerned about AI and the negative impact of technology than the general public</a:t>
            </a:r>
          </a:p>
        </p:txBody>
      </p:sp>
      <p:sp>
        <p:nvSpPr>
          <p:cNvPr id="9" name="Google Shape;481;p12">
            <a:extLst>
              <a:ext uri="{FF2B5EF4-FFF2-40B4-BE49-F238E27FC236}">
                <a16:creationId xmlns:a16="http://schemas.microsoft.com/office/drawing/2014/main" id="{1145F191-809B-0F23-26F9-6C4AD6F3086B}"/>
              </a:ext>
            </a:extLst>
          </p:cNvPr>
          <p:cNvSpPr txBox="1"/>
          <p:nvPr/>
        </p:nvSpPr>
        <p:spPr>
          <a:xfrm>
            <a:off x="130360" y="6543059"/>
            <a:ext cx="11803974" cy="230792"/>
          </a:xfrm>
          <a:prstGeom prst="rect">
            <a:avLst/>
          </a:prstGeom>
          <a:noFill/>
          <a:ln>
            <a:noFill/>
          </a:ln>
        </p:spPr>
        <p:txBody>
          <a:bodyPr spcFirstLastPara="1" wrap="square" lIns="91425" tIns="45700" rIns="91425" bIns="45700" anchor="t" anchorCtr="0">
            <a:spAutoFit/>
          </a:bodyPr>
          <a:lstStyle/>
          <a:p>
            <a:pPr lvl="0">
              <a:buClr>
                <a:srgbClr val="D9DFE3"/>
              </a:buClr>
              <a:buSzPts val="1000"/>
            </a:pPr>
            <a:r>
              <a:rPr lang="en-IE" sz="900" b="0" i="1" u="none" strike="noStrike" cap="none" dirty="0">
                <a:solidFill>
                  <a:srgbClr val="0C2A3E"/>
                </a:solidFill>
                <a:latin typeface="Montserrat Light"/>
                <a:ea typeface="Montserrat Light"/>
                <a:cs typeface="Montserrat Light"/>
                <a:sym typeface="Montserrat Light"/>
              </a:rPr>
              <a:t>Source: </a:t>
            </a:r>
            <a:r>
              <a:rPr lang="en-IE" sz="900" i="1" dirty="0">
                <a:solidFill>
                  <a:srgbClr val="0C2A3E"/>
                </a:solidFill>
                <a:latin typeface="Montserrat Light"/>
                <a:ea typeface="Montserrat Light"/>
                <a:cs typeface="Montserrat Light"/>
                <a:sym typeface="Montserrat Light"/>
              </a:rPr>
              <a:t>TAM Ireland Adland V </a:t>
            </a:r>
            <a:r>
              <a:rPr lang="en-IE" sz="900" i="1" dirty="0" err="1">
                <a:solidFill>
                  <a:srgbClr val="0C2A3E"/>
                </a:solidFill>
                <a:latin typeface="Montserrat Light"/>
                <a:ea typeface="Montserrat Light"/>
                <a:cs typeface="Montserrat Light"/>
                <a:sym typeface="Montserrat Light"/>
              </a:rPr>
              <a:t>IREland</a:t>
            </a:r>
            <a:r>
              <a:rPr lang="en-IE" sz="900" i="1" dirty="0">
                <a:solidFill>
                  <a:srgbClr val="0C2A3E"/>
                </a:solidFill>
                <a:latin typeface="Montserrat Light"/>
                <a:ea typeface="Montserrat Light"/>
                <a:cs typeface="Montserrat Light"/>
                <a:sym typeface="Montserrat Light"/>
              </a:rPr>
              <a:t> Survey 2025 and </a:t>
            </a:r>
            <a:r>
              <a:rPr lang="en-US" sz="900" i="1" dirty="0">
                <a:solidFill>
                  <a:srgbClr val="0C2A3E"/>
                </a:solidFill>
                <a:latin typeface="Montserrat Light"/>
                <a:ea typeface="Montserrat Light"/>
                <a:cs typeface="Montserrat Light"/>
                <a:sym typeface="Montserrat Light"/>
              </a:rPr>
              <a:t>2024 Ipsos B&amp;A </a:t>
            </a:r>
            <a:r>
              <a:rPr lang="en-US" sz="900" i="1" dirty="0" err="1">
                <a:solidFill>
                  <a:srgbClr val="0C2A3E"/>
                </a:solidFill>
                <a:latin typeface="Montserrat Light"/>
                <a:ea typeface="Montserrat Light"/>
                <a:cs typeface="Montserrat Light"/>
                <a:sym typeface="Montserrat Light"/>
              </a:rPr>
              <a:t>TechScape</a:t>
            </a:r>
            <a:r>
              <a:rPr lang="en-US" sz="900" i="1" dirty="0">
                <a:solidFill>
                  <a:srgbClr val="0C2A3E"/>
                </a:solidFill>
                <a:latin typeface="Montserrat Light"/>
                <a:ea typeface="Montserrat Light"/>
                <a:cs typeface="Montserrat Light"/>
                <a:sym typeface="Montserrat Light"/>
              </a:rPr>
              <a:t> report. Base All Adults 16+</a:t>
            </a:r>
            <a:endParaRPr sz="1600" dirty="0">
              <a:solidFill>
                <a:srgbClr val="0C2A3E"/>
              </a:solidFill>
            </a:endParaRPr>
          </a:p>
        </p:txBody>
      </p:sp>
      <p:sp>
        <p:nvSpPr>
          <p:cNvPr id="12" name="Google Shape;478;p12">
            <a:extLst>
              <a:ext uri="{FF2B5EF4-FFF2-40B4-BE49-F238E27FC236}">
                <a16:creationId xmlns:a16="http://schemas.microsoft.com/office/drawing/2014/main" id="{FF0D99D1-1D19-9A94-E868-377E56476BA8}"/>
              </a:ext>
            </a:extLst>
          </p:cNvPr>
          <p:cNvSpPr txBox="1"/>
          <p:nvPr/>
        </p:nvSpPr>
        <p:spPr>
          <a:xfrm>
            <a:off x="2148293" y="1580826"/>
            <a:ext cx="9213639" cy="338514"/>
          </a:xfrm>
          <a:prstGeom prst="rect">
            <a:avLst/>
          </a:prstGeom>
          <a:noFill/>
          <a:ln>
            <a:noFill/>
          </a:ln>
        </p:spPr>
        <p:txBody>
          <a:bodyPr spcFirstLastPara="1" wrap="square" lIns="91425" tIns="45700" rIns="91425" bIns="45700" anchor="ctr" anchorCtr="0">
            <a:spAutoFit/>
          </a:bodyPr>
          <a:lstStyle/>
          <a:p>
            <a:pPr lvl="0">
              <a:buClr>
                <a:srgbClr val="8191A0"/>
              </a:buClr>
              <a:buSzPts val="4800"/>
            </a:pPr>
            <a:r>
              <a:rPr lang="en-US" sz="1600" b="1" i="0" u="none" strike="noStrike" cap="none" dirty="0">
                <a:solidFill>
                  <a:srgbClr val="8191A0"/>
                </a:solidFill>
                <a:latin typeface="Montserrat SemiBold" panose="00000700000000000000" pitchFamily="2" charset="0"/>
                <a:ea typeface="Montserrat Light"/>
                <a:cs typeface="Montserrat Light"/>
                <a:sym typeface="Montserrat Light"/>
              </a:rPr>
              <a:t>Q</a:t>
            </a:r>
            <a:r>
              <a:rPr lang="en-US" sz="1600" b="1" dirty="0">
                <a:solidFill>
                  <a:srgbClr val="8191A0"/>
                </a:solidFill>
                <a:latin typeface="Montserrat SemiBold" panose="00000700000000000000" pitchFamily="2" charset="0"/>
                <a:ea typeface="Montserrat Light"/>
                <a:cs typeface="Montserrat Light"/>
                <a:sym typeface="Montserrat Light"/>
              </a:rPr>
              <a:t>: Please let us know how much you agree or disagree with the following statements</a:t>
            </a:r>
          </a:p>
        </p:txBody>
      </p:sp>
      <p:graphicFrame>
        <p:nvGraphicFramePr>
          <p:cNvPr id="4" name="Chart 3">
            <a:extLst>
              <a:ext uri="{FF2B5EF4-FFF2-40B4-BE49-F238E27FC236}">
                <a16:creationId xmlns:a16="http://schemas.microsoft.com/office/drawing/2014/main" id="{1690EA88-2A49-089F-7A91-2476DC593E2E}"/>
              </a:ext>
            </a:extLst>
          </p:cNvPr>
          <p:cNvGraphicFramePr/>
          <p:nvPr>
            <p:extLst>
              <p:ext uri="{D42A27DB-BD31-4B8C-83A1-F6EECF244321}">
                <p14:modId xmlns:p14="http://schemas.microsoft.com/office/powerpoint/2010/main" val="3232925997"/>
              </p:ext>
            </p:extLst>
          </p:nvPr>
        </p:nvGraphicFramePr>
        <p:xfrm>
          <a:off x="1055802" y="2055043"/>
          <a:ext cx="9104198" cy="4308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9930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8B7A486-D1A3-4094-A537-90855F922134}"/>
              </a:ext>
            </a:extLst>
          </p:cNvPr>
          <p:cNvSpPr/>
          <p:nvPr/>
        </p:nvSpPr>
        <p:spPr>
          <a:xfrm>
            <a:off x="516922" y="5146118"/>
            <a:ext cx="11658700" cy="963597"/>
          </a:xfrm>
          <a:prstGeom prst="rect">
            <a:avLst/>
          </a:prstGeom>
        </p:spPr>
        <p:txBody>
          <a:bodyPr wrap="square">
            <a:spAutoFit/>
          </a:bodyPr>
          <a:lstStyle/>
          <a:p>
            <a:pPr algn="just">
              <a:lnSpc>
                <a:spcPct val="150000"/>
              </a:lnSpc>
            </a:pPr>
            <a:r>
              <a:rPr lang="en-US" sz="2000" b="1" dirty="0">
                <a:solidFill>
                  <a:srgbClr val="E7B42A"/>
                </a:solidFill>
                <a:latin typeface="Montserrat Light" panose="00000400000000000000" pitchFamily="2" charset="0"/>
                <a:ea typeface="Open Sans" panose="020B0606030504020204" pitchFamily="34" charset="0"/>
                <a:cs typeface="Open Sans" panose="020B0606030504020204" pitchFamily="34" charset="0"/>
              </a:rPr>
              <a:t>We need to be aware that we all have an unconscious bias. It is important to plan for our target markets’ ACTUAL media consumption and not what we THINK they consume</a:t>
            </a:r>
          </a:p>
        </p:txBody>
      </p:sp>
      <p:sp>
        <p:nvSpPr>
          <p:cNvPr id="13" name="TextBox 12">
            <a:extLst>
              <a:ext uri="{FF2B5EF4-FFF2-40B4-BE49-F238E27FC236}">
                <a16:creationId xmlns:a16="http://schemas.microsoft.com/office/drawing/2014/main" id="{D96777C1-88F6-4532-A494-FE976EC31DEC}"/>
              </a:ext>
            </a:extLst>
          </p:cNvPr>
          <p:cNvSpPr txBox="1"/>
          <p:nvPr/>
        </p:nvSpPr>
        <p:spPr>
          <a:xfrm>
            <a:off x="173589" y="1452799"/>
            <a:ext cx="3723250" cy="369331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8F8F8"/>
                </a:solidFill>
                <a:latin typeface="Montserrat SemiBold" panose="00000700000000000000" pitchFamily="2" charset="0"/>
              </a:rPr>
              <a:t>Adland overestimate the public’s consumption of digital </a:t>
            </a:r>
            <a:r>
              <a:rPr lang="en-US">
                <a:solidFill>
                  <a:srgbClr val="F8F8F8"/>
                </a:solidFill>
                <a:latin typeface="Montserrat SemiBold" panose="00000700000000000000" pitchFamily="2" charset="0"/>
              </a:rPr>
              <a:t>video content. </a:t>
            </a:r>
            <a:r>
              <a:rPr lang="en-US" dirty="0">
                <a:solidFill>
                  <a:srgbClr val="F8F8F8"/>
                </a:solidFill>
                <a:latin typeface="Montserrat SemiBold" panose="00000700000000000000" pitchFamily="2" charset="0"/>
              </a:rPr>
              <a:t>Do our budgetary decisions reflect this?</a:t>
            </a:r>
          </a:p>
          <a:p>
            <a:pPr marL="285750" indent="-285750">
              <a:buFont typeface="Arial" panose="020B0604020202020204" pitchFamily="34" charset="0"/>
              <a:buChar char="•"/>
            </a:pPr>
            <a:endParaRPr lang="en-US" dirty="0">
              <a:solidFill>
                <a:srgbClr val="F8F8F8"/>
              </a:solidFill>
              <a:latin typeface="Montserrat SemiBold" panose="00000700000000000000" pitchFamily="2" charset="0"/>
            </a:endParaRPr>
          </a:p>
          <a:p>
            <a:pPr marL="285750" indent="-285750">
              <a:buFont typeface="Arial" panose="020B0604020202020204" pitchFamily="34" charset="0"/>
              <a:buChar char="•"/>
            </a:pPr>
            <a:r>
              <a:rPr lang="en-US" dirty="0">
                <a:solidFill>
                  <a:srgbClr val="F8F8F8"/>
                </a:solidFill>
                <a:latin typeface="Montserrat SemiBold" panose="00000700000000000000" pitchFamily="2" charset="0"/>
              </a:rPr>
              <a:t>Adland underestimate how much time people spend with the TV set and how much time people spend with live TV. Do our planning decisions reflect this?</a:t>
            </a:r>
          </a:p>
        </p:txBody>
      </p:sp>
      <p:sp>
        <p:nvSpPr>
          <p:cNvPr id="16" name="TextBox 15">
            <a:extLst>
              <a:ext uri="{FF2B5EF4-FFF2-40B4-BE49-F238E27FC236}">
                <a16:creationId xmlns:a16="http://schemas.microsoft.com/office/drawing/2014/main" id="{D635BBCD-606E-463E-981F-4BFF28B5209F}"/>
              </a:ext>
            </a:extLst>
          </p:cNvPr>
          <p:cNvSpPr txBox="1"/>
          <p:nvPr/>
        </p:nvSpPr>
        <p:spPr>
          <a:xfrm>
            <a:off x="2149825" y="336689"/>
            <a:ext cx="3246402" cy="523220"/>
          </a:xfrm>
          <a:prstGeom prst="rect">
            <a:avLst/>
          </a:prstGeom>
          <a:noFill/>
        </p:spPr>
        <p:txBody>
          <a:bodyPr wrap="none" rtlCol="0">
            <a:spAutoFit/>
          </a:bodyPr>
          <a:lstStyle/>
          <a:p>
            <a:r>
              <a:rPr lang="en-US" sz="2800" b="1" dirty="0">
                <a:solidFill>
                  <a:srgbClr val="FFC000"/>
                </a:solidFill>
                <a:latin typeface="Montserrat SemiBold" panose="00000700000000000000" pitchFamily="2" charset="0"/>
              </a:rPr>
              <a:t>Looking forward</a:t>
            </a:r>
          </a:p>
        </p:txBody>
      </p:sp>
      <p:pic>
        <p:nvPicPr>
          <p:cNvPr id="4" name="Picture Placeholder 3" descr="Crowd of people on a street">
            <a:extLst>
              <a:ext uri="{FF2B5EF4-FFF2-40B4-BE49-F238E27FC236}">
                <a16:creationId xmlns:a16="http://schemas.microsoft.com/office/drawing/2014/main" id="{54B22B16-19F9-AA4C-1852-336ADF2D356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055" b="16055"/>
          <a:stretch>
            <a:fillRect/>
          </a:stretch>
        </p:blipFill>
        <p:spPr/>
      </p:pic>
    </p:spTree>
    <p:extLst>
      <p:ext uri="{BB962C8B-B14F-4D97-AF65-F5344CB8AC3E}">
        <p14:creationId xmlns:p14="http://schemas.microsoft.com/office/powerpoint/2010/main" val="3034034467"/>
      </p:ext>
    </p:extLst>
  </p:cSld>
  <p:clrMapOvr>
    <a:masterClrMapping/>
  </p:clrMapOvr>
</p:sld>
</file>

<file path=ppt/theme/theme1.xml><?xml version="1.0" encoding="utf-8"?>
<a:theme xmlns:a="http://schemas.openxmlformats.org/drawingml/2006/main" name="Custom Design">
  <a:themeElements>
    <a:clrScheme name="Custom 3">
      <a:dk1>
        <a:sysClr val="windowText" lastClr="000000"/>
      </a:dk1>
      <a:lt1>
        <a:sysClr val="window" lastClr="FFFFFF"/>
      </a:lt1>
      <a:dk2>
        <a:srgbClr val="44546A"/>
      </a:dk2>
      <a:lt2>
        <a:srgbClr val="E7E6E6"/>
      </a:lt2>
      <a:accent1>
        <a:srgbClr val="4472C4"/>
      </a:accent1>
      <a:accent2>
        <a:srgbClr val="ED7D31"/>
      </a:accent2>
      <a:accent3>
        <a:srgbClr val="A5A5A5"/>
      </a:accent3>
      <a:accent4>
        <a:srgbClr val="E7B42B"/>
      </a:accent4>
      <a:accent5>
        <a:srgbClr val="5B9BD5"/>
      </a:accent5>
      <a:accent6>
        <a:srgbClr val="8191A0"/>
      </a:accent6>
      <a:hlink>
        <a:srgbClr val="0563C1"/>
      </a:hlink>
      <a:folHlink>
        <a:srgbClr val="8191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10038</TotalTime>
  <Words>1988</Words>
  <Application>Microsoft Office PowerPoint</Application>
  <PresentationFormat>Widescreen</PresentationFormat>
  <Paragraphs>156</Paragraphs>
  <Slides>32</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Montserrat Light</vt:lpstr>
      <vt:lpstr>Montserrat Medium</vt:lpstr>
      <vt:lpstr>Montserrat SemiBold</vt:lpstr>
      <vt:lpstr>Open Sans</vt:lpstr>
      <vt:lpstr>Sawarabi Mincho</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Jahanzaib Iqbal</dc:creator>
  <cp:lastModifiedBy>Eimear Keane</cp:lastModifiedBy>
  <cp:revision>80</cp:revision>
  <cp:lastPrinted>2021-12-02T18:16:02Z</cp:lastPrinted>
  <dcterms:created xsi:type="dcterms:W3CDTF">2021-12-02T14:47:06Z</dcterms:created>
  <dcterms:modified xsi:type="dcterms:W3CDTF">2025-11-12T12:22:28Z</dcterms:modified>
</cp:coreProperties>
</file>