
<file path=[Content_Types].xml><?xml version="1.0" encoding="utf-8"?>
<Types xmlns="http://schemas.openxmlformats.org/package/2006/content-types">
  <Default Extension="im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862" r:id="rId2"/>
    <p:sldId id="863" r:id="rId3"/>
    <p:sldId id="864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8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7C773821-54A7-46F3-B34B-FBC916B0653C}"/>
    <pc:docChg chg="delSld modSld">
      <pc:chgData name="Eimear Keane" userId="eef31a02-fc57-41c7-a1dc-9c55ab6f1315" providerId="ADAL" clId="{7C773821-54A7-46F3-B34B-FBC916B0653C}" dt="2025-11-17T13:37:59.145" v="10" actId="47"/>
      <pc:docMkLst>
        <pc:docMk/>
      </pc:docMkLst>
      <pc:sldChg chg="del">
        <pc:chgData name="Eimear Keane" userId="eef31a02-fc57-41c7-a1dc-9c55ab6f1315" providerId="ADAL" clId="{7C773821-54A7-46F3-B34B-FBC916B0653C}" dt="2025-11-17T13:37:59.145" v="10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7C773821-54A7-46F3-B34B-FBC916B0653C}" dt="2025-11-17T13:37:57.555" v="9" actId="47"/>
        <pc:sldMkLst>
          <pc:docMk/>
          <pc:sldMk cId="2950368213" sldId="856"/>
        </pc:sldMkLst>
      </pc:sldChg>
      <pc:sldChg chg="modSp mod">
        <pc:chgData name="Eimear Keane" userId="eef31a02-fc57-41c7-a1dc-9c55ab6f1315" providerId="ADAL" clId="{7C773821-54A7-46F3-B34B-FBC916B0653C}" dt="2025-11-17T13:37:51.455" v="8" actId="20577"/>
        <pc:sldMkLst>
          <pc:docMk/>
          <pc:sldMk cId="1876986867" sldId="862"/>
        </pc:sldMkLst>
        <pc:spChg chg="mod">
          <ac:chgData name="Eimear Keane" userId="eef31a02-fc57-41c7-a1dc-9c55ab6f1315" providerId="ADAL" clId="{7C773821-54A7-46F3-B34B-FBC916B0653C}" dt="2025-11-17T13:37:51.455" v="8" actId="20577"/>
          <ac:spMkLst>
            <pc:docMk/>
            <pc:sldMk cId="1876986867" sldId="862"/>
            <ac:spMk id="16" creationId="{73EDEFA1-4E8A-410B-861C-BBA7618DA0BB}"/>
          </ac:spMkLst>
        </pc:spChg>
      </pc:sldChg>
      <pc:sldMasterChg chg="delSldLayout">
        <pc:chgData name="Eimear Keane" userId="eef31a02-fc57-41c7-a1dc-9c55ab6f1315" providerId="ADAL" clId="{7C773821-54A7-46F3-B34B-FBC916B0653C}" dt="2025-11-17T13:37:57.555" v="9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7C773821-54A7-46F3-B34B-FBC916B0653C}" dt="2025-11-17T13:37:57.555" v="9" actId="47"/>
          <pc:sldLayoutMkLst>
            <pc:docMk/>
            <pc:sldMasterMk cId="102754929" sldId="2147483660"/>
            <pc:sldLayoutMk cId="1501531174" sldId="2147483676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72.4%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October 2025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I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36.5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48.1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48.8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72.400000000000006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68.3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92.3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McDonalds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Lidl Ireland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Vodafone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Supervalu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Sky Ireland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Virgin Media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Electric Ireland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Bord Bia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Tesco Ireland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 custLinFactNeighborX="0" custLinFactNeighborY="-2624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/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/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/>
          <a:srcRect/>
          <a:stretch>
            <a:fillRect l="-2000" r="-2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 rotWithShape="1">
          <a:blip xmlns:r="http://schemas.openxmlformats.org/officeDocument/2006/relationships" r:embed="rId7"/>
          <a:srcRect/>
          <a:stretch>
            <a:fillRect t="-4000" b="-4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8"/>
          <a:srcRect/>
          <a:stretch>
            <a:fillRect l="-11000" r="-11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9"/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/>
          <a:srcRect/>
          <a:stretch>
            <a:fillRect t="-4000" b="-4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McDonalds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Lidl Ireland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Vodafone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Supervalu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/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Tesco Ireland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7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Virgin Media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8"/>
          <a:srcRect/>
          <a:stretch>
            <a:fillRect l="-11000" r="-1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Electric Ireland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9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Bord Bia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Sky Ireland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17/11/2025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17/11/2025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17/11/2025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thesun.ie/tv/13759964/rte-cheap-irish-homes-tipperary-bungalow-sal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youtube.com/watch?v=6PzlR7eghxQ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hdclump.com/the-great-british-bake-off-2025-episode-5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im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msn.com/en-us/entertainment/tv/friends-spinoff-joey-releases-8-unaired-episodes-2-decades-later/ar-AA1QrQEC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arge crowd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8"/>
          <a:stretch/>
        </p:blipFill>
        <p:spPr>
          <a:xfrm>
            <a:off x="0" y="0"/>
            <a:ext cx="1235405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14" y="3682139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901" y="963002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October 2025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 Overview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079800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Media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AVERAGE WEEKLY REACH: October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75687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October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6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1	FIFA World Cup 2026 Qualifier - ROI v                    	</a:t>
            </a:r>
            <a:r>
              <a:rPr lang="en-US" sz="1800" b="1" dirty="0" err="1">
                <a:solidFill>
                  <a:schemeClr val="tx2"/>
                </a:solidFill>
              </a:rPr>
              <a:t>Armenia:Live</a:t>
            </a:r>
            <a:r>
              <a:rPr lang="en-US" sz="1800" b="1" dirty="0">
                <a:solidFill>
                  <a:schemeClr val="tx2"/>
                </a:solidFill>
              </a:rPr>
              <a:t>		14-10-2025</a:t>
            </a:r>
          </a:p>
          <a:p>
            <a:pPr marL="342900" indent="-342900">
              <a:buAutoNum type="arabicPlain" startAt="2"/>
            </a:pPr>
            <a:r>
              <a:rPr lang="en-US" sz="1800" b="1" dirty="0">
                <a:solidFill>
                  <a:schemeClr val="tx2"/>
                </a:solidFill>
              </a:rPr>
              <a:t>           Prime Time: Presidential Debate 2025	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				21-10-2025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3	RTÉ News: Nine </a:t>
            </a:r>
            <a:r>
              <a:rPr lang="en-US" sz="1800" b="1" dirty="0" err="1">
                <a:solidFill>
                  <a:schemeClr val="tx2"/>
                </a:solidFill>
              </a:rPr>
              <a:t>O'Clock</a:t>
            </a:r>
            <a:r>
              <a:rPr lang="en-US" sz="1800" b="1" dirty="0">
                <a:solidFill>
                  <a:schemeClr val="tx2"/>
                </a:solidFill>
              </a:rPr>
              <a:t>	05-10-2025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4	Cheap Irish Homes		02-10-2025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5	FIFA World Cup 2026 Qualifier - Portugal v 	</a:t>
            </a:r>
            <a:r>
              <a:rPr lang="en-US" sz="1800" b="1" dirty="0" err="1">
                <a:solidFill>
                  <a:schemeClr val="tx2"/>
                </a:solidFill>
              </a:rPr>
              <a:t>RO:Live</a:t>
            </a:r>
            <a:r>
              <a:rPr lang="en-US" sz="1800" b="1" dirty="0">
                <a:solidFill>
                  <a:schemeClr val="tx2"/>
                </a:solidFill>
              </a:rPr>
              <a:t>			11-10-2025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October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469" y="6492875"/>
            <a:ext cx="11913577" cy="622300"/>
          </a:xfrm>
        </p:spPr>
        <p:txBody>
          <a:bodyPr/>
          <a:lstStyle/>
          <a:p>
            <a:pPr fontAlgn="ctr"/>
            <a:endParaRPr lang="en-IE" dirty="0"/>
          </a:p>
          <a:p>
            <a:pPr fontAlgn="ctr"/>
            <a:r>
              <a:rPr lang="en-IE" sz="1100" dirty="0"/>
              <a:t>Source: TAM Ireland Ltd / Nielsen Media TAM Top Programmes based on Individuals 4+,  All Subscribing Channels, Averaging Option: Any Day, Any Time, Best Episode,  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760" r="20760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Coronation Street	06-10-2025</a:t>
            </a:r>
          </a:p>
          <a:p>
            <a:pPr marL="0" indent="0">
              <a:buNone/>
            </a:pPr>
            <a:r>
              <a:rPr lang="en-US" sz="1800" dirty="0"/>
              <a:t>2	Emmerdale	21-10-2025</a:t>
            </a:r>
          </a:p>
          <a:p>
            <a:pPr marL="0" indent="0">
              <a:buNone/>
            </a:pPr>
            <a:r>
              <a:rPr lang="en-US" sz="1800" dirty="0"/>
              <a:t>3	News at 5:30	30-10-2025</a:t>
            </a:r>
          </a:p>
          <a:p>
            <a:pPr marL="0" indent="0">
              <a:buNone/>
            </a:pPr>
            <a:r>
              <a:rPr lang="en-US" sz="1800" dirty="0"/>
              <a:t>4	</a:t>
            </a:r>
            <a:r>
              <a:rPr lang="en-US" sz="1800" dirty="0" err="1"/>
              <a:t>Gogglebox</a:t>
            </a:r>
            <a:r>
              <a:rPr lang="en-US" sz="1800" dirty="0"/>
              <a:t> Ireland 	01-10-2025</a:t>
            </a:r>
          </a:p>
          <a:p>
            <a:pPr marL="0" indent="0">
              <a:buNone/>
            </a:pPr>
            <a:r>
              <a:rPr lang="en-US" sz="1800" dirty="0"/>
              <a:t>5	Living with Lucy S7	26-10-2025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OCT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760" r="20760"/>
          <a:stretch/>
        </p:blipFill>
        <p:spPr>
          <a:xfrm>
            <a:off x="6007894" y="0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GB" sz="1800" dirty="0"/>
              <a:t>LIVE </a:t>
            </a:r>
            <a:r>
              <a:rPr lang="en-GB" sz="1800" dirty="0" err="1"/>
              <a:t>SNF</a:t>
            </a:r>
            <a:r>
              <a:rPr lang="en-GB" sz="1800" dirty="0"/>
              <a:t>: CHELSEA V LIVERPOOL	</a:t>
            </a:r>
          </a:p>
          <a:p>
            <a:pPr marL="0" indent="0">
              <a:buNone/>
            </a:pPr>
            <a:r>
              <a:rPr lang="en-GB" sz="1800" dirty="0"/>
              <a:t>				04-10-2025</a:t>
            </a:r>
          </a:p>
          <a:p>
            <a:pPr marL="342900" indent="-342900">
              <a:buAutoNum type="arabicPlain" startAt="2"/>
            </a:pPr>
            <a:r>
              <a:rPr lang="en-GB" sz="1800" dirty="0"/>
              <a:t>LIVE PL: LIVERPOOL V MAN UTD	</a:t>
            </a:r>
          </a:p>
          <a:p>
            <a:pPr marL="0" indent="0">
              <a:buNone/>
            </a:pPr>
            <a:r>
              <a:rPr lang="en-GB" sz="1800" dirty="0"/>
              <a:t>				19-10-2025</a:t>
            </a:r>
          </a:p>
          <a:p>
            <a:pPr marL="0" indent="0">
              <a:buNone/>
            </a:pPr>
            <a:r>
              <a:rPr lang="en-GB" sz="1800" dirty="0"/>
              <a:t>3    LIVE </a:t>
            </a:r>
            <a:r>
              <a:rPr lang="en-GB" sz="1800" dirty="0" err="1"/>
              <a:t>SNF</a:t>
            </a:r>
            <a:r>
              <a:rPr lang="en-GB" sz="1800" dirty="0"/>
              <a:t>: MAN UTD V BRIGHTON	25-10-2025</a:t>
            </a:r>
          </a:p>
          <a:p>
            <a:pPr marL="0" indent="0">
              <a:buNone/>
            </a:pPr>
            <a:r>
              <a:rPr lang="en-GB" sz="1800" dirty="0"/>
              <a:t>4    LIVE US F1 GRAND PRIX		19-10-2025</a:t>
            </a:r>
          </a:p>
          <a:p>
            <a:pPr marL="342900" indent="-342900">
              <a:buAutoNum type="arabicPlain" startAt="5"/>
            </a:pPr>
            <a:r>
              <a:rPr lang="en-GB" sz="1800" dirty="0"/>
              <a:t>LIVE WORLD GRAND PRIX DARTS FINAL	</a:t>
            </a:r>
          </a:p>
          <a:p>
            <a:pPr marL="0" indent="0">
              <a:buNone/>
            </a:pPr>
            <a:r>
              <a:rPr lang="en-GB" sz="1800" dirty="0"/>
              <a:t>				12-10-2025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OCT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" r="3086"/>
          <a:stretch/>
        </p:blipFill>
        <p:spPr>
          <a:xfrm>
            <a:off x="6007894" y="0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THE GREAT BRITISH BAKE OFF SERIES 9 </a:t>
            </a:r>
          </a:p>
          <a:p>
            <a:pPr marL="0" indent="0">
              <a:buNone/>
            </a:pPr>
            <a:r>
              <a:rPr lang="en-US" sz="1800" dirty="0"/>
              <a:t>				07-10-2025</a:t>
            </a:r>
          </a:p>
          <a:p>
            <a:pPr marL="0" indent="0">
              <a:buNone/>
            </a:pPr>
            <a:r>
              <a:rPr lang="en-US" sz="1800" dirty="0"/>
              <a:t>2      </a:t>
            </a:r>
            <a:r>
              <a:rPr lang="en-US" sz="1800" dirty="0" err="1"/>
              <a:t>GOGGLEBOX</a:t>
            </a:r>
            <a:r>
              <a:rPr lang="en-US" sz="1800" dirty="0"/>
              <a:t> SERIES 26		03-10-2025</a:t>
            </a:r>
          </a:p>
          <a:p>
            <a:pPr marL="0" indent="0">
              <a:buNone/>
            </a:pPr>
            <a:r>
              <a:rPr lang="en-US" sz="1800" dirty="0"/>
              <a:t>3      MARRIED AT FIRST SIGHT UK 	14-10-2025</a:t>
            </a:r>
          </a:p>
          <a:p>
            <a:pPr marL="0" indent="0">
              <a:buNone/>
            </a:pPr>
            <a:r>
              <a:rPr lang="en-US" sz="1800" dirty="0"/>
              <a:t>4    24 HOURS IN POLICE CUSTODY	</a:t>
            </a:r>
          </a:p>
          <a:p>
            <a:pPr marL="0" indent="0">
              <a:buNone/>
            </a:pPr>
            <a:r>
              <a:rPr lang="en-US" sz="1800" dirty="0"/>
              <a:t>				05-10-2025</a:t>
            </a:r>
          </a:p>
          <a:p>
            <a:pPr marL="0" indent="0">
              <a:buNone/>
            </a:pPr>
            <a:r>
              <a:rPr lang="en-US" sz="1800" dirty="0"/>
              <a:t>5      MARRIED AT FIRST SIGHT UK S10 (SERIES 5) - INT STE				06-10-2025</a:t>
            </a:r>
          </a:p>
          <a:p>
            <a:pPr marL="0" indent="0">
              <a:buNone/>
            </a:pPr>
            <a:endParaRPr lang="en-US" sz="1800" dirty="0"/>
          </a:p>
          <a:p>
            <a:pPr marL="342900" indent="-342900">
              <a:buAutoNum type="arabicPlain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OCT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377759" y="5455427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CDC95DE-1A5C-7A11-45FC-CA2412254B1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760" r="20760"/>
          <a:stretch/>
        </p:blipFill>
        <p:spPr/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BEN &amp; HOLLY'S LITTLE KINGDOM	</a:t>
            </a:r>
          </a:p>
          <a:p>
            <a:pPr marL="0" indent="0">
              <a:buNone/>
            </a:pPr>
            <a:r>
              <a:rPr lang="en-US" sz="1800" dirty="0"/>
              <a:t>				02-10-2025</a:t>
            </a:r>
          </a:p>
          <a:p>
            <a:pPr marL="0" indent="0">
              <a:buNone/>
            </a:pPr>
            <a:r>
              <a:rPr lang="en-US" sz="1800" dirty="0"/>
              <a:t>2    FRIENDS			25-10-2025</a:t>
            </a:r>
          </a:p>
          <a:p>
            <a:pPr marL="0" indent="0">
              <a:buNone/>
            </a:pPr>
            <a:r>
              <a:rPr lang="en-US" sz="1800" dirty="0"/>
              <a:t>3    NIGEL NG: THE </a:t>
            </a:r>
            <a:r>
              <a:rPr lang="en-US" sz="1800" dirty="0" err="1"/>
              <a:t>HAIYAA</a:t>
            </a:r>
            <a:r>
              <a:rPr lang="en-US" sz="1800" dirty="0"/>
              <a:t> SPECIAL	31-10-2025</a:t>
            </a:r>
          </a:p>
          <a:p>
            <a:pPr marL="0" indent="0">
              <a:buNone/>
            </a:pPr>
            <a:r>
              <a:rPr lang="en-US" sz="1800" dirty="0"/>
              <a:t>4    JIMMY CARR S AM I THE ASSHOLE?	31-10-2025</a:t>
            </a:r>
          </a:p>
          <a:p>
            <a:pPr marL="0" indent="0">
              <a:buNone/>
            </a:pPr>
            <a:r>
              <a:rPr lang="en-US" sz="1800" dirty="0"/>
              <a:t>5    KEVIN BRIDGES: THE BRAND NEW TOUR - LIVE				30-10-2025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OCT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665631" y="5648758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788" r="20788"/>
          <a:stretch/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</a:t>
            </a:r>
            <a:r>
              <a:rPr lang="en-GB" sz="1800" dirty="0" err="1"/>
              <a:t>Rugbaí</a:t>
            </a:r>
            <a:r>
              <a:rPr lang="en-GB" sz="1800" dirty="0"/>
              <a:t> Beo URC 2025 - 2026	18-10-2025</a:t>
            </a:r>
          </a:p>
          <a:p>
            <a:pPr marL="0" indent="0">
              <a:buNone/>
            </a:pPr>
            <a:r>
              <a:rPr lang="en-GB" sz="1800" dirty="0"/>
              <a:t>2	GAA BEO 2024 - 2025	26-10-2025</a:t>
            </a:r>
          </a:p>
          <a:p>
            <a:pPr marL="0" indent="0">
              <a:buNone/>
            </a:pPr>
            <a:r>
              <a:rPr lang="en-GB" sz="1800" dirty="0"/>
              <a:t>3	</a:t>
            </a:r>
            <a:r>
              <a:rPr lang="en-GB" sz="1800" dirty="0" err="1"/>
              <a:t>Nuacht</a:t>
            </a:r>
            <a:r>
              <a:rPr lang="en-GB" sz="1800" dirty="0"/>
              <a:t> TG4 2025		18-10-2025</a:t>
            </a:r>
          </a:p>
          <a:p>
            <a:pPr marL="0" indent="0">
              <a:buNone/>
            </a:pPr>
            <a:r>
              <a:rPr lang="en-GB" sz="1800" dirty="0"/>
              <a:t>4	Hector OZ/NZ		30-10-2025</a:t>
            </a:r>
          </a:p>
          <a:p>
            <a:pPr marL="0" indent="0">
              <a:buNone/>
            </a:pPr>
            <a:r>
              <a:rPr lang="en-GB" sz="1800" dirty="0"/>
              <a:t>5	High Plains Drifter		17-10-2025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OCT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10029</TotalTime>
  <Words>778</Words>
  <Application>Microsoft Office PowerPoint</Application>
  <PresentationFormat>Widescreen</PresentationFormat>
  <Paragraphs>109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96</cp:revision>
  <cp:lastPrinted>2025-07-21T11:52:35Z</cp:lastPrinted>
  <dcterms:created xsi:type="dcterms:W3CDTF">2020-09-08T09:03:26Z</dcterms:created>
  <dcterms:modified xsi:type="dcterms:W3CDTF">2025-11-17T13:37:59Z</dcterms:modified>
</cp:coreProperties>
</file>