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2147376370" r:id="rId2"/>
    <p:sldId id="2147376369" r:id="rId3"/>
    <p:sldId id="741"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2393" autoAdjust="0"/>
  </p:normalViewPr>
  <p:slideViewPr>
    <p:cSldViewPr snapToGrid="0">
      <p:cViewPr varScale="1">
        <p:scale>
          <a:sx n="78" d="100"/>
          <a:sy n="78" d="100"/>
        </p:scale>
        <p:origin x="178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mear Keane" userId="eef31a02-fc57-41c7-a1dc-9c55ab6f1315" providerId="ADAL" clId="{7C773821-54A7-46F3-B34B-FBC916B0653C}"/>
    <pc:docChg chg="modSld">
      <pc:chgData name="Eimear Keane" userId="eef31a02-fc57-41c7-a1dc-9c55ab6f1315" providerId="ADAL" clId="{7C773821-54A7-46F3-B34B-FBC916B0653C}" dt="2025-11-19T12:59:31.885" v="1" actId="207"/>
      <pc:docMkLst>
        <pc:docMk/>
      </pc:docMkLst>
      <pc:sldChg chg="modSp mod">
        <pc:chgData name="Eimear Keane" userId="eef31a02-fc57-41c7-a1dc-9c55ab6f1315" providerId="ADAL" clId="{7C773821-54A7-46F3-B34B-FBC916B0653C}" dt="2025-11-19T12:59:31.885" v="1" actId="207"/>
        <pc:sldMkLst>
          <pc:docMk/>
          <pc:sldMk cId="991021067" sldId="741"/>
        </pc:sldMkLst>
        <pc:spChg chg="mod">
          <ac:chgData name="Eimear Keane" userId="eef31a02-fc57-41c7-a1dc-9c55ab6f1315" providerId="ADAL" clId="{7C773821-54A7-46F3-B34B-FBC916B0653C}" dt="2025-11-19T12:59:28.686" v="0" actId="207"/>
          <ac:spMkLst>
            <pc:docMk/>
            <pc:sldMk cId="991021067" sldId="741"/>
            <ac:spMk id="27" creationId="{9E6D5702-606C-4C55-AE07-AE391CE784F3}"/>
          </ac:spMkLst>
        </pc:spChg>
        <pc:spChg chg="mod">
          <ac:chgData name="Eimear Keane" userId="eef31a02-fc57-41c7-a1dc-9c55ab6f1315" providerId="ADAL" clId="{7C773821-54A7-46F3-B34B-FBC916B0653C}" dt="2025-11-19T12:59:31.885" v="1" actId="207"/>
          <ac:spMkLst>
            <pc:docMk/>
            <pc:sldMk cId="991021067" sldId="741"/>
            <ac:spMk id="30" creationId="{5261C57A-CF9B-47AA-89B6-59C9631E0E0D}"/>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tx1"/>
            </a:solidFill>
          </c:spPr>
          <c:dPt>
            <c:idx val="0"/>
            <c:bubble3D val="0"/>
            <c:spPr>
              <a:solidFill>
                <a:schemeClr val="accent5"/>
              </a:solidFill>
              <a:ln w="19050">
                <a:noFill/>
              </a:ln>
              <a:effectLst/>
            </c:spPr>
            <c:extLst>
              <c:ext xmlns:c16="http://schemas.microsoft.com/office/drawing/2014/chart" uri="{C3380CC4-5D6E-409C-BE32-E72D297353CC}">
                <c16:uniqueId val="{00000001-46F2-47B3-9C5A-B76CB9CC6C98}"/>
              </c:ext>
            </c:extLst>
          </c:dPt>
          <c:dPt>
            <c:idx val="1"/>
            <c:bubble3D val="0"/>
            <c:spPr>
              <a:solidFill>
                <a:schemeClr val="tx1"/>
              </a:solidFill>
              <a:ln w="19050">
                <a:noFill/>
              </a:ln>
              <a:effectLst/>
            </c:spPr>
            <c:extLst>
              <c:ext xmlns:c16="http://schemas.microsoft.com/office/drawing/2014/chart" uri="{C3380CC4-5D6E-409C-BE32-E72D297353CC}">
                <c16:uniqueId val="{00000003-46F2-47B3-9C5A-B76CB9CC6C98}"/>
              </c:ext>
            </c:extLst>
          </c:dPt>
          <c:dPt>
            <c:idx val="2"/>
            <c:bubble3D val="0"/>
            <c:spPr>
              <a:solidFill>
                <a:schemeClr val="tx1"/>
              </a:solidFill>
              <a:ln w="19050">
                <a:solidFill>
                  <a:schemeClr val="lt1"/>
                </a:solidFill>
              </a:ln>
              <a:effectLst/>
            </c:spPr>
            <c:extLst>
              <c:ext xmlns:c16="http://schemas.microsoft.com/office/drawing/2014/chart" uri="{C3380CC4-5D6E-409C-BE32-E72D297353CC}">
                <c16:uniqueId val="{00000005-46F2-47B3-9C5A-B76CB9CC6C98}"/>
              </c:ext>
            </c:extLst>
          </c:dPt>
          <c:dPt>
            <c:idx val="3"/>
            <c:bubble3D val="0"/>
            <c:spPr>
              <a:solidFill>
                <a:schemeClr val="tx1"/>
              </a:solidFill>
              <a:ln w="19050">
                <a:solidFill>
                  <a:schemeClr val="lt1"/>
                </a:solidFill>
              </a:ln>
              <a:effectLst/>
            </c:spPr>
            <c:extLst>
              <c:ext xmlns:c16="http://schemas.microsoft.com/office/drawing/2014/chart" uri="{C3380CC4-5D6E-409C-BE32-E72D297353CC}">
                <c16:uniqueId val="{00000007-46F2-47B3-9C5A-B76CB9CC6C98}"/>
              </c:ext>
            </c:extLst>
          </c:dPt>
          <c:cat>
            <c:strRef>
              <c:f>Sheet1!$A$2:$A$5</c:f>
              <c:strCache>
                <c:ptCount val="2"/>
                <c:pt idx="0">
                  <c:v>1st Qtr</c:v>
                </c:pt>
                <c:pt idx="1">
                  <c:v>2nd Qtr</c:v>
                </c:pt>
              </c:strCache>
            </c:strRef>
          </c:cat>
          <c:val>
            <c:numRef>
              <c:f>Sheet1!$B$2:$B$5</c:f>
              <c:numCache>
                <c:formatCode>General</c:formatCode>
                <c:ptCount val="4"/>
                <c:pt idx="0">
                  <c:v>70</c:v>
                </c:pt>
                <c:pt idx="1">
                  <c:v>30</c:v>
                </c:pt>
              </c:numCache>
            </c:numRef>
          </c:val>
          <c:extLst>
            <c:ext xmlns:c16="http://schemas.microsoft.com/office/drawing/2014/chart" uri="{C3380CC4-5D6E-409C-BE32-E72D297353CC}">
              <c16:uniqueId val="{00000008-46F2-47B3-9C5A-B76CB9CC6C98}"/>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tx1"/>
            </a:solidFill>
          </c:spPr>
          <c:dPt>
            <c:idx val="0"/>
            <c:bubble3D val="0"/>
            <c:spPr>
              <a:solidFill>
                <a:schemeClr val="accent2"/>
              </a:solidFill>
              <a:ln w="19050">
                <a:noFill/>
              </a:ln>
              <a:effectLst/>
            </c:spPr>
            <c:extLst>
              <c:ext xmlns:c16="http://schemas.microsoft.com/office/drawing/2014/chart" uri="{C3380CC4-5D6E-409C-BE32-E72D297353CC}">
                <c16:uniqueId val="{00000001-1F32-463D-B872-E2F16D630072}"/>
              </c:ext>
            </c:extLst>
          </c:dPt>
          <c:dPt>
            <c:idx val="1"/>
            <c:bubble3D val="0"/>
            <c:spPr>
              <a:solidFill>
                <a:schemeClr val="tx1"/>
              </a:solidFill>
              <a:ln w="19050">
                <a:noFill/>
              </a:ln>
              <a:effectLst/>
            </c:spPr>
            <c:extLst>
              <c:ext xmlns:c16="http://schemas.microsoft.com/office/drawing/2014/chart" uri="{C3380CC4-5D6E-409C-BE32-E72D297353CC}">
                <c16:uniqueId val="{00000003-1F32-463D-B872-E2F16D630072}"/>
              </c:ext>
            </c:extLst>
          </c:dPt>
          <c:dPt>
            <c:idx val="2"/>
            <c:bubble3D val="0"/>
            <c:spPr>
              <a:solidFill>
                <a:schemeClr val="tx1"/>
              </a:solidFill>
              <a:ln w="19050">
                <a:solidFill>
                  <a:schemeClr val="lt1"/>
                </a:solidFill>
              </a:ln>
              <a:effectLst/>
            </c:spPr>
            <c:extLst>
              <c:ext xmlns:c16="http://schemas.microsoft.com/office/drawing/2014/chart" uri="{C3380CC4-5D6E-409C-BE32-E72D297353CC}">
                <c16:uniqueId val="{00000005-1F32-463D-B872-E2F16D630072}"/>
              </c:ext>
            </c:extLst>
          </c:dPt>
          <c:dPt>
            <c:idx val="3"/>
            <c:bubble3D val="0"/>
            <c:spPr>
              <a:solidFill>
                <a:schemeClr val="tx1"/>
              </a:solidFill>
              <a:ln w="19050">
                <a:solidFill>
                  <a:schemeClr val="lt1"/>
                </a:solidFill>
              </a:ln>
              <a:effectLst/>
            </c:spPr>
            <c:extLst>
              <c:ext xmlns:c16="http://schemas.microsoft.com/office/drawing/2014/chart" uri="{C3380CC4-5D6E-409C-BE32-E72D297353CC}">
                <c16:uniqueId val="{00000007-1F32-463D-B872-E2F16D630072}"/>
              </c:ext>
            </c:extLst>
          </c:dPt>
          <c:cat>
            <c:strRef>
              <c:f>Sheet1!$A$2:$A$5</c:f>
              <c:strCache>
                <c:ptCount val="2"/>
                <c:pt idx="0">
                  <c:v>1st Qtr</c:v>
                </c:pt>
                <c:pt idx="1">
                  <c:v>2nd Qtr</c:v>
                </c:pt>
              </c:strCache>
            </c:strRef>
          </c:cat>
          <c:val>
            <c:numRef>
              <c:f>Sheet1!$B$2:$B$5</c:f>
              <c:numCache>
                <c:formatCode>General</c:formatCode>
                <c:ptCount val="4"/>
                <c:pt idx="0">
                  <c:v>67</c:v>
                </c:pt>
                <c:pt idx="1">
                  <c:v>33</c:v>
                </c:pt>
              </c:numCache>
            </c:numRef>
          </c:val>
          <c:extLst>
            <c:ext xmlns:c16="http://schemas.microsoft.com/office/drawing/2014/chart" uri="{C3380CC4-5D6E-409C-BE32-E72D297353CC}">
              <c16:uniqueId val="{00000008-1F32-463D-B872-E2F16D630072}"/>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4"/>
            </a:solidFill>
          </c:spPr>
          <c:dPt>
            <c:idx val="0"/>
            <c:bubble3D val="0"/>
            <c:spPr>
              <a:solidFill>
                <a:schemeClr val="accent4"/>
              </a:solidFill>
              <a:ln w="19050">
                <a:noFill/>
              </a:ln>
              <a:effectLst/>
            </c:spPr>
            <c:extLst>
              <c:ext xmlns:c16="http://schemas.microsoft.com/office/drawing/2014/chart" uri="{C3380CC4-5D6E-409C-BE32-E72D297353CC}">
                <c16:uniqueId val="{00000001-8505-40A9-BC2E-2818BBF7C240}"/>
              </c:ext>
            </c:extLst>
          </c:dPt>
          <c:dPt>
            <c:idx val="1"/>
            <c:bubble3D val="0"/>
            <c:spPr>
              <a:solidFill>
                <a:schemeClr val="tx1"/>
              </a:solidFill>
              <a:ln w="19050">
                <a:noFill/>
              </a:ln>
              <a:effectLst/>
            </c:spPr>
            <c:extLst>
              <c:ext xmlns:c16="http://schemas.microsoft.com/office/drawing/2014/chart" uri="{C3380CC4-5D6E-409C-BE32-E72D297353CC}">
                <c16:uniqueId val="{00000003-8505-40A9-BC2E-2818BBF7C240}"/>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8505-40A9-BC2E-2818BBF7C24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505-40A9-BC2E-2818BBF7C240}"/>
              </c:ext>
            </c:extLst>
          </c:dPt>
          <c:cat>
            <c:strRef>
              <c:f>Sheet1!$A$2:$A$5</c:f>
              <c:strCache>
                <c:ptCount val="2"/>
                <c:pt idx="0">
                  <c:v>1st Qtr</c:v>
                </c:pt>
                <c:pt idx="1">
                  <c:v>2nd Qtr</c:v>
                </c:pt>
              </c:strCache>
            </c:strRef>
          </c:cat>
          <c:val>
            <c:numRef>
              <c:f>Sheet1!$B$2:$B$5</c:f>
              <c:numCache>
                <c:formatCode>General</c:formatCode>
                <c:ptCount val="4"/>
                <c:pt idx="0">
                  <c:v>47</c:v>
                </c:pt>
                <c:pt idx="1">
                  <c:v>53</c:v>
                </c:pt>
              </c:numCache>
            </c:numRef>
          </c:val>
          <c:extLst>
            <c:ext xmlns:c16="http://schemas.microsoft.com/office/drawing/2014/chart" uri="{C3380CC4-5D6E-409C-BE32-E72D297353CC}">
              <c16:uniqueId val="{00000008-8505-40A9-BC2E-2818BBF7C240}"/>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tx2"/>
            </a:solidFill>
          </c:spPr>
          <c:dPt>
            <c:idx val="0"/>
            <c:bubble3D val="0"/>
            <c:spPr>
              <a:solidFill>
                <a:schemeClr val="accent6"/>
              </a:solidFill>
              <a:ln w="19050">
                <a:noFill/>
              </a:ln>
              <a:effectLst/>
            </c:spPr>
            <c:extLst>
              <c:ext xmlns:c16="http://schemas.microsoft.com/office/drawing/2014/chart" uri="{C3380CC4-5D6E-409C-BE32-E72D297353CC}">
                <c16:uniqueId val="{00000001-65FF-4988-B727-AD681EC383B3}"/>
              </c:ext>
            </c:extLst>
          </c:dPt>
          <c:dPt>
            <c:idx val="1"/>
            <c:bubble3D val="0"/>
            <c:spPr>
              <a:solidFill>
                <a:schemeClr val="tx1"/>
              </a:solidFill>
              <a:ln w="19050">
                <a:noFill/>
              </a:ln>
              <a:effectLst/>
            </c:spPr>
            <c:extLst>
              <c:ext xmlns:c16="http://schemas.microsoft.com/office/drawing/2014/chart" uri="{C3380CC4-5D6E-409C-BE32-E72D297353CC}">
                <c16:uniqueId val="{00000003-65FF-4988-B727-AD681EC383B3}"/>
              </c:ext>
            </c:extLst>
          </c:dPt>
          <c:dPt>
            <c:idx val="2"/>
            <c:bubble3D val="0"/>
            <c:spPr>
              <a:solidFill>
                <a:schemeClr val="tx2"/>
              </a:solidFill>
              <a:ln w="19050">
                <a:solidFill>
                  <a:schemeClr val="lt1"/>
                </a:solidFill>
              </a:ln>
              <a:effectLst/>
            </c:spPr>
            <c:extLst>
              <c:ext xmlns:c16="http://schemas.microsoft.com/office/drawing/2014/chart" uri="{C3380CC4-5D6E-409C-BE32-E72D297353CC}">
                <c16:uniqueId val="{00000005-65FF-4988-B727-AD681EC383B3}"/>
              </c:ext>
            </c:extLst>
          </c:dPt>
          <c:dPt>
            <c:idx val="3"/>
            <c:bubble3D val="0"/>
            <c:spPr>
              <a:solidFill>
                <a:schemeClr val="tx2"/>
              </a:solidFill>
              <a:ln w="19050">
                <a:solidFill>
                  <a:schemeClr val="lt1"/>
                </a:solidFill>
              </a:ln>
              <a:effectLst/>
            </c:spPr>
            <c:extLst>
              <c:ext xmlns:c16="http://schemas.microsoft.com/office/drawing/2014/chart" uri="{C3380CC4-5D6E-409C-BE32-E72D297353CC}">
                <c16:uniqueId val="{00000007-65FF-4988-B727-AD681EC383B3}"/>
              </c:ext>
            </c:extLst>
          </c:dPt>
          <c:cat>
            <c:strRef>
              <c:f>Sheet1!$A$2:$A$5</c:f>
              <c:strCache>
                <c:ptCount val="2"/>
                <c:pt idx="0">
                  <c:v>1st Qtr</c:v>
                </c:pt>
                <c:pt idx="1">
                  <c:v>2nd Qtr</c:v>
                </c:pt>
              </c:strCache>
            </c:strRef>
          </c:cat>
          <c:val>
            <c:numRef>
              <c:f>Sheet1!$B$2:$B$5</c:f>
              <c:numCache>
                <c:formatCode>General</c:formatCode>
                <c:ptCount val="4"/>
                <c:pt idx="0">
                  <c:v>24</c:v>
                </c:pt>
                <c:pt idx="1">
                  <c:v>76</c:v>
                </c:pt>
              </c:numCache>
            </c:numRef>
          </c:val>
          <c:extLst>
            <c:ext xmlns:c16="http://schemas.microsoft.com/office/drawing/2014/chart" uri="{C3380CC4-5D6E-409C-BE32-E72D297353CC}">
              <c16:uniqueId val="{00000008-65FF-4988-B727-AD681EC383B3}"/>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3"/>
            </a:solidFill>
          </c:spPr>
          <c:dPt>
            <c:idx val="0"/>
            <c:bubble3D val="0"/>
            <c:spPr>
              <a:solidFill>
                <a:schemeClr val="accent3"/>
              </a:solidFill>
              <a:ln w="19050">
                <a:noFill/>
              </a:ln>
              <a:effectLst/>
            </c:spPr>
            <c:extLst>
              <c:ext xmlns:c16="http://schemas.microsoft.com/office/drawing/2014/chart" uri="{C3380CC4-5D6E-409C-BE32-E72D297353CC}">
                <c16:uniqueId val="{00000001-39A5-49E0-B88D-A34DAF28CA87}"/>
              </c:ext>
            </c:extLst>
          </c:dPt>
          <c:dPt>
            <c:idx val="1"/>
            <c:bubble3D val="0"/>
            <c:spPr>
              <a:solidFill>
                <a:schemeClr val="tx1"/>
              </a:solidFill>
              <a:ln w="19050">
                <a:noFill/>
              </a:ln>
              <a:effectLst/>
            </c:spPr>
            <c:extLst>
              <c:ext xmlns:c16="http://schemas.microsoft.com/office/drawing/2014/chart" uri="{C3380CC4-5D6E-409C-BE32-E72D297353CC}">
                <c16:uniqueId val="{00000003-39A5-49E0-B88D-A34DAF28CA8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9A5-49E0-B88D-A34DAF28CA87}"/>
              </c:ext>
            </c:extLst>
          </c:dPt>
          <c:dPt>
            <c:idx val="3"/>
            <c:bubble3D val="0"/>
            <c:spPr>
              <a:solidFill>
                <a:schemeClr val="accent3"/>
              </a:solidFill>
              <a:ln w="19050">
                <a:solidFill>
                  <a:schemeClr val="lt1"/>
                </a:solidFill>
              </a:ln>
              <a:effectLst/>
            </c:spPr>
            <c:extLst>
              <c:ext xmlns:c16="http://schemas.microsoft.com/office/drawing/2014/chart" uri="{C3380CC4-5D6E-409C-BE32-E72D297353CC}">
                <c16:uniqueId val="{00000007-39A5-49E0-B88D-A34DAF28CA87}"/>
              </c:ext>
            </c:extLst>
          </c:dPt>
          <c:cat>
            <c:strRef>
              <c:f>Sheet1!$A$2:$A$5</c:f>
              <c:strCache>
                <c:ptCount val="2"/>
                <c:pt idx="0">
                  <c:v>1st Qtr</c:v>
                </c:pt>
                <c:pt idx="1">
                  <c:v>2nd Qtr</c:v>
                </c:pt>
              </c:strCache>
            </c:strRef>
          </c:cat>
          <c:val>
            <c:numRef>
              <c:f>Sheet1!$B$2:$B$5</c:f>
              <c:numCache>
                <c:formatCode>General</c:formatCode>
                <c:ptCount val="4"/>
                <c:pt idx="0">
                  <c:v>7</c:v>
                </c:pt>
                <c:pt idx="1">
                  <c:v>93</c:v>
                </c:pt>
              </c:numCache>
            </c:numRef>
          </c:val>
          <c:extLst>
            <c:ext xmlns:c16="http://schemas.microsoft.com/office/drawing/2014/chart" uri="{C3380CC4-5D6E-409C-BE32-E72D297353CC}">
              <c16:uniqueId val="{00000008-39A5-49E0-B88D-A34DAF28CA87}"/>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E85717-E986-4628-AC55-8195D5F3C827}" type="datetimeFigureOut">
              <a:rPr lang="en-IE" smtClean="0"/>
              <a:t>19/11/2025</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60D49D-52AF-4E8D-A0F8-A7AA2B332923}" type="slidenum">
              <a:rPr lang="en-IE" smtClean="0"/>
              <a:t>‹#›</a:t>
            </a:fld>
            <a:endParaRPr lang="en-IE"/>
          </a:p>
        </p:txBody>
      </p:sp>
    </p:spTree>
    <p:extLst>
      <p:ext uri="{BB962C8B-B14F-4D97-AF65-F5344CB8AC3E}">
        <p14:creationId xmlns:p14="http://schemas.microsoft.com/office/powerpoint/2010/main" val="2726497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763BA-CA9A-B77B-CF10-8F5EAB09BE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A2B4F-EBEC-6700-9486-116E88F77B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953918-0B60-B92B-58FD-3C85CAB864B5}"/>
              </a:ext>
            </a:extLst>
          </p:cNvPr>
          <p:cNvSpPr>
            <a:spLocks noGrp="1"/>
          </p:cNvSpPr>
          <p:nvPr>
            <p:ph type="body" idx="1"/>
          </p:nvPr>
        </p:nvSpPr>
        <p:spPr/>
        <p:txBody>
          <a:bodyPr/>
          <a:lstStyle/>
          <a:p>
            <a:pPr>
              <a:lnSpc>
                <a:spcPct val="100000"/>
              </a:lnSpc>
              <a:spcBef>
                <a:spcPct val="0"/>
              </a:spcBef>
              <a:buNone/>
            </a:pPr>
            <a:r>
              <a:rPr lang="en-US" altLang="ru-RU" sz="1200">
                <a:solidFill>
                  <a:schemeClr val="bg1"/>
                </a:solidFill>
                <a:latin typeface="Montserrat SemiBold" panose="00000700000000000000" pitchFamily="2" charset="0"/>
                <a:cs typeface="Arial" panose="020B0604020202020204" pitchFamily="34" charset="0"/>
              </a:rPr>
              <a:t>All attention. Active and non active and non attention. Comparing slow and fast decay</a:t>
            </a:r>
          </a:p>
          <a:p>
            <a:pPr>
              <a:lnSpc>
                <a:spcPct val="100000"/>
              </a:lnSpc>
              <a:spcBef>
                <a:spcPct val="0"/>
              </a:spcBef>
              <a:buNone/>
            </a:pPr>
            <a:r>
              <a:rPr lang="en-US" altLang="ru-RU" sz="1200">
                <a:solidFill>
                  <a:schemeClr val="bg1"/>
                </a:solidFill>
                <a:latin typeface="Montserrat" panose="00000500000000000000" pitchFamily="2" charset="0"/>
                <a:cs typeface="Arial" panose="020B0604020202020204" pitchFamily="34" charset="0"/>
              </a:rPr>
              <a:t>Attention levels remain consistent across TV platforms while dropping rapidly on social media platforms. </a:t>
            </a:r>
          </a:p>
          <a:p>
            <a:pPr>
              <a:lnSpc>
                <a:spcPct val="100000"/>
              </a:lnSpc>
              <a:spcBef>
                <a:spcPct val="0"/>
              </a:spcBef>
              <a:buNone/>
            </a:pPr>
            <a:endParaRPr lang="en-US" altLang="ru-RU" sz="1200">
              <a:solidFill>
                <a:schemeClr val="bg1"/>
              </a:solidFill>
              <a:latin typeface="Montserrat" panose="00000500000000000000" pitchFamily="2" charset="0"/>
              <a:cs typeface="Arial" panose="020B0604020202020204" pitchFamily="34" charset="0"/>
            </a:endParaRPr>
          </a:p>
          <a:p>
            <a:pPr>
              <a:lnSpc>
                <a:spcPct val="100000"/>
              </a:lnSpc>
              <a:spcBef>
                <a:spcPct val="0"/>
              </a:spcBef>
              <a:buNone/>
            </a:pPr>
            <a:r>
              <a:rPr lang="en-US" altLang="ru-RU" sz="1200">
                <a:solidFill>
                  <a:schemeClr val="bg1"/>
                </a:solidFill>
                <a:latin typeface="Montserrat" panose="00000500000000000000" pitchFamily="2" charset="0"/>
                <a:cs typeface="Arial" panose="020B0604020202020204" pitchFamily="34" charset="0"/>
              </a:rPr>
              <a:t>Competing socials experience rapid drop off within the first 3 seconds with less than 5% of viewers actively watching by the 15sec point</a:t>
            </a:r>
          </a:p>
          <a:p>
            <a:pPr>
              <a:lnSpc>
                <a:spcPct val="100000"/>
              </a:lnSpc>
              <a:spcBef>
                <a:spcPct val="0"/>
              </a:spcBef>
              <a:buNone/>
            </a:pPr>
            <a:endParaRPr lang="en-US" altLang="ru-RU" sz="1200">
              <a:solidFill>
                <a:schemeClr val="bg1"/>
              </a:solidFill>
              <a:latin typeface="Montserrat" panose="00000500000000000000" pitchFamily="2" charset="0"/>
              <a:cs typeface="Arial" panose="020B0604020202020204" pitchFamily="34" charset="0"/>
            </a:endParaRPr>
          </a:p>
          <a:p>
            <a:pPr>
              <a:spcBef>
                <a:spcPct val="0"/>
              </a:spcBef>
            </a:pPr>
            <a:r>
              <a:rPr lang="en-IE" sz="1200">
                <a:solidFill>
                  <a:schemeClr val="bg1"/>
                </a:solidFill>
                <a:effectLst/>
                <a:latin typeface="Montserrat" pitchFamily="2" charset="77"/>
              </a:rPr>
              <a:t>YouTube is a hybrid platform - its doesn’t decay as slowly as TV but its also not as fast as other social media platforms. The biggest thing to watch for with YouTube is skippable ads see a significant drop beyond 6sec mark. </a:t>
            </a:r>
          </a:p>
          <a:p>
            <a:pPr>
              <a:lnSpc>
                <a:spcPct val="100000"/>
              </a:lnSpc>
              <a:spcBef>
                <a:spcPct val="0"/>
              </a:spcBef>
              <a:buNone/>
            </a:pPr>
            <a:endParaRPr lang="en-US" altLang="ru-RU" sz="1200">
              <a:solidFill>
                <a:schemeClr val="bg1"/>
              </a:solidFill>
              <a:latin typeface="Montserrat" panose="00000500000000000000" pitchFamily="2" charset="0"/>
              <a:cs typeface="Arial" panose="020B0604020202020204" pitchFamily="34" charset="0"/>
            </a:endParaRPr>
          </a:p>
          <a:p>
            <a:pPr>
              <a:lnSpc>
                <a:spcPct val="100000"/>
              </a:lnSpc>
              <a:spcBef>
                <a:spcPct val="0"/>
              </a:spcBef>
              <a:buNone/>
            </a:pPr>
            <a:r>
              <a:rPr lang="en-US" altLang="ru-RU" sz="1200">
                <a:solidFill>
                  <a:schemeClr val="bg1"/>
                </a:solidFill>
                <a:latin typeface="Montserrat" panose="00000500000000000000" pitchFamily="2" charset="0"/>
                <a:cs typeface="Arial" panose="020B0604020202020204" pitchFamily="34" charset="0"/>
              </a:rPr>
              <a:t>Slow decay means TV is very strong for telling stories and delivering emotional creative so helping to grow mental availability</a:t>
            </a:r>
          </a:p>
          <a:p>
            <a:pPr algn="l"/>
            <a:endParaRPr lang="en-IE"/>
          </a:p>
        </p:txBody>
      </p:sp>
      <p:sp>
        <p:nvSpPr>
          <p:cNvPr id="4" name="Slide Number Placeholder 3">
            <a:extLst>
              <a:ext uri="{FF2B5EF4-FFF2-40B4-BE49-F238E27FC236}">
                <a16:creationId xmlns:a16="http://schemas.microsoft.com/office/drawing/2014/main" id="{214F86DC-D755-945A-5789-3EAA31AE3523}"/>
              </a:ext>
            </a:extLst>
          </p:cNvPr>
          <p:cNvSpPr>
            <a:spLocks noGrp="1"/>
          </p:cNvSpPr>
          <p:nvPr>
            <p:ph type="sldNum" sz="quarter" idx="5"/>
          </p:nvPr>
        </p:nvSpPr>
        <p:spPr/>
        <p:txBody>
          <a:bodyPr/>
          <a:lstStyle/>
          <a:p>
            <a:fld id="{0ECA82EC-A1FD-4E69-99D5-63A6B01E7503}" type="slidenum">
              <a:rPr lang="en-US" smtClean="0"/>
              <a:t>1</a:t>
            </a:fld>
            <a:endParaRPr lang="en-US"/>
          </a:p>
        </p:txBody>
      </p:sp>
    </p:spTree>
    <p:extLst>
      <p:ext uri="{BB962C8B-B14F-4D97-AF65-F5344CB8AC3E}">
        <p14:creationId xmlns:p14="http://schemas.microsoft.com/office/powerpoint/2010/main" val="1734765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763BA-CA9A-B77B-CF10-8F5EAB09BE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A2B4F-EBEC-6700-9486-116E88F77B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953918-0B60-B92B-58FD-3C85CAB864B5}"/>
              </a:ext>
            </a:extLst>
          </p:cNvPr>
          <p:cNvSpPr>
            <a:spLocks noGrp="1"/>
          </p:cNvSpPr>
          <p:nvPr>
            <p:ph type="body" idx="1"/>
          </p:nvPr>
        </p:nvSpPr>
        <p:spPr/>
        <p:txBody>
          <a:bodyPr/>
          <a:lstStyle/>
          <a:p>
            <a:pPr>
              <a:lnSpc>
                <a:spcPct val="100000"/>
              </a:lnSpc>
              <a:spcBef>
                <a:spcPct val="0"/>
              </a:spcBef>
              <a:buNone/>
            </a:pPr>
            <a:r>
              <a:rPr lang="en-US" altLang="ru-RU" sz="1200">
                <a:solidFill>
                  <a:schemeClr val="bg1"/>
                </a:solidFill>
                <a:latin typeface="Montserrat SemiBold" panose="00000700000000000000" pitchFamily="2" charset="0"/>
                <a:cs typeface="Arial" panose="020B0604020202020204" pitchFamily="34" charset="0"/>
              </a:rPr>
              <a:t>All attention. Active and non active and non attention. Comparing slow and fast decay</a:t>
            </a:r>
          </a:p>
          <a:p>
            <a:pPr>
              <a:lnSpc>
                <a:spcPct val="100000"/>
              </a:lnSpc>
              <a:spcBef>
                <a:spcPct val="0"/>
              </a:spcBef>
              <a:buNone/>
            </a:pPr>
            <a:r>
              <a:rPr lang="en-US" altLang="ru-RU" sz="1200">
                <a:solidFill>
                  <a:schemeClr val="bg1"/>
                </a:solidFill>
                <a:latin typeface="Montserrat" panose="00000500000000000000" pitchFamily="2" charset="0"/>
                <a:cs typeface="Arial" panose="020B0604020202020204" pitchFamily="34" charset="0"/>
              </a:rPr>
              <a:t>Attention levels remain consistent across TV platforms while dropping rapidly on social media platforms. </a:t>
            </a:r>
          </a:p>
          <a:p>
            <a:pPr>
              <a:lnSpc>
                <a:spcPct val="100000"/>
              </a:lnSpc>
              <a:spcBef>
                <a:spcPct val="0"/>
              </a:spcBef>
              <a:buNone/>
            </a:pPr>
            <a:endParaRPr lang="en-US" altLang="ru-RU" sz="1200">
              <a:solidFill>
                <a:schemeClr val="bg1"/>
              </a:solidFill>
              <a:latin typeface="Montserrat" panose="00000500000000000000" pitchFamily="2" charset="0"/>
              <a:cs typeface="Arial" panose="020B0604020202020204" pitchFamily="34" charset="0"/>
            </a:endParaRPr>
          </a:p>
          <a:p>
            <a:pPr>
              <a:lnSpc>
                <a:spcPct val="100000"/>
              </a:lnSpc>
              <a:spcBef>
                <a:spcPct val="0"/>
              </a:spcBef>
              <a:buNone/>
            </a:pPr>
            <a:r>
              <a:rPr lang="en-US" altLang="ru-RU" sz="1200">
                <a:solidFill>
                  <a:schemeClr val="bg1"/>
                </a:solidFill>
                <a:latin typeface="Montserrat" panose="00000500000000000000" pitchFamily="2" charset="0"/>
                <a:cs typeface="Arial" panose="020B0604020202020204" pitchFamily="34" charset="0"/>
              </a:rPr>
              <a:t>Competing socials experience rapid drop off within the first 3 seconds with less than 5% of viewers actively watching by the 15sec point</a:t>
            </a:r>
          </a:p>
          <a:p>
            <a:pPr>
              <a:lnSpc>
                <a:spcPct val="100000"/>
              </a:lnSpc>
              <a:spcBef>
                <a:spcPct val="0"/>
              </a:spcBef>
              <a:buNone/>
            </a:pPr>
            <a:endParaRPr lang="en-US" altLang="ru-RU" sz="1200">
              <a:solidFill>
                <a:schemeClr val="bg1"/>
              </a:solidFill>
              <a:latin typeface="Montserrat" panose="00000500000000000000" pitchFamily="2" charset="0"/>
              <a:cs typeface="Arial" panose="020B0604020202020204" pitchFamily="34" charset="0"/>
            </a:endParaRPr>
          </a:p>
          <a:p>
            <a:pPr>
              <a:spcBef>
                <a:spcPct val="0"/>
              </a:spcBef>
            </a:pPr>
            <a:r>
              <a:rPr lang="en-IE" sz="1200">
                <a:solidFill>
                  <a:schemeClr val="bg1"/>
                </a:solidFill>
                <a:effectLst/>
                <a:latin typeface="Montserrat" pitchFamily="2" charset="77"/>
              </a:rPr>
              <a:t>YouTube is a hybrid platform - its doesn’t decay as slowly as TV but its also not as fast as other social media platforms. The biggest thing to watch for with YouTube is skippable ads see a significant drop beyond 6sec mark. </a:t>
            </a:r>
          </a:p>
          <a:p>
            <a:pPr>
              <a:lnSpc>
                <a:spcPct val="100000"/>
              </a:lnSpc>
              <a:spcBef>
                <a:spcPct val="0"/>
              </a:spcBef>
              <a:buNone/>
            </a:pPr>
            <a:endParaRPr lang="en-US" altLang="ru-RU" sz="1200">
              <a:solidFill>
                <a:schemeClr val="bg1"/>
              </a:solidFill>
              <a:latin typeface="Montserrat" panose="00000500000000000000" pitchFamily="2" charset="0"/>
              <a:cs typeface="Arial" panose="020B0604020202020204" pitchFamily="34" charset="0"/>
            </a:endParaRPr>
          </a:p>
          <a:p>
            <a:pPr>
              <a:lnSpc>
                <a:spcPct val="100000"/>
              </a:lnSpc>
              <a:spcBef>
                <a:spcPct val="0"/>
              </a:spcBef>
              <a:buNone/>
            </a:pPr>
            <a:r>
              <a:rPr lang="en-US" altLang="ru-RU" sz="1200">
                <a:solidFill>
                  <a:schemeClr val="bg1"/>
                </a:solidFill>
                <a:latin typeface="Montserrat" panose="00000500000000000000" pitchFamily="2" charset="0"/>
                <a:cs typeface="Arial" panose="020B0604020202020204" pitchFamily="34" charset="0"/>
              </a:rPr>
              <a:t>Slow decay means TV is very strong for telling stories and delivering emotional creative so helping to grow mental availability</a:t>
            </a:r>
          </a:p>
          <a:p>
            <a:pPr algn="l"/>
            <a:endParaRPr lang="en-IE"/>
          </a:p>
        </p:txBody>
      </p:sp>
      <p:sp>
        <p:nvSpPr>
          <p:cNvPr id="4" name="Slide Number Placeholder 3">
            <a:extLst>
              <a:ext uri="{FF2B5EF4-FFF2-40B4-BE49-F238E27FC236}">
                <a16:creationId xmlns:a16="http://schemas.microsoft.com/office/drawing/2014/main" id="{214F86DC-D755-945A-5789-3EAA31AE3523}"/>
              </a:ext>
            </a:extLst>
          </p:cNvPr>
          <p:cNvSpPr>
            <a:spLocks noGrp="1"/>
          </p:cNvSpPr>
          <p:nvPr>
            <p:ph type="sldNum" sz="quarter" idx="5"/>
          </p:nvPr>
        </p:nvSpPr>
        <p:spPr/>
        <p:txBody>
          <a:bodyPr/>
          <a:lstStyle/>
          <a:p>
            <a:fld id="{0ECA82EC-A1FD-4E69-99D5-63A6B01E7503}" type="slidenum">
              <a:rPr lang="en-US" smtClean="0"/>
              <a:t>2</a:t>
            </a:fld>
            <a:endParaRPr lang="en-US"/>
          </a:p>
        </p:txBody>
      </p:sp>
    </p:spTree>
    <p:extLst>
      <p:ext uri="{BB962C8B-B14F-4D97-AF65-F5344CB8AC3E}">
        <p14:creationId xmlns:p14="http://schemas.microsoft.com/office/powerpoint/2010/main" val="1734765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Active attention Is </a:t>
            </a:r>
            <a:r>
              <a:rPr lang="en-US" sz="1200" dirty="0">
                <a:solidFill>
                  <a:schemeClr val="lt1"/>
                </a:solidFill>
                <a:latin typeface="Montserrat" panose="00000500000000000000" pitchFamily="2" charset="0"/>
              </a:rPr>
              <a:t>Mobile: </a:t>
            </a:r>
          </a:p>
          <a:p>
            <a:r>
              <a:rPr lang="en-US" sz="1200" dirty="0">
                <a:solidFill>
                  <a:schemeClr val="lt1"/>
                </a:solidFill>
                <a:latin typeface="Montserrat" panose="00000500000000000000" pitchFamily="2" charset="0"/>
              </a:rPr>
              <a:t>Looking directly at the ad</a:t>
            </a:r>
          </a:p>
          <a:p>
            <a:r>
              <a:rPr lang="en-US" sz="1200" dirty="0">
                <a:solidFill>
                  <a:schemeClr val="lt1"/>
                </a:solidFill>
                <a:latin typeface="Montserrat" panose="00000500000000000000" pitchFamily="2" charset="0"/>
              </a:rPr>
              <a:t>Desktop: Looking directly at the ad</a:t>
            </a:r>
          </a:p>
          <a:p>
            <a:r>
              <a:rPr lang="en-US" sz="1200" dirty="0">
                <a:solidFill>
                  <a:schemeClr val="lt1"/>
                </a:solidFill>
                <a:latin typeface="Montserrat" panose="00000500000000000000" pitchFamily="2" charset="0"/>
              </a:rPr>
              <a:t>TV: Looking directly at the ad</a:t>
            </a:r>
            <a:endParaRPr lang="en-US" sz="1200" b="1" dirty="0">
              <a:solidFill>
                <a:schemeClr val="lt1"/>
              </a:solidFill>
              <a:latin typeface="Montserrat" panose="00000500000000000000" pitchFamily="2" charset="0"/>
              <a:ea typeface="Inter"/>
              <a:cs typeface="Inter"/>
              <a:sym typeface="Inter"/>
            </a:endParaRPr>
          </a:p>
          <a:p>
            <a:endParaRPr lang="en-GB" dirty="0"/>
          </a:p>
        </p:txBody>
      </p:sp>
      <p:sp>
        <p:nvSpPr>
          <p:cNvPr id="4" name="Slide Number Placeholder 3"/>
          <p:cNvSpPr>
            <a:spLocks noGrp="1"/>
          </p:cNvSpPr>
          <p:nvPr>
            <p:ph type="sldNum" sz="quarter" idx="5"/>
          </p:nvPr>
        </p:nvSpPr>
        <p:spPr/>
        <p:txBody>
          <a:bodyPr/>
          <a:lstStyle/>
          <a:p>
            <a:fld id="{453F3D75-4A3B-4264-948B-0FA0CC5C1899}" type="slidenum">
              <a:rPr lang="en-GB" smtClean="0"/>
              <a:t>3</a:t>
            </a:fld>
            <a:endParaRPr lang="en-GB"/>
          </a:p>
        </p:txBody>
      </p:sp>
    </p:spTree>
    <p:extLst>
      <p:ext uri="{BB962C8B-B14F-4D97-AF65-F5344CB8AC3E}">
        <p14:creationId xmlns:p14="http://schemas.microsoft.com/office/powerpoint/2010/main" val="1299122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37" name="Freeform: Shape 36"/>
          <p:cNvSpPr/>
          <p:nvPr userDrawn="1"/>
        </p:nvSpPr>
        <p:spPr>
          <a:xfrm>
            <a:off x="4064000" y="3200400"/>
            <a:ext cx="8128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Picture Placeholder 35"/>
          <p:cNvSpPr>
            <a:spLocks noGrp="1"/>
          </p:cNvSpPr>
          <p:nvPr>
            <p:ph type="pic" sz="quarter" idx="13"/>
          </p:nvPr>
        </p:nvSpPr>
        <p:spPr>
          <a:xfrm>
            <a:off x="0" y="1371600"/>
            <a:ext cx="8129016"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8000 w 8129016"/>
              <a:gd name="connsiteY3" fmla="*/ 1828800 h 3657600"/>
              <a:gd name="connsiteX4" fmla="*/ 4064000 w 8129016"/>
              <a:gd name="connsiteY4" fmla="*/ 1828800 h 3657600"/>
              <a:gd name="connsiteX5" fmla="*/ 4064000 w 8129016"/>
              <a:gd name="connsiteY5" fmla="*/ 3657600 h 3657600"/>
              <a:gd name="connsiteX6" fmla="*/ 0 w 8129016"/>
              <a:gd name="connsiteY6"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29016" h="3657600">
                <a:moveTo>
                  <a:pt x="0" y="0"/>
                </a:moveTo>
                <a:lnTo>
                  <a:pt x="8129016" y="0"/>
                </a:lnTo>
                <a:lnTo>
                  <a:pt x="8129016" y="1828800"/>
                </a:lnTo>
                <a:lnTo>
                  <a:pt x="8128000" y="1828800"/>
                </a:lnTo>
                <a:lnTo>
                  <a:pt x="4064000" y="18288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9" name="Rectangle 8"/>
          <p:cNvSpPr/>
          <p:nvPr userDrawn="1"/>
        </p:nvSpPr>
        <p:spPr>
          <a:xfrm>
            <a:off x="8128000" y="1371600"/>
            <a:ext cx="40640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4064000" y="5029200"/>
            <a:ext cx="4064000" cy="182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8128000" y="5029200"/>
            <a:ext cx="4064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064000" y="3225452"/>
            <a:ext cx="8128000" cy="1067644"/>
          </a:xfrm>
          <a:prstGeom prst="rect">
            <a:avLst/>
          </a:prstGeom>
        </p:spPr>
        <p:txBody>
          <a:bodyPr lIns="274320" rIns="457200" anchor="b">
            <a:noAutofit/>
          </a:bodyPr>
          <a:lstStyle>
            <a:lvl1pPr algn="l">
              <a:defRPr sz="4400" b="1">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8128000" y="6356349"/>
            <a:ext cx="4064000" cy="365125"/>
          </a:xfrm>
          <a:prstGeom prst="rect">
            <a:avLst/>
          </a:prstGeom>
        </p:spPr>
        <p:txBody>
          <a:bodyPr rIns="457200"/>
          <a:lstStyle>
            <a:lvl1pPr algn="ct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0" y="6356350"/>
            <a:ext cx="4064000" cy="365125"/>
          </a:xfrm>
          <a:prstGeom prst="rect">
            <a:avLst/>
          </a:prstGeom>
        </p:spPr>
        <p:txBody>
          <a:bodyPr/>
          <a:lstStyle>
            <a:lvl1pP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4064000" y="6356350"/>
            <a:ext cx="4064000" cy="365125"/>
          </a:xfrm>
          <a:prstGeom prst="rect">
            <a:avLst/>
          </a:prstGeom>
        </p:spPr>
        <p:txBody>
          <a:bodyPr/>
          <a:lstStyle>
            <a:lvl1pPr algn="ctr">
              <a:defRPr>
                <a:solidFill>
                  <a:schemeClr val="bg2">
                    <a:lumMod val="50000"/>
                  </a:schemeClr>
                </a:solidFill>
              </a:defRPr>
            </a:lvl1pPr>
          </a:lstStyle>
          <a:p>
            <a:fld id="{FC1CF07D-8B3F-4D32-B059-0039CEA46DB1}" type="slidenum">
              <a:rPr lang="en-US" smtClean="0"/>
              <a:pPr/>
              <a:t>‹#›</a:t>
            </a:fld>
            <a:endParaRPr lang="en-US" dirty="0"/>
          </a:p>
        </p:txBody>
      </p:sp>
      <p:sp>
        <p:nvSpPr>
          <p:cNvPr id="3" name="Subtitle 2"/>
          <p:cNvSpPr>
            <a:spLocks noGrp="1"/>
          </p:cNvSpPr>
          <p:nvPr>
            <p:ph type="subTitle" idx="1"/>
          </p:nvPr>
        </p:nvSpPr>
        <p:spPr>
          <a:xfrm>
            <a:off x="4064000" y="4323604"/>
            <a:ext cx="8128000" cy="407890"/>
          </a:xfrm>
          <a:prstGeom prst="rect">
            <a:avLst/>
          </a:prstGeom>
        </p:spPr>
        <p:txBody>
          <a:bodyPr lIns="274320"/>
          <a:lstStyle>
            <a:lvl1pPr marL="0" indent="0" algn="l">
              <a:buNone/>
              <a:defRPr sz="24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515799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38" name="Title 1"/>
          <p:cNvSpPr>
            <a:spLocks noGrp="1"/>
          </p:cNvSpPr>
          <p:nvPr>
            <p:ph type="ctrTitle"/>
          </p:nvPr>
        </p:nvSpPr>
        <p:spPr>
          <a:xfrm>
            <a:off x="4757682" y="4074661"/>
            <a:ext cx="6964465" cy="1067644"/>
          </a:xfrm>
          <a:prstGeom prst="rect">
            <a:avLst/>
          </a:prstGeom>
        </p:spPr>
        <p:txBody>
          <a:bodyPr lIns="274320" rIns="0" anchor="b">
            <a:noAutofit/>
          </a:bodyPr>
          <a:lstStyle>
            <a:lvl1pPr algn="l">
              <a:defRPr sz="32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4757682" y="5172813"/>
            <a:ext cx="6964465" cy="407890"/>
          </a:xfrm>
          <a:prstGeom prst="rect">
            <a:avLst/>
          </a:prstGeom>
        </p:spPr>
        <p:txBody>
          <a:bodyPr lIns="274320" rIns="0"/>
          <a:lstStyle>
            <a:lvl1pPr marL="0" indent="0" algn="l">
              <a:buNone/>
              <a:defRPr sz="24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31" name="Freeform: Shape 30"/>
          <p:cNvSpPr/>
          <p:nvPr userDrawn="1"/>
        </p:nvSpPr>
        <p:spPr>
          <a:xfrm rot="5400000">
            <a:off x="-487322" y="3075509"/>
            <a:ext cx="4269815" cy="3295170"/>
          </a:xfrm>
          <a:custGeom>
            <a:avLst/>
            <a:gdLst>
              <a:gd name="connsiteX0" fmla="*/ 0 w 4269815"/>
              <a:gd name="connsiteY0" fmla="*/ 3295170 h 3295170"/>
              <a:gd name="connsiteX1" fmla="*/ 2383562 w 4269815"/>
              <a:gd name="connsiteY1" fmla="*/ 0 h 3295170"/>
              <a:gd name="connsiteX2" fmla="*/ 4269815 w 4269815"/>
              <a:gd name="connsiteY2" fmla="*/ 2529419 h 3295170"/>
              <a:gd name="connsiteX3" fmla="*/ 4269815 w 4269815"/>
              <a:gd name="connsiteY3" fmla="*/ 3295170 h 3295170"/>
            </a:gdLst>
            <a:ahLst/>
            <a:cxnLst>
              <a:cxn ang="0">
                <a:pos x="connsiteX0" y="connsiteY0"/>
              </a:cxn>
              <a:cxn ang="0">
                <a:pos x="connsiteX1" y="connsiteY1"/>
              </a:cxn>
              <a:cxn ang="0">
                <a:pos x="connsiteX2" y="connsiteY2"/>
              </a:cxn>
              <a:cxn ang="0">
                <a:pos x="connsiteX3" y="connsiteY3"/>
              </a:cxn>
            </a:cxnLst>
            <a:rect l="l" t="t" r="r" b="b"/>
            <a:pathLst>
              <a:path w="4269815" h="3295170">
                <a:moveTo>
                  <a:pt x="0" y="3295170"/>
                </a:moveTo>
                <a:lnTo>
                  <a:pt x="2383562" y="0"/>
                </a:lnTo>
                <a:lnTo>
                  <a:pt x="4269815" y="2529419"/>
                </a:lnTo>
                <a:lnTo>
                  <a:pt x="4269815" y="329517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Picture Placeholder 24"/>
          <p:cNvSpPr>
            <a:spLocks noGrp="1"/>
          </p:cNvSpPr>
          <p:nvPr>
            <p:ph type="pic" sz="quarter" idx="13"/>
          </p:nvPr>
        </p:nvSpPr>
        <p:spPr>
          <a:xfrm>
            <a:off x="0" y="0"/>
            <a:ext cx="9962166" cy="4723331"/>
          </a:xfrm>
          <a:custGeom>
            <a:avLst/>
            <a:gdLst>
              <a:gd name="connsiteX0" fmla="*/ 0 w 9962166"/>
              <a:gd name="connsiteY0" fmla="*/ 0 h 4723331"/>
              <a:gd name="connsiteX1" fmla="*/ 9962166 w 9962166"/>
              <a:gd name="connsiteY1" fmla="*/ 0 h 4723331"/>
              <a:gd name="connsiteX2" fmla="*/ 3628293 w 9962166"/>
              <a:gd name="connsiteY2" fmla="*/ 4723331 h 4723331"/>
              <a:gd name="connsiteX3" fmla="*/ 0 w 9962166"/>
              <a:gd name="connsiteY3" fmla="*/ 2098805 h 4723331"/>
            </a:gdLst>
            <a:ahLst/>
            <a:cxnLst>
              <a:cxn ang="0">
                <a:pos x="connsiteX0" y="connsiteY0"/>
              </a:cxn>
              <a:cxn ang="0">
                <a:pos x="connsiteX1" y="connsiteY1"/>
              </a:cxn>
              <a:cxn ang="0">
                <a:pos x="connsiteX2" y="connsiteY2"/>
              </a:cxn>
              <a:cxn ang="0">
                <a:pos x="connsiteX3" y="connsiteY3"/>
              </a:cxn>
            </a:cxnLst>
            <a:rect l="l" t="t" r="r" b="b"/>
            <a:pathLst>
              <a:path w="9962166" h="4723331">
                <a:moveTo>
                  <a:pt x="0" y="0"/>
                </a:moveTo>
                <a:lnTo>
                  <a:pt x="9962166" y="0"/>
                </a:lnTo>
                <a:lnTo>
                  <a:pt x="3628293" y="4723331"/>
                </a:lnTo>
                <a:lnTo>
                  <a:pt x="0" y="2098805"/>
                </a:lnTo>
                <a:close/>
              </a:path>
            </a:pathLst>
          </a:custGeom>
        </p:spPr>
        <p:txBody>
          <a:bodyPr wrap="square">
            <a:noAutofit/>
          </a:bodyPr>
          <a:lstStyle/>
          <a:p>
            <a:endParaRPr lang="en-US" dirty="0"/>
          </a:p>
        </p:txBody>
      </p:sp>
      <p:sp>
        <p:nvSpPr>
          <p:cNvPr id="35" name="Freeform: Shape 34"/>
          <p:cNvSpPr/>
          <p:nvPr userDrawn="1"/>
        </p:nvSpPr>
        <p:spPr>
          <a:xfrm rot="10800000" flipV="1">
            <a:off x="1423477" y="5213253"/>
            <a:ext cx="4479354" cy="1644747"/>
          </a:xfrm>
          <a:custGeom>
            <a:avLst/>
            <a:gdLst>
              <a:gd name="connsiteX0" fmla="*/ 2273790 w 4479354"/>
              <a:gd name="connsiteY0" fmla="*/ 0 h 1644747"/>
              <a:gd name="connsiteX1" fmla="*/ 0 w 4479354"/>
              <a:gd name="connsiteY1" fmla="*/ 1644747 h 1644747"/>
              <a:gd name="connsiteX2" fmla="*/ 4479354 w 4479354"/>
              <a:gd name="connsiteY2" fmla="*/ 1644747 h 1644747"/>
            </a:gdLst>
            <a:ahLst/>
            <a:cxnLst>
              <a:cxn ang="0">
                <a:pos x="connsiteX0" y="connsiteY0"/>
              </a:cxn>
              <a:cxn ang="0">
                <a:pos x="connsiteX1" y="connsiteY1"/>
              </a:cxn>
              <a:cxn ang="0">
                <a:pos x="connsiteX2" y="connsiteY2"/>
              </a:cxn>
            </a:cxnLst>
            <a:rect l="l" t="t" r="r" b="b"/>
            <a:pathLst>
              <a:path w="4479354" h="1644747">
                <a:moveTo>
                  <a:pt x="2273790" y="0"/>
                </a:moveTo>
                <a:lnTo>
                  <a:pt x="0" y="1644747"/>
                </a:lnTo>
                <a:lnTo>
                  <a:pt x="4479354" y="1644747"/>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2825806" y="6356349"/>
            <a:ext cx="1931877" cy="365125"/>
          </a:xfrm>
          <a:prstGeom prst="rect">
            <a:avLst/>
          </a:prstGeom>
        </p:spPr>
        <p:txBody>
          <a:bodyPr lIns="0" rIns="0"/>
          <a:lstStyle>
            <a:lvl1pPr algn="ctr">
              <a:defRPr>
                <a:solidFill>
                  <a:schemeClr val="bg2">
                    <a:lumMod val="75000"/>
                  </a:schemeClr>
                </a:solidFill>
              </a:defRPr>
            </a:lvl1pPr>
          </a:lstStyle>
          <a:p>
            <a:r>
              <a:rPr lang="en-US" dirty="0"/>
              <a:t>Your Date Here</a:t>
            </a:r>
          </a:p>
        </p:txBody>
      </p:sp>
      <p:sp>
        <p:nvSpPr>
          <p:cNvPr id="41" name="Footer Placeholder 4"/>
          <p:cNvSpPr>
            <a:spLocks noGrp="1"/>
          </p:cNvSpPr>
          <p:nvPr>
            <p:ph type="ftr" sz="quarter" idx="12"/>
          </p:nvPr>
        </p:nvSpPr>
        <p:spPr>
          <a:xfrm>
            <a:off x="6074434"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pic>
        <p:nvPicPr>
          <p:cNvPr id="10" name="Picture 1">
            <a:extLst>
              <a:ext uri="{FF2B5EF4-FFF2-40B4-BE49-F238E27FC236}">
                <a16:creationId xmlns:a16="http://schemas.microsoft.com/office/drawing/2014/main" id="{32BA591D-23E7-4268-9B01-7B4E5231D53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9745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ransition Slide 1">
    <p:spTree>
      <p:nvGrpSpPr>
        <p:cNvPr id="1" name=""/>
        <p:cNvGrpSpPr/>
        <p:nvPr/>
      </p:nvGrpSpPr>
      <p:grpSpPr>
        <a:xfrm>
          <a:off x="0" y="0"/>
          <a:ext cx="0" cy="0"/>
          <a:chOff x="0" y="0"/>
          <a:chExt cx="0" cy="0"/>
        </a:xfrm>
      </p:grpSpPr>
      <p:sp>
        <p:nvSpPr>
          <p:cNvPr id="38" name="Title 1"/>
          <p:cNvSpPr>
            <a:spLocks noGrp="1"/>
          </p:cNvSpPr>
          <p:nvPr>
            <p:ph type="ctrTitle"/>
          </p:nvPr>
        </p:nvSpPr>
        <p:spPr>
          <a:xfrm>
            <a:off x="3287688" y="4074661"/>
            <a:ext cx="8434459" cy="1067644"/>
          </a:xfrm>
          <a:prstGeom prst="rect">
            <a:avLst/>
          </a:prstGeom>
        </p:spPr>
        <p:txBody>
          <a:bodyPr lIns="274320" rIns="0" anchor="b">
            <a:noAutofit/>
          </a:bodyPr>
          <a:lstStyle>
            <a:lvl1pPr algn="l">
              <a:defRPr sz="44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3287688" y="5172813"/>
            <a:ext cx="8434459" cy="480131"/>
          </a:xfrm>
          <a:prstGeom prst="rect">
            <a:avLst/>
          </a:prstGeom>
        </p:spPr>
        <p:txBody>
          <a:bodyPr wrap="square" lIns="274320" rIns="0">
            <a:sp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Freeform: Shape 11"/>
          <p:cNvSpPr/>
          <p:nvPr userDrawn="1"/>
        </p:nvSpPr>
        <p:spPr>
          <a:xfrm rot="5400000">
            <a:off x="-267349" y="4414555"/>
            <a:ext cx="1674590" cy="1139894"/>
          </a:xfrm>
          <a:custGeom>
            <a:avLst/>
            <a:gdLst>
              <a:gd name="connsiteX0" fmla="*/ 0 w 1674590"/>
              <a:gd name="connsiteY0" fmla="*/ 1139893 h 1139894"/>
              <a:gd name="connsiteX1" fmla="*/ 824542 w 1674590"/>
              <a:gd name="connsiteY1" fmla="*/ 0 h 1139894"/>
              <a:gd name="connsiteX2" fmla="*/ 1674590 w 1674590"/>
              <a:gd name="connsiteY2" fmla="*/ 1139894 h 1139894"/>
            </a:gdLst>
            <a:ahLst/>
            <a:cxnLst>
              <a:cxn ang="0">
                <a:pos x="connsiteX0" y="connsiteY0"/>
              </a:cxn>
              <a:cxn ang="0">
                <a:pos x="connsiteX1" y="connsiteY1"/>
              </a:cxn>
              <a:cxn ang="0">
                <a:pos x="connsiteX2" y="connsiteY2"/>
              </a:cxn>
            </a:cxnLst>
            <a:rect l="l" t="t" r="r" b="b"/>
            <a:pathLst>
              <a:path w="1674590" h="1139894">
                <a:moveTo>
                  <a:pt x="0" y="1139893"/>
                </a:moveTo>
                <a:lnTo>
                  <a:pt x="824542" y="0"/>
                </a:lnTo>
                <a:lnTo>
                  <a:pt x="1674590" y="113989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p:cNvSpPr>
            <a:spLocks noGrp="1"/>
          </p:cNvSpPr>
          <p:nvPr>
            <p:ph type="pic" sz="quarter" idx="13"/>
          </p:nvPr>
        </p:nvSpPr>
        <p:spPr>
          <a:xfrm>
            <a:off x="1" y="0"/>
            <a:ext cx="7806889" cy="4723331"/>
          </a:xfrm>
          <a:custGeom>
            <a:avLst/>
            <a:gdLst>
              <a:gd name="connsiteX0" fmla="*/ 0 w 7806889"/>
              <a:gd name="connsiteY0" fmla="*/ 0 h 4723331"/>
              <a:gd name="connsiteX1" fmla="*/ 7806889 w 7806889"/>
              <a:gd name="connsiteY1" fmla="*/ 0 h 4723331"/>
              <a:gd name="connsiteX2" fmla="*/ 1473016 w 7806889"/>
              <a:gd name="connsiteY2" fmla="*/ 4723331 h 4723331"/>
              <a:gd name="connsiteX3" fmla="*/ 0 w 7806889"/>
              <a:gd name="connsiteY3" fmla="*/ 3657825 h 4723331"/>
            </a:gdLst>
            <a:ahLst/>
            <a:cxnLst>
              <a:cxn ang="0">
                <a:pos x="connsiteX0" y="connsiteY0"/>
              </a:cxn>
              <a:cxn ang="0">
                <a:pos x="connsiteX1" y="connsiteY1"/>
              </a:cxn>
              <a:cxn ang="0">
                <a:pos x="connsiteX2" y="connsiteY2"/>
              </a:cxn>
              <a:cxn ang="0">
                <a:pos x="connsiteX3" y="connsiteY3"/>
              </a:cxn>
            </a:cxnLst>
            <a:rect l="l" t="t" r="r" b="b"/>
            <a:pathLst>
              <a:path w="7806889" h="4723331">
                <a:moveTo>
                  <a:pt x="0" y="0"/>
                </a:moveTo>
                <a:lnTo>
                  <a:pt x="7806889" y="0"/>
                </a:lnTo>
                <a:lnTo>
                  <a:pt x="1473016" y="4723331"/>
                </a:lnTo>
                <a:lnTo>
                  <a:pt x="0" y="3657825"/>
                </a:lnTo>
                <a:close/>
              </a:path>
            </a:pathLst>
          </a:custGeom>
        </p:spPr>
        <p:txBody>
          <a:bodyPr wrap="square">
            <a:noAutofit/>
          </a:bodyPr>
          <a:lstStyle/>
          <a:p>
            <a:endParaRPr lang="en-US" dirty="0"/>
          </a:p>
        </p:txBody>
      </p:sp>
      <p:sp>
        <p:nvSpPr>
          <p:cNvPr id="14" name="Freeform: Shape 13"/>
          <p:cNvSpPr/>
          <p:nvPr userDrawn="1"/>
        </p:nvSpPr>
        <p:spPr>
          <a:xfrm rot="10800000" flipV="1">
            <a:off x="0" y="5213253"/>
            <a:ext cx="3747554" cy="1644747"/>
          </a:xfrm>
          <a:custGeom>
            <a:avLst/>
            <a:gdLst>
              <a:gd name="connsiteX0" fmla="*/ 2273790 w 3747554"/>
              <a:gd name="connsiteY0" fmla="*/ 0 h 1644747"/>
              <a:gd name="connsiteX1" fmla="*/ 0 w 3747554"/>
              <a:gd name="connsiteY1" fmla="*/ 1644747 h 1644747"/>
              <a:gd name="connsiteX2" fmla="*/ 3747554 w 3747554"/>
              <a:gd name="connsiteY2" fmla="*/ 1644747 h 1644747"/>
              <a:gd name="connsiteX3" fmla="*/ 3747554 w 3747554"/>
              <a:gd name="connsiteY3" fmla="*/ 1099025 h 1644747"/>
            </a:gdLst>
            <a:ahLst/>
            <a:cxnLst>
              <a:cxn ang="0">
                <a:pos x="connsiteX0" y="connsiteY0"/>
              </a:cxn>
              <a:cxn ang="0">
                <a:pos x="connsiteX1" y="connsiteY1"/>
              </a:cxn>
              <a:cxn ang="0">
                <a:pos x="connsiteX2" y="connsiteY2"/>
              </a:cxn>
              <a:cxn ang="0">
                <a:pos x="connsiteX3" y="connsiteY3"/>
              </a:cxn>
            </a:cxnLst>
            <a:rect l="l" t="t" r="r" b="b"/>
            <a:pathLst>
              <a:path w="3747554" h="1644747">
                <a:moveTo>
                  <a:pt x="2273790" y="0"/>
                </a:moveTo>
                <a:lnTo>
                  <a:pt x="0" y="1644747"/>
                </a:lnTo>
                <a:lnTo>
                  <a:pt x="3747554" y="1644747"/>
                </a:lnTo>
                <a:lnTo>
                  <a:pt x="3747554" y="109902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569946" y="6356349"/>
            <a:ext cx="1931877" cy="365125"/>
          </a:xfrm>
          <a:prstGeom prst="rect">
            <a:avLst/>
          </a:prstGeom>
        </p:spPr>
        <p:txBody>
          <a:bodyPr lIns="0" rIns="0"/>
          <a:lstStyle>
            <a:lvl1pPr algn="ctr">
              <a:defRPr>
                <a:solidFill>
                  <a:schemeClr val="bg2">
                    <a:lumMod val="50000"/>
                  </a:schemeClr>
                </a:solidFill>
              </a:defRPr>
            </a:lvl1pPr>
          </a:lstStyle>
          <a:p>
            <a:r>
              <a:rPr lang="en-US" dirty="0"/>
              <a:t>Your Date Here</a:t>
            </a:r>
          </a:p>
        </p:txBody>
      </p:sp>
      <p:sp>
        <p:nvSpPr>
          <p:cNvPr id="41" name="Footer Placeholder 4"/>
          <p:cNvSpPr>
            <a:spLocks noGrp="1"/>
          </p:cNvSpPr>
          <p:nvPr>
            <p:ph type="ftr" sz="quarter" idx="12"/>
          </p:nvPr>
        </p:nvSpPr>
        <p:spPr>
          <a:xfrm>
            <a:off x="3747555"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sp>
        <p:nvSpPr>
          <p:cNvPr id="19" name="Freeform: Shape 18"/>
          <p:cNvSpPr/>
          <p:nvPr userDrawn="1"/>
        </p:nvSpPr>
        <p:spPr>
          <a:xfrm flipV="1">
            <a:off x="7333860" y="-1"/>
            <a:ext cx="4858141" cy="2684911"/>
          </a:xfrm>
          <a:custGeom>
            <a:avLst/>
            <a:gdLst>
              <a:gd name="connsiteX0" fmla="*/ 1229424 w 4858141"/>
              <a:gd name="connsiteY0" fmla="*/ 2684911 h 2684911"/>
              <a:gd name="connsiteX1" fmla="*/ 4858141 w 4858141"/>
              <a:gd name="connsiteY1" fmla="*/ 2684911 h 2684911"/>
              <a:gd name="connsiteX2" fmla="*/ 4858141 w 4858141"/>
              <a:gd name="connsiteY2" fmla="*/ 1794066 h 2684911"/>
              <a:gd name="connsiteX3" fmla="*/ 2452345 w 4858141"/>
              <a:gd name="connsiteY3" fmla="*/ 0 h 2684911"/>
              <a:gd name="connsiteX4" fmla="*/ 0 w 4858141"/>
              <a:gd name="connsiteY4" fmla="*/ 1773905 h 2684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8141" h="2684911">
                <a:moveTo>
                  <a:pt x="1229424" y="2684911"/>
                </a:moveTo>
                <a:lnTo>
                  <a:pt x="4858141" y="2684911"/>
                </a:lnTo>
                <a:lnTo>
                  <a:pt x="4858141" y="1794066"/>
                </a:lnTo>
                <a:lnTo>
                  <a:pt x="2452345" y="0"/>
                </a:lnTo>
                <a:lnTo>
                  <a:pt x="0" y="177390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7"/>
          <p:cNvSpPr>
            <a:spLocks noGrp="1"/>
          </p:cNvSpPr>
          <p:nvPr>
            <p:ph type="body" sz="quarter" idx="14" hasCustomPrompt="1"/>
          </p:nvPr>
        </p:nvSpPr>
        <p:spPr>
          <a:xfrm>
            <a:off x="8000322" y="235007"/>
            <a:ext cx="3528392" cy="1643438"/>
          </a:xfrm>
          <a:prstGeom prst="rect">
            <a:avLst/>
          </a:prstGeom>
        </p:spPr>
        <p:txBody>
          <a:bodyPr anchor="ctr">
            <a:noAutofit/>
          </a:bodyPr>
          <a:lstStyle>
            <a:lvl1pPr marL="0" indent="0" algn="ctr">
              <a:buNone/>
              <a:defRPr sz="8800" cap="all" baseline="0">
                <a:solidFill>
                  <a:schemeClr val="accent3"/>
                </a:solidFill>
              </a:defRPr>
            </a:lvl1pPr>
          </a:lstStyle>
          <a:p>
            <a:pPr lvl="0"/>
            <a:r>
              <a:rPr lang="en-US"/>
              <a:t>#00</a:t>
            </a:r>
          </a:p>
        </p:txBody>
      </p:sp>
      <p:sp>
        <p:nvSpPr>
          <p:cNvPr id="17" name="Slide Number Placeholder 5"/>
          <p:cNvSpPr>
            <a:spLocks noGrp="1"/>
          </p:cNvSpPr>
          <p:nvPr>
            <p:ph type="sldNum" sz="quarter" idx="15"/>
          </p:nvPr>
        </p:nvSpPr>
        <p:spPr>
          <a:xfrm>
            <a:off x="10856835" y="6356350"/>
            <a:ext cx="865312" cy="365125"/>
          </a:xfrm>
          <a:prstGeom prst="rect">
            <a:avLst/>
          </a:prstGeom>
        </p:spPr>
        <p:txBody>
          <a:bodyPr/>
          <a:lstStyle>
            <a:lvl1pPr>
              <a:defRPr>
                <a:solidFill>
                  <a:schemeClr val="bg2">
                    <a:lumMod val="75000"/>
                  </a:schemeClr>
                </a:solidFill>
              </a:defRPr>
            </a:lvl1pPr>
          </a:lstStyle>
          <a:p>
            <a:fld id="{FC1CF07D-8B3F-4D32-B059-0039CEA46DB1}" type="slidenum">
              <a:rPr lang="en-US" smtClean="0"/>
              <a:pPr/>
              <a:t>‹#›</a:t>
            </a:fld>
            <a:endParaRPr lang="en-US" dirty="0"/>
          </a:p>
        </p:txBody>
      </p:sp>
    </p:spTree>
    <p:extLst>
      <p:ext uri="{BB962C8B-B14F-4D97-AF65-F5344CB8AC3E}">
        <p14:creationId xmlns:p14="http://schemas.microsoft.com/office/powerpoint/2010/main" val="240240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ransition Slide 2">
    <p:spTree>
      <p:nvGrpSpPr>
        <p:cNvPr id="1" name=""/>
        <p:cNvGrpSpPr/>
        <p:nvPr/>
      </p:nvGrpSpPr>
      <p:grpSpPr>
        <a:xfrm>
          <a:off x="0" y="0"/>
          <a:ext cx="0" cy="0"/>
          <a:chOff x="0" y="0"/>
          <a:chExt cx="0" cy="0"/>
        </a:xfrm>
      </p:grpSpPr>
      <p:sp>
        <p:nvSpPr>
          <p:cNvPr id="37" name="Freeform: Shape 36"/>
          <p:cNvSpPr/>
          <p:nvPr userDrawn="1"/>
        </p:nvSpPr>
        <p:spPr>
          <a:xfrm>
            <a:off x="4064000" y="3200400"/>
            <a:ext cx="8128000" cy="36576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Picture Placeholder 35"/>
          <p:cNvSpPr>
            <a:spLocks noGrp="1"/>
          </p:cNvSpPr>
          <p:nvPr>
            <p:ph type="pic" sz="quarter" idx="13"/>
          </p:nvPr>
        </p:nvSpPr>
        <p:spPr>
          <a:xfrm>
            <a:off x="0" y="1371600"/>
            <a:ext cx="8129016"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8000 w 8129016"/>
              <a:gd name="connsiteY3" fmla="*/ 1828800 h 3657600"/>
              <a:gd name="connsiteX4" fmla="*/ 4064000 w 8129016"/>
              <a:gd name="connsiteY4" fmla="*/ 1828800 h 3657600"/>
              <a:gd name="connsiteX5" fmla="*/ 4064000 w 8129016"/>
              <a:gd name="connsiteY5" fmla="*/ 3657600 h 3657600"/>
              <a:gd name="connsiteX6" fmla="*/ 0 w 8129016"/>
              <a:gd name="connsiteY6"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29016" h="3657600">
                <a:moveTo>
                  <a:pt x="0" y="0"/>
                </a:moveTo>
                <a:lnTo>
                  <a:pt x="8129016" y="0"/>
                </a:lnTo>
                <a:lnTo>
                  <a:pt x="8129016" y="1828800"/>
                </a:lnTo>
                <a:lnTo>
                  <a:pt x="8128000" y="1828800"/>
                </a:lnTo>
                <a:lnTo>
                  <a:pt x="4064000" y="18288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9" name="Rectangle 8"/>
          <p:cNvSpPr/>
          <p:nvPr userDrawn="1"/>
        </p:nvSpPr>
        <p:spPr>
          <a:xfrm>
            <a:off x="8128000" y="1371600"/>
            <a:ext cx="40640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064000" y="3975732"/>
            <a:ext cx="8128000" cy="1067644"/>
          </a:xfrm>
          <a:prstGeom prst="rect">
            <a:avLst/>
          </a:prstGeom>
        </p:spPr>
        <p:txBody>
          <a:bodyPr lIns="274320" rIns="274320" anchor="b">
            <a:noAutofit/>
          </a:bodyPr>
          <a:lstStyle>
            <a:lvl1pPr algn="ctr">
              <a:defRPr sz="4400" b="1" cap="all" baseline="0">
                <a:solidFill>
                  <a:schemeClr val="bg1"/>
                </a:solidFill>
                <a:latin typeface="+mn-lt"/>
              </a:defRPr>
            </a:lvl1pPr>
          </a:lstStyle>
          <a:p>
            <a:r>
              <a:rPr lang="en-US"/>
              <a:t>Click to edit Master title style</a:t>
            </a:r>
          </a:p>
        </p:txBody>
      </p:sp>
      <p:sp>
        <p:nvSpPr>
          <p:cNvPr id="4" name="Date Placeholder 3"/>
          <p:cNvSpPr>
            <a:spLocks noGrp="1"/>
          </p:cNvSpPr>
          <p:nvPr>
            <p:ph type="dt" sz="half" idx="10"/>
          </p:nvPr>
        </p:nvSpPr>
        <p:spPr>
          <a:xfrm>
            <a:off x="8128000" y="6356349"/>
            <a:ext cx="4064000" cy="365125"/>
          </a:xfrm>
          <a:prstGeom prst="rect">
            <a:avLst/>
          </a:prstGeom>
        </p:spPr>
        <p:txBody>
          <a:bodyPr rIns="457200"/>
          <a:lstStyle>
            <a:lvl1pPr algn="r">
              <a:defRPr>
                <a:solidFill>
                  <a:schemeClr val="accent1">
                    <a:lumMod val="75000"/>
                  </a:schemeClr>
                </a:solidFill>
              </a:defRPr>
            </a:lvl1pPr>
          </a:lstStyle>
          <a:p>
            <a:r>
              <a:rPr lang="en-US" dirty="0"/>
              <a:t>Your Date Here</a:t>
            </a:r>
          </a:p>
        </p:txBody>
      </p:sp>
      <p:sp>
        <p:nvSpPr>
          <p:cNvPr id="5" name="Footer Placeholder 4"/>
          <p:cNvSpPr>
            <a:spLocks noGrp="1"/>
          </p:cNvSpPr>
          <p:nvPr>
            <p:ph type="ftr" sz="quarter" idx="11"/>
          </p:nvPr>
        </p:nvSpPr>
        <p:spPr>
          <a:xfrm>
            <a:off x="0" y="6356350"/>
            <a:ext cx="4064000" cy="365125"/>
          </a:xfrm>
          <a:prstGeom prst="rect">
            <a:avLst/>
          </a:prstGeom>
        </p:spPr>
        <p:txBody>
          <a:bodyPr/>
          <a:lstStyle>
            <a:lvl1pPr>
              <a:defRPr cap="none" baseline="0">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4064000" y="6356350"/>
            <a:ext cx="4064000" cy="365125"/>
          </a:xfrm>
          <a:prstGeom prst="rect">
            <a:avLst/>
          </a:prstGeom>
        </p:spPr>
        <p:txBody>
          <a:bodyPr/>
          <a:lstStyle>
            <a:lvl1pPr algn="ctr">
              <a:defRPr>
                <a:solidFill>
                  <a:schemeClr val="accent1">
                    <a:lumMod val="75000"/>
                  </a:schemeClr>
                </a:solidFill>
              </a:defRPr>
            </a:lvl1pPr>
          </a:lstStyle>
          <a:p>
            <a:fld id="{FC1CF07D-8B3F-4D32-B059-0039CEA46DB1}" type="slidenum">
              <a:rPr lang="en-US" smtClean="0"/>
              <a:pPr/>
              <a:t>‹#›</a:t>
            </a:fld>
            <a:endParaRPr lang="en-US" dirty="0"/>
          </a:p>
        </p:txBody>
      </p:sp>
      <p:sp>
        <p:nvSpPr>
          <p:cNvPr id="3" name="Subtitle 2"/>
          <p:cNvSpPr>
            <a:spLocks noGrp="1"/>
          </p:cNvSpPr>
          <p:nvPr>
            <p:ph type="subTitle" idx="1"/>
          </p:nvPr>
        </p:nvSpPr>
        <p:spPr>
          <a:xfrm>
            <a:off x="4064000" y="5296049"/>
            <a:ext cx="8128000" cy="480131"/>
          </a:xfrm>
          <a:prstGeom prst="rect">
            <a:avLst/>
          </a:prstGeom>
        </p:spPr>
        <p:txBody>
          <a:bodyPr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 Placeholder 7"/>
          <p:cNvSpPr>
            <a:spLocks noGrp="1"/>
          </p:cNvSpPr>
          <p:nvPr>
            <p:ph type="body" sz="quarter" idx="14" hasCustomPrompt="1"/>
          </p:nvPr>
        </p:nvSpPr>
        <p:spPr>
          <a:xfrm>
            <a:off x="8396312" y="1673729"/>
            <a:ext cx="3528392" cy="1223963"/>
          </a:xfrm>
          <a:prstGeom prst="rect">
            <a:avLst/>
          </a:prstGeom>
        </p:spPr>
        <p:txBody>
          <a:bodyPr anchor="ctr">
            <a:noAutofit/>
          </a:bodyPr>
          <a:lstStyle>
            <a:lvl1pPr marL="0" indent="0" algn="ctr">
              <a:buNone/>
              <a:defRPr sz="8800" cap="all" baseline="0">
                <a:solidFill>
                  <a:schemeClr val="bg1">
                    <a:lumMod val="95000"/>
                  </a:schemeClr>
                </a:solidFill>
              </a:defRPr>
            </a:lvl1pPr>
          </a:lstStyle>
          <a:p>
            <a:pPr lvl="0"/>
            <a:r>
              <a:rPr lang="en-US"/>
              <a:t>#00</a:t>
            </a:r>
          </a:p>
        </p:txBody>
      </p:sp>
      <p:pic>
        <p:nvPicPr>
          <p:cNvPr id="11" name="Picture 1">
            <a:extLst>
              <a:ext uri="{FF2B5EF4-FFF2-40B4-BE49-F238E27FC236}">
                <a16:creationId xmlns:a16="http://schemas.microsoft.com/office/drawing/2014/main" id="{9E750DCF-64C9-4E71-BBE2-FE9DB2D09E5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7164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ansition Slide 3">
    <p:spTree>
      <p:nvGrpSpPr>
        <p:cNvPr id="1" name=""/>
        <p:cNvGrpSpPr/>
        <p:nvPr/>
      </p:nvGrpSpPr>
      <p:grpSpPr>
        <a:xfrm>
          <a:off x="0" y="0"/>
          <a:ext cx="0" cy="0"/>
          <a:chOff x="0" y="0"/>
          <a:chExt cx="0" cy="0"/>
        </a:xfrm>
      </p:grpSpPr>
      <p:sp>
        <p:nvSpPr>
          <p:cNvPr id="10" name="Picture Placeholder 9"/>
          <p:cNvSpPr>
            <a:spLocks noGrp="1"/>
          </p:cNvSpPr>
          <p:nvPr>
            <p:ph type="pic" sz="quarter" idx="15"/>
          </p:nvPr>
        </p:nvSpPr>
        <p:spPr>
          <a:xfrm>
            <a:off x="0" y="0"/>
            <a:ext cx="12192000" cy="6858000"/>
          </a:xfrm>
          <a:prstGeom prst="rect">
            <a:avLst/>
          </a:prstGeom>
        </p:spPr>
        <p:txBody>
          <a:bodyPr/>
          <a:lstStyle/>
          <a:p>
            <a:endParaRPr lang="en-US" dirty="0"/>
          </a:p>
        </p:txBody>
      </p:sp>
      <p:sp>
        <p:nvSpPr>
          <p:cNvPr id="2" name="Title 1"/>
          <p:cNvSpPr>
            <a:spLocks noGrp="1"/>
          </p:cNvSpPr>
          <p:nvPr>
            <p:ph type="ctrTitle"/>
          </p:nvPr>
        </p:nvSpPr>
        <p:spPr>
          <a:xfrm>
            <a:off x="2032000" y="4397394"/>
            <a:ext cx="8128000" cy="1067644"/>
          </a:xfrm>
          <a:prstGeom prst="rect">
            <a:avLst/>
          </a:prstGeom>
        </p:spPr>
        <p:txBody>
          <a:bodyPr lIns="274320" rIns="274320" anchor="b">
            <a:noAutofit/>
          </a:bodyPr>
          <a:lstStyle>
            <a:lvl1pPr algn="ctr">
              <a:defRPr sz="4400" b="1">
                <a:solidFill>
                  <a:schemeClr val="bg1"/>
                </a:solidFill>
                <a:latin typeface="+mn-lt"/>
              </a:defRPr>
            </a:lvl1pPr>
          </a:lstStyle>
          <a:p>
            <a:r>
              <a:rPr lang="en-US"/>
              <a:t>Click to edit Master title style</a:t>
            </a:r>
          </a:p>
        </p:txBody>
      </p:sp>
      <p:sp>
        <p:nvSpPr>
          <p:cNvPr id="4" name="Date Placeholder 3"/>
          <p:cNvSpPr>
            <a:spLocks noGrp="1"/>
          </p:cNvSpPr>
          <p:nvPr>
            <p:ph type="dt" sz="half" idx="10"/>
          </p:nvPr>
        </p:nvSpPr>
        <p:spPr>
          <a:xfrm>
            <a:off x="8128000" y="6356349"/>
            <a:ext cx="4064000" cy="365125"/>
          </a:xfrm>
          <a:prstGeom prst="rect">
            <a:avLst/>
          </a:prstGeom>
        </p:spPr>
        <p:txBody>
          <a:bodyPr rIns="457200"/>
          <a:lstStyle>
            <a:lvl1pPr algn="r">
              <a:defRPr>
                <a:solidFill>
                  <a:schemeClr val="bg2">
                    <a:lumMod val="90000"/>
                  </a:schemeClr>
                </a:solidFill>
              </a:defRPr>
            </a:lvl1pPr>
          </a:lstStyle>
          <a:p>
            <a:r>
              <a:rPr lang="en-US" dirty="0"/>
              <a:t>Your Date Here</a:t>
            </a:r>
          </a:p>
        </p:txBody>
      </p:sp>
      <p:sp>
        <p:nvSpPr>
          <p:cNvPr id="5" name="Footer Placeholder 4"/>
          <p:cNvSpPr>
            <a:spLocks noGrp="1"/>
          </p:cNvSpPr>
          <p:nvPr>
            <p:ph type="ftr" sz="quarter" idx="11"/>
          </p:nvPr>
        </p:nvSpPr>
        <p:spPr>
          <a:xfrm>
            <a:off x="4064000" y="6356350"/>
            <a:ext cx="4064000" cy="365125"/>
          </a:xfrm>
          <a:prstGeom prst="rect">
            <a:avLst/>
          </a:prstGeom>
        </p:spPr>
        <p:txBody>
          <a:bodyPr/>
          <a:lstStyle>
            <a:lvl1pPr>
              <a:defRPr cap="none" baseline="0">
                <a:solidFill>
                  <a:schemeClr val="bg2">
                    <a:lumMod val="90000"/>
                  </a:schemeClr>
                </a:solidFill>
              </a:defRPr>
            </a:lvl1pPr>
          </a:lstStyle>
          <a:p>
            <a:r>
              <a:rPr lang="en-US" dirty="0"/>
              <a:t>Your Footer Here</a:t>
            </a:r>
          </a:p>
        </p:txBody>
      </p:sp>
      <p:sp>
        <p:nvSpPr>
          <p:cNvPr id="6" name="Slide Number Placeholder 5"/>
          <p:cNvSpPr>
            <a:spLocks noGrp="1"/>
          </p:cNvSpPr>
          <p:nvPr>
            <p:ph type="sldNum" sz="quarter" idx="12"/>
          </p:nvPr>
        </p:nvSpPr>
        <p:spPr>
          <a:xfrm>
            <a:off x="0" y="6356350"/>
            <a:ext cx="4064000" cy="365125"/>
          </a:xfrm>
          <a:prstGeom prst="rect">
            <a:avLst/>
          </a:prstGeom>
        </p:spPr>
        <p:txBody>
          <a:bodyPr vert="horz" lIns="91440" tIns="45720" rIns="91440" bIns="45720" rtlCol="0" anchor="ctr"/>
          <a:lstStyle>
            <a:lvl1pPr algn="l">
              <a:defRPr lang="en-US" cap="none" baseline="0" smtClean="0">
                <a:solidFill>
                  <a:schemeClr val="bg2">
                    <a:lumMod val="90000"/>
                  </a:schemeClr>
                </a:solidFill>
              </a:defRPr>
            </a:lvl1pPr>
          </a:lstStyle>
          <a:p>
            <a:fld id="{FC1CF07D-8B3F-4D32-B059-0039CEA46DB1}" type="slidenum">
              <a:rPr lang="en-US" smtClean="0"/>
              <a:pPr/>
              <a:t>‹#›</a:t>
            </a:fld>
            <a:endParaRPr lang="en-US" dirty="0"/>
          </a:p>
        </p:txBody>
      </p:sp>
      <p:sp>
        <p:nvSpPr>
          <p:cNvPr id="3" name="Subtitle 2"/>
          <p:cNvSpPr>
            <a:spLocks noGrp="1"/>
          </p:cNvSpPr>
          <p:nvPr>
            <p:ph type="subTitle" idx="1"/>
          </p:nvPr>
        </p:nvSpPr>
        <p:spPr>
          <a:xfrm>
            <a:off x="2032000" y="5717711"/>
            <a:ext cx="8128000" cy="480131"/>
          </a:xfrm>
          <a:prstGeom prst="rect">
            <a:avLst/>
          </a:prstGeom>
        </p:spPr>
        <p:txBody>
          <a:bodyPr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 Placeholder 7"/>
          <p:cNvSpPr>
            <a:spLocks noGrp="1"/>
          </p:cNvSpPr>
          <p:nvPr>
            <p:ph type="body" sz="quarter" idx="14" hasCustomPrompt="1"/>
          </p:nvPr>
        </p:nvSpPr>
        <p:spPr>
          <a:xfrm>
            <a:off x="4331804" y="3345071"/>
            <a:ext cx="3528392" cy="1223963"/>
          </a:xfrm>
          <a:prstGeom prst="rect">
            <a:avLst/>
          </a:prstGeom>
        </p:spPr>
        <p:txBody>
          <a:bodyPr anchor="ctr">
            <a:noAutofit/>
          </a:bodyPr>
          <a:lstStyle>
            <a:lvl1pPr marL="0" indent="0" algn="ctr">
              <a:buNone/>
              <a:defRPr sz="8800" cap="all" baseline="0">
                <a:solidFill>
                  <a:schemeClr val="bg1">
                    <a:lumMod val="95000"/>
                  </a:schemeClr>
                </a:solidFill>
              </a:defRPr>
            </a:lvl1pPr>
          </a:lstStyle>
          <a:p>
            <a:pPr lvl="0"/>
            <a:r>
              <a:rPr lang="en-US"/>
              <a:t>#00</a:t>
            </a:r>
          </a:p>
        </p:txBody>
      </p:sp>
      <p:pic>
        <p:nvPicPr>
          <p:cNvPr id="9" name="Picture 1">
            <a:extLst>
              <a:ext uri="{FF2B5EF4-FFF2-40B4-BE49-F238E27FC236}">
                <a16:creationId xmlns:a16="http://schemas.microsoft.com/office/drawing/2014/main" id="{DCC6E48A-E67F-4569-A6D9-F64C7B56C12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062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ansition Slide 4">
    <p:bg>
      <p:bgPr>
        <a:solidFill>
          <a:schemeClr val="tx2"/>
        </a:solidFill>
        <a:effectLst/>
      </p:bgPr>
    </p:bg>
    <p:spTree>
      <p:nvGrpSpPr>
        <p:cNvPr id="1" name=""/>
        <p:cNvGrpSpPr/>
        <p:nvPr/>
      </p:nvGrpSpPr>
      <p:grpSpPr>
        <a:xfrm>
          <a:off x="0" y="0"/>
          <a:ext cx="0" cy="0"/>
          <a:chOff x="0" y="0"/>
          <a:chExt cx="0" cy="0"/>
        </a:xfrm>
      </p:grpSpPr>
      <p:sp>
        <p:nvSpPr>
          <p:cNvPr id="38" name="Title 1"/>
          <p:cNvSpPr>
            <a:spLocks noGrp="1"/>
          </p:cNvSpPr>
          <p:nvPr>
            <p:ph type="ctrTitle"/>
          </p:nvPr>
        </p:nvSpPr>
        <p:spPr>
          <a:xfrm>
            <a:off x="3287688" y="4074661"/>
            <a:ext cx="8434459" cy="1067644"/>
          </a:xfrm>
          <a:prstGeom prst="rect">
            <a:avLst/>
          </a:prstGeom>
        </p:spPr>
        <p:txBody>
          <a:bodyPr lIns="274320" rIns="0" anchor="b">
            <a:noAutofit/>
          </a:bodyPr>
          <a:lstStyle>
            <a:lvl1pPr algn="l">
              <a:defRPr sz="54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3287688" y="5172813"/>
            <a:ext cx="8434459" cy="480131"/>
          </a:xfrm>
          <a:prstGeom prst="rect">
            <a:avLst/>
          </a:prstGeom>
        </p:spPr>
        <p:txBody>
          <a:bodyPr wrap="square" lIns="274320" rIns="0">
            <a:spAutoFit/>
          </a:bodyPr>
          <a:lstStyle>
            <a:lvl1pPr marL="0" indent="0" algn="l">
              <a:buNone/>
              <a:defRPr sz="2800">
                <a:solidFill>
                  <a:schemeClr val="tx2">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Freeform: Shape 11"/>
          <p:cNvSpPr/>
          <p:nvPr userDrawn="1"/>
        </p:nvSpPr>
        <p:spPr>
          <a:xfrm rot="5400000">
            <a:off x="-267349" y="4414555"/>
            <a:ext cx="1674590" cy="1139894"/>
          </a:xfrm>
          <a:custGeom>
            <a:avLst/>
            <a:gdLst>
              <a:gd name="connsiteX0" fmla="*/ 0 w 1674590"/>
              <a:gd name="connsiteY0" fmla="*/ 1139893 h 1139894"/>
              <a:gd name="connsiteX1" fmla="*/ 824542 w 1674590"/>
              <a:gd name="connsiteY1" fmla="*/ 0 h 1139894"/>
              <a:gd name="connsiteX2" fmla="*/ 1674590 w 1674590"/>
              <a:gd name="connsiteY2" fmla="*/ 1139894 h 1139894"/>
            </a:gdLst>
            <a:ahLst/>
            <a:cxnLst>
              <a:cxn ang="0">
                <a:pos x="connsiteX0" y="connsiteY0"/>
              </a:cxn>
              <a:cxn ang="0">
                <a:pos x="connsiteX1" y="connsiteY1"/>
              </a:cxn>
              <a:cxn ang="0">
                <a:pos x="connsiteX2" y="connsiteY2"/>
              </a:cxn>
            </a:cxnLst>
            <a:rect l="l" t="t" r="r" b="b"/>
            <a:pathLst>
              <a:path w="1674590" h="1139894">
                <a:moveTo>
                  <a:pt x="0" y="1139893"/>
                </a:moveTo>
                <a:lnTo>
                  <a:pt x="824542" y="0"/>
                </a:lnTo>
                <a:lnTo>
                  <a:pt x="1674590" y="113989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p:cNvSpPr>
            <a:spLocks noGrp="1"/>
          </p:cNvSpPr>
          <p:nvPr>
            <p:ph type="pic" sz="quarter" idx="13"/>
          </p:nvPr>
        </p:nvSpPr>
        <p:spPr>
          <a:xfrm>
            <a:off x="1" y="0"/>
            <a:ext cx="7806889" cy="4723331"/>
          </a:xfrm>
          <a:custGeom>
            <a:avLst/>
            <a:gdLst>
              <a:gd name="connsiteX0" fmla="*/ 0 w 7806889"/>
              <a:gd name="connsiteY0" fmla="*/ 0 h 4723331"/>
              <a:gd name="connsiteX1" fmla="*/ 7806889 w 7806889"/>
              <a:gd name="connsiteY1" fmla="*/ 0 h 4723331"/>
              <a:gd name="connsiteX2" fmla="*/ 1473016 w 7806889"/>
              <a:gd name="connsiteY2" fmla="*/ 4723331 h 4723331"/>
              <a:gd name="connsiteX3" fmla="*/ 0 w 7806889"/>
              <a:gd name="connsiteY3" fmla="*/ 3657825 h 4723331"/>
            </a:gdLst>
            <a:ahLst/>
            <a:cxnLst>
              <a:cxn ang="0">
                <a:pos x="connsiteX0" y="connsiteY0"/>
              </a:cxn>
              <a:cxn ang="0">
                <a:pos x="connsiteX1" y="connsiteY1"/>
              </a:cxn>
              <a:cxn ang="0">
                <a:pos x="connsiteX2" y="connsiteY2"/>
              </a:cxn>
              <a:cxn ang="0">
                <a:pos x="connsiteX3" y="connsiteY3"/>
              </a:cxn>
            </a:cxnLst>
            <a:rect l="l" t="t" r="r" b="b"/>
            <a:pathLst>
              <a:path w="7806889" h="4723331">
                <a:moveTo>
                  <a:pt x="0" y="0"/>
                </a:moveTo>
                <a:lnTo>
                  <a:pt x="7806889" y="0"/>
                </a:lnTo>
                <a:lnTo>
                  <a:pt x="1473016" y="4723331"/>
                </a:lnTo>
                <a:lnTo>
                  <a:pt x="0" y="3657825"/>
                </a:lnTo>
                <a:close/>
              </a:path>
            </a:pathLst>
          </a:custGeom>
        </p:spPr>
        <p:txBody>
          <a:bodyPr wrap="square">
            <a:noAutofit/>
          </a:bodyPr>
          <a:lstStyle/>
          <a:p>
            <a:endParaRPr lang="en-US" dirty="0"/>
          </a:p>
        </p:txBody>
      </p:sp>
      <p:sp>
        <p:nvSpPr>
          <p:cNvPr id="14" name="Freeform: Shape 13"/>
          <p:cNvSpPr/>
          <p:nvPr userDrawn="1"/>
        </p:nvSpPr>
        <p:spPr>
          <a:xfrm rot="10800000" flipV="1">
            <a:off x="0" y="5213253"/>
            <a:ext cx="3747554" cy="1644747"/>
          </a:xfrm>
          <a:custGeom>
            <a:avLst/>
            <a:gdLst>
              <a:gd name="connsiteX0" fmla="*/ 2273790 w 3747554"/>
              <a:gd name="connsiteY0" fmla="*/ 0 h 1644747"/>
              <a:gd name="connsiteX1" fmla="*/ 0 w 3747554"/>
              <a:gd name="connsiteY1" fmla="*/ 1644747 h 1644747"/>
              <a:gd name="connsiteX2" fmla="*/ 3747554 w 3747554"/>
              <a:gd name="connsiteY2" fmla="*/ 1644747 h 1644747"/>
              <a:gd name="connsiteX3" fmla="*/ 3747554 w 3747554"/>
              <a:gd name="connsiteY3" fmla="*/ 1099025 h 1644747"/>
            </a:gdLst>
            <a:ahLst/>
            <a:cxnLst>
              <a:cxn ang="0">
                <a:pos x="connsiteX0" y="connsiteY0"/>
              </a:cxn>
              <a:cxn ang="0">
                <a:pos x="connsiteX1" y="connsiteY1"/>
              </a:cxn>
              <a:cxn ang="0">
                <a:pos x="connsiteX2" y="connsiteY2"/>
              </a:cxn>
              <a:cxn ang="0">
                <a:pos x="connsiteX3" y="connsiteY3"/>
              </a:cxn>
            </a:cxnLst>
            <a:rect l="l" t="t" r="r" b="b"/>
            <a:pathLst>
              <a:path w="3747554" h="1644747">
                <a:moveTo>
                  <a:pt x="2273790" y="0"/>
                </a:moveTo>
                <a:lnTo>
                  <a:pt x="0" y="1644747"/>
                </a:lnTo>
                <a:lnTo>
                  <a:pt x="3747554" y="1644747"/>
                </a:lnTo>
                <a:lnTo>
                  <a:pt x="3747554" y="109902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569946" y="6356349"/>
            <a:ext cx="1931877" cy="365125"/>
          </a:xfrm>
          <a:prstGeom prst="rect">
            <a:avLst/>
          </a:prstGeom>
        </p:spPr>
        <p:txBody>
          <a:bodyPr lIns="0" rIns="0"/>
          <a:lstStyle>
            <a:lvl1pPr algn="ctr">
              <a:defRPr>
                <a:solidFill>
                  <a:schemeClr val="bg2">
                    <a:lumMod val="50000"/>
                  </a:schemeClr>
                </a:solidFill>
              </a:defRPr>
            </a:lvl1pPr>
          </a:lstStyle>
          <a:p>
            <a:r>
              <a:rPr lang="en-US" dirty="0"/>
              <a:t>Your Date Here</a:t>
            </a:r>
          </a:p>
        </p:txBody>
      </p:sp>
      <p:sp>
        <p:nvSpPr>
          <p:cNvPr id="41" name="Footer Placeholder 4"/>
          <p:cNvSpPr>
            <a:spLocks noGrp="1"/>
          </p:cNvSpPr>
          <p:nvPr>
            <p:ph type="ftr" sz="quarter" idx="12"/>
          </p:nvPr>
        </p:nvSpPr>
        <p:spPr>
          <a:xfrm>
            <a:off x="3747555"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sp>
        <p:nvSpPr>
          <p:cNvPr id="19" name="Freeform: Shape 18"/>
          <p:cNvSpPr/>
          <p:nvPr userDrawn="1"/>
        </p:nvSpPr>
        <p:spPr>
          <a:xfrm flipV="1">
            <a:off x="7333860" y="-1"/>
            <a:ext cx="4858141" cy="2684911"/>
          </a:xfrm>
          <a:custGeom>
            <a:avLst/>
            <a:gdLst>
              <a:gd name="connsiteX0" fmla="*/ 1229424 w 4858141"/>
              <a:gd name="connsiteY0" fmla="*/ 2684911 h 2684911"/>
              <a:gd name="connsiteX1" fmla="*/ 4858141 w 4858141"/>
              <a:gd name="connsiteY1" fmla="*/ 2684911 h 2684911"/>
              <a:gd name="connsiteX2" fmla="*/ 4858141 w 4858141"/>
              <a:gd name="connsiteY2" fmla="*/ 1794066 h 2684911"/>
              <a:gd name="connsiteX3" fmla="*/ 2452345 w 4858141"/>
              <a:gd name="connsiteY3" fmla="*/ 0 h 2684911"/>
              <a:gd name="connsiteX4" fmla="*/ 0 w 4858141"/>
              <a:gd name="connsiteY4" fmla="*/ 1773905 h 2684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8141" h="2684911">
                <a:moveTo>
                  <a:pt x="1229424" y="2684911"/>
                </a:moveTo>
                <a:lnTo>
                  <a:pt x="4858141" y="2684911"/>
                </a:lnTo>
                <a:lnTo>
                  <a:pt x="4858141" y="1794066"/>
                </a:lnTo>
                <a:lnTo>
                  <a:pt x="2452345" y="0"/>
                </a:lnTo>
                <a:lnTo>
                  <a:pt x="0" y="177390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7"/>
          <p:cNvSpPr>
            <a:spLocks noGrp="1"/>
          </p:cNvSpPr>
          <p:nvPr>
            <p:ph type="body" sz="quarter" idx="14" hasCustomPrompt="1"/>
          </p:nvPr>
        </p:nvSpPr>
        <p:spPr>
          <a:xfrm>
            <a:off x="8000322" y="235007"/>
            <a:ext cx="3528392" cy="1643438"/>
          </a:xfrm>
          <a:prstGeom prst="rect">
            <a:avLst/>
          </a:prstGeom>
        </p:spPr>
        <p:txBody>
          <a:bodyPr anchor="ctr">
            <a:noAutofit/>
          </a:bodyPr>
          <a:lstStyle>
            <a:lvl1pPr marL="0" indent="0" algn="ctr">
              <a:buNone/>
              <a:defRPr sz="8800" cap="all" baseline="0">
                <a:solidFill>
                  <a:schemeClr val="tx2"/>
                </a:solidFill>
              </a:defRPr>
            </a:lvl1pPr>
          </a:lstStyle>
          <a:p>
            <a:pPr lvl="0"/>
            <a:r>
              <a:rPr lang="en-US"/>
              <a:t>#00</a:t>
            </a:r>
          </a:p>
        </p:txBody>
      </p:sp>
      <p:sp>
        <p:nvSpPr>
          <p:cNvPr id="17" name="Slide Number Placeholder 5"/>
          <p:cNvSpPr>
            <a:spLocks noGrp="1"/>
          </p:cNvSpPr>
          <p:nvPr>
            <p:ph type="sldNum" sz="quarter" idx="15"/>
          </p:nvPr>
        </p:nvSpPr>
        <p:spPr>
          <a:xfrm>
            <a:off x="10856835" y="6356350"/>
            <a:ext cx="865312" cy="365125"/>
          </a:xfrm>
          <a:prstGeom prst="rect">
            <a:avLst/>
          </a:prstGeom>
        </p:spPr>
        <p:txBody>
          <a:bodyPr/>
          <a:lstStyle>
            <a:lvl1pPr>
              <a:defRPr>
                <a:solidFill>
                  <a:schemeClr val="bg2">
                    <a:lumMod val="75000"/>
                  </a:schemeClr>
                </a:solidFill>
              </a:defRPr>
            </a:lvl1pPr>
          </a:lstStyle>
          <a:p>
            <a:fld id="{FC1CF07D-8B3F-4D32-B059-0039CEA46DB1}" type="slidenum">
              <a:rPr lang="en-US" smtClean="0"/>
              <a:pPr/>
              <a:t>‹#›</a:t>
            </a:fld>
            <a:endParaRPr lang="en-US" dirty="0"/>
          </a:p>
        </p:txBody>
      </p:sp>
      <p:pic>
        <p:nvPicPr>
          <p:cNvPr id="13" name="Picture 1">
            <a:extLst>
              <a:ext uri="{FF2B5EF4-FFF2-40B4-BE49-F238E27FC236}">
                <a16:creationId xmlns:a16="http://schemas.microsoft.com/office/drawing/2014/main" id="{C3E0DEED-7363-4C90-A79E-02FB4EE847E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0039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ransition Slide 5">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1">
            <a:extLst>
              <a:ext uri="{FF2B5EF4-FFF2-40B4-BE49-F238E27FC236}">
                <a16:creationId xmlns:a16="http://schemas.microsoft.com/office/drawing/2014/main" id="{71A770DE-84FD-4141-BE9D-5E302C1773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5581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ansition Slide 6">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1">
            <a:extLst>
              <a:ext uri="{FF2B5EF4-FFF2-40B4-BE49-F238E27FC236}">
                <a16:creationId xmlns:a16="http://schemas.microsoft.com/office/drawing/2014/main" id="{FCA3DF13-88ED-4FD8-A269-4F17465F14B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0749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ransition Slide 7">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4">
                    <a:lumMod val="20000"/>
                    <a:lumOff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1">
            <a:extLst>
              <a:ext uri="{FF2B5EF4-FFF2-40B4-BE49-F238E27FC236}">
                <a16:creationId xmlns:a16="http://schemas.microsoft.com/office/drawing/2014/main" id="{61FC891B-E13E-4A75-8D31-4FA91A5F244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8940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ansition Slide 8">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4">
                    <a:lumMod val="20000"/>
                    <a:lumOff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19000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ransition Slide 9">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3">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164550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ransition Slide 10">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3">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12569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ransition Slide 11">
    <p:bg>
      <p:bgPr>
        <a:solidFill>
          <a:schemeClr val="tx2"/>
        </a:solidFill>
        <a:effectLst/>
      </p:bgPr>
    </p:bg>
    <p:spTree>
      <p:nvGrpSpPr>
        <p:cNvPr id="1" name=""/>
        <p:cNvGrpSpPr/>
        <p:nvPr/>
      </p:nvGrpSpPr>
      <p:grpSpPr>
        <a:xfrm>
          <a:off x="0" y="0"/>
          <a:ext cx="0" cy="0"/>
          <a:chOff x="0" y="0"/>
          <a:chExt cx="0" cy="0"/>
        </a:xfrm>
      </p:grpSpPr>
      <p:sp>
        <p:nvSpPr>
          <p:cNvPr id="38" name="Title 1"/>
          <p:cNvSpPr>
            <a:spLocks noGrp="1"/>
          </p:cNvSpPr>
          <p:nvPr>
            <p:ph type="ctrTitle"/>
          </p:nvPr>
        </p:nvSpPr>
        <p:spPr>
          <a:xfrm>
            <a:off x="3287688" y="4074661"/>
            <a:ext cx="8434459" cy="1067644"/>
          </a:xfrm>
          <a:prstGeom prst="rect">
            <a:avLst/>
          </a:prstGeom>
        </p:spPr>
        <p:txBody>
          <a:bodyPr lIns="274320" rIns="0" anchor="b">
            <a:noAutofit/>
          </a:bodyPr>
          <a:lstStyle>
            <a:lvl1pPr algn="l">
              <a:defRPr sz="54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3287688" y="5172813"/>
            <a:ext cx="8434459" cy="480131"/>
          </a:xfrm>
          <a:prstGeom prst="rect">
            <a:avLst/>
          </a:prstGeom>
        </p:spPr>
        <p:txBody>
          <a:bodyPr wrap="square" lIns="274320" rIns="0">
            <a:spAutoFit/>
          </a:bodyPr>
          <a:lstStyle>
            <a:lvl1pPr marL="0" indent="0" algn="l">
              <a:buNone/>
              <a:defRPr sz="2800">
                <a:solidFill>
                  <a:schemeClr val="tx2">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Freeform: Shape 11"/>
          <p:cNvSpPr/>
          <p:nvPr userDrawn="1"/>
        </p:nvSpPr>
        <p:spPr>
          <a:xfrm rot="5400000">
            <a:off x="-267349" y="4414555"/>
            <a:ext cx="1674590" cy="1139894"/>
          </a:xfrm>
          <a:custGeom>
            <a:avLst/>
            <a:gdLst>
              <a:gd name="connsiteX0" fmla="*/ 0 w 1674590"/>
              <a:gd name="connsiteY0" fmla="*/ 1139893 h 1139894"/>
              <a:gd name="connsiteX1" fmla="*/ 824542 w 1674590"/>
              <a:gd name="connsiteY1" fmla="*/ 0 h 1139894"/>
              <a:gd name="connsiteX2" fmla="*/ 1674590 w 1674590"/>
              <a:gd name="connsiteY2" fmla="*/ 1139894 h 1139894"/>
            </a:gdLst>
            <a:ahLst/>
            <a:cxnLst>
              <a:cxn ang="0">
                <a:pos x="connsiteX0" y="connsiteY0"/>
              </a:cxn>
              <a:cxn ang="0">
                <a:pos x="connsiteX1" y="connsiteY1"/>
              </a:cxn>
              <a:cxn ang="0">
                <a:pos x="connsiteX2" y="connsiteY2"/>
              </a:cxn>
            </a:cxnLst>
            <a:rect l="l" t="t" r="r" b="b"/>
            <a:pathLst>
              <a:path w="1674590" h="1139894">
                <a:moveTo>
                  <a:pt x="0" y="1139893"/>
                </a:moveTo>
                <a:lnTo>
                  <a:pt x="824542" y="0"/>
                </a:lnTo>
                <a:lnTo>
                  <a:pt x="1674590" y="113989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p:cNvSpPr>
            <a:spLocks noGrp="1"/>
          </p:cNvSpPr>
          <p:nvPr>
            <p:ph type="pic" sz="quarter" idx="13"/>
          </p:nvPr>
        </p:nvSpPr>
        <p:spPr>
          <a:xfrm>
            <a:off x="1" y="0"/>
            <a:ext cx="7806889" cy="4723331"/>
          </a:xfrm>
          <a:custGeom>
            <a:avLst/>
            <a:gdLst>
              <a:gd name="connsiteX0" fmla="*/ 0 w 7806889"/>
              <a:gd name="connsiteY0" fmla="*/ 0 h 4723331"/>
              <a:gd name="connsiteX1" fmla="*/ 7806889 w 7806889"/>
              <a:gd name="connsiteY1" fmla="*/ 0 h 4723331"/>
              <a:gd name="connsiteX2" fmla="*/ 1473016 w 7806889"/>
              <a:gd name="connsiteY2" fmla="*/ 4723331 h 4723331"/>
              <a:gd name="connsiteX3" fmla="*/ 0 w 7806889"/>
              <a:gd name="connsiteY3" fmla="*/ 3657825 h 4723331"/>
            </a:gdLst>
            <a:ahLst/>
            <a:cxnLst>
              <a:cxn ang="0">
                <a:pos x="connsiteX0" y="connsiteY0"/>
              </a:cxn>
              <a:cxn ang="0">
                <a:pos x="connsiteX1" y="connsiteY1"/>
              </a:cxn>
              <a:cxn ang="0">
                <a:pos x="connsiteX2" y="connsiteY2"/>
              </a:cxn>
              <a:cxn ang="0">
                <a:pos x="connsiteX3" y="connsiteY3"/>
              </a:cxn>
            </a:cxnLst>
            <a:rect l="l" t="t" r="r" b="b"/>
            <a:pathLst>
              <a:path w="7806889" h="4723331">
                <a:moveTo>
                  <a:pt x="0" y="0"/>
                </a:moveTo>
                <a:lnTo>
                  <a:pt x="7806889" y="0"/>
                </a:lnTo>
                <a:lnTo>
                  <a:pt x="1473016" y="4723331"/>
                </a:lnTo>
                <a:lnTo>
                  <a:pt x="0" y="3657825"/>
                </a:lnTo>
                <a:close/>
              </a:path>
            </a:pathLst>
          </a:custGeom>
        </p:spPr>
        <p:txBody>
          <a:bodyPr wrap="square">
            <a:noAutofit/>
          </a:bodyPr>
          <a:lstStyle/>
          <a:p>
            <a:endParaRPr lang="en-US" dirty="0"/>
          </a:p>
        </p:txBody>
      </p:sp>
      <p:sp>
        <p:nvSpPr>
          <p:cNvPr id="14" name="Freeform: Shape 13"/>
          <p:cNvSpPr/>
          <p:nvPr userDrawn="1"/>
        </p:nvSpPr>
        <p:spPr>
          <a:xfrm rot="10800000" flipV="1">
            <a:off x="0" y="5213253"/>
            <a:ext cx="3747554" cy="1644747"/>
          </a:xfrm>
          <a:custGeom>
            <a:avLst/>
            <a:gdLst>
              <a:gd name="connsiteX0" fmla="*/ 2273790 w 3747554"/>
              <a:gd name="connsiteY0" fmla="*/ 0 h 1644747"/>
              <a:gd name="connsiteX1" fmla="*/ 0 w 3747554"/>
              <a:gd name="connsiteY1" fmla="*/ 1644747 h 1644747"/>
              <a:gd name="connsiteX2" fmla="*/ 3747554 w 3747554"/>
              <a:gd name="connsiteY2" fmla="*/ 1644747 h 1644747"/>
              <a:gd name="connsiteX3" fmla="*/ 3747554 w 3747554"/>
              <a:gd name="connsiteY3" fmla="*/ 1099025 h 1644747"/>
            </a:gdLst>
            <a:ahLst/>
            <a:cxnLst>
              <a:cxn ang="0">
                <a:pos x="connsiteX0" y="connsiteY0"/>
              </a:cxn>
              <a:cxn ang="0">
                <a:pos x="connsiteX1" y="connsiteY1"/>
              </a:cxn>
              <a:cxn ang="0">
                <a:pos x="connsiteX2" y="connsiteY2"/>
              </a:cxn>
              <a:cxn ang="0">
                <a:pos x="connsiteX3" y="connsiteY3"/>
              </a:cxn>
            </a:cxnLst>
            <a:rect l="l" t="t" r="r" b="b"/>
            <a:pathLst>
              <a:path w="3747554" h="1644747">
                <a:moveTo>
                  <a:pt x="2273790" y="0"/>
                </a:moveTo>
                <a:lnTo>
                  <a:pt x="0" y="1644747"/>
                </a:lnTo>
                <a:lnTo>
                  <a:pt x="3747554" y="1644747"/>
                </a:lnTo>
                <a:lnTo>
                  <a:pt x="3747554" y="109902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569946" y="6356349"/>
            <a:ext cx="1931877" cy="365125"/>
          </a:xfrm>
          <a:prstGeom prst="rect">
            <a:avLst/>
          </a:prstGeom>
        </p:spPr>
        <p:txBody>
          <a:bodyPr lIns="0" rIns="0"/>
          <a:lstStyle>
            <a:lvl1pPr algn="ctr">
              <a:defRPr>
                <a:solidFill>
                  <a:schemeClr val="bg2">
                    <a:lumMod val="50000"/>
                  </a:schemeClr>
                </a:solidFill>
              </a:defRPr>
            </a:lvl1pPr>
          </a:lstStyle>
          <a:p>
            <a:r>
              <a:rPr lang="en-US" dirty="0"/>
              <a:t>Your Date Here</a:t>
            </a:r>
          </a:p>
        </p:txBody>
      </p:sp>
      <p:sp>
        <p:nvSpPr>
          <p:cNvPr id="41" name="Footer Placeholder 4"/>
          <p:cNvSpPr>
            <a:spLocks noGrp="1"/>
          </p:cNvSpPr>
          <p:nvPr>
            <p:ph type="ftr" sz="quarter" idx="12"/>
          </p:nvPr>
        </p:nvSpPr>
        <p:spPr>
          <a:xfrm>
            <a:off x="3747555"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sp>
        <p:nvSpPr>
          <p:cNvPr id="17" name="Slide Number Placeholder 5"/>
          <p:cNvSpPr>
            <a:spLocks noGrp="1"/>
          </p:cNvSpPr>
          <p:nvPr>
            <p:ph type="sldNum" sz="quarter" idx="15"/>
          </p:nvPr>
        </p:nvSpPr>
        <p:spPr>
          <a:xfrm>
            <a:off x="10856835" y="6356350"/>
            <a:ext cx="865312" cy="365125"/>
          </a:xfrm>
          <a:prstGeom prst="rect">
            <a:avLst/>
          </a:prstGeom>
        </p:spPr>
        <p:txBody>
          <a:bodyPr/>
          <a:lstStyle>
            <a:lvl1pPr>
              <a:defRPr>
                <a:solidFill>
                  <a:schemeClr val="bg2">
                    <a:lumMod val="75000"/>
                  </a:schemeClr>
                </a:solidFill>
              </a:defRPr>
            </a:lvl1pPr>
          </a:lstStyle>
          <a:p>
            <a:fld id="{FC1CF07D-8B3F-4D32-B059-0039CEA46DB1}" type="slidenum">
              <a:rPr lang="en-US" smtClean="0"/>
              <a:pPr/>
              <a:t>‹#›</a:t>
            </a:fld>
            <a:endParaRPr lang="en-US" dirty="0"/>
          </a:p>
        </p:txBody>
      </p:sp>
    </p:spTree>
    <p:extLst>
      <p:ext uri="{BB962C8B-B14F-4D97-AF65-F5344CB8AC3E}">
        <p14:creationId xmlns:p14="http://schemas.microsoft.com/office/powerpoint/2010/main" val="19936298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lIns="0">
            <a:normAutofit/>
          </a:bodyPr>
          <a:lstStyle>
            <a:lvl1pPr>
              <a:spcAft>
                <a:spcPts val="1200"/>
              </a:spcAft>
              <a:defRPr sz="4000">
                <a:solidFill>
                  <a:schemeClr val="accent3"/>
                </a:solidFill>
                <a:latin typeface="+mj-lt"/>
              </a:defRPr>
            </a:lvl1pPr>
            <a:lvl2pPr>
              <a:spcAft>
                <a:spcPts val="1200"/>
              </a:spcAft>
              <a:defRPr sz="3600">
                <a:solidFill>
                  <a:schemeClr val="accent3"/>
                </a:solidFill>
                <a:latin typeface="+mj-lt"/>
              </a:defRPr>
            </a:lvl2pPr>
            <a:lvl3pPr>
              <a:spcAft>
                <a:spcPts val="1200"/>
              </a:spcAft>
              <a:defRPr sz="3200">
                <a:solidFill>
                  <a:schemeClr val="accent3"/>
                </a:solidFill>
                <a:latin typeface="+mj-lt"/>
              </a:defRPr>
            </a:lvl3pPr>
            <a:lvl4pPr>
              <a:spcAft>
                <a:spcPts val="1200"/>
              </a:spcAft>
              <a:defRPr sz="2800">
                <a:solidFill>
                  <a:schemeClr val="accent3"/>
                </a:solidFill>
                <a:latin typeface="+mj-lt"/>
              </a:defRPr>
            </a:lvl4pPr>
            <a:lvl5pPr>
              <a:spcAft>
                <a:spcPts val="1200"/>
              </a:spcAft>
              <a:defRPr sz="2800">
                <a:solidFill>
                  <a:schemeClr val="accent3"/>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9" name="Picture 1">
            <a:extLst>
              <a:ext uri="{FF2B5EF4-FFF2-40B4-BE49-F238E27FC236}">
                <a16:creationId xmlns:a16="http://schemas.microsoft.com/office/drawing/2014/main" id="{FA2776F2-1831-4C9F-BB3A-A801ECE0ADF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a:extLst>
              <a:ext uri="{FF2B5EF4-FFF2-40B4-BE49-F238E27FC236}">
                <a16:creationId xmlns:a16="http://schemas.microsoft.com/office/drawing/2014/main" id="{C4923071-C838-4EAC-9BDB-A1805EE177A8}"/>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1229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8" name="Picture 1">
            <a:extLst>
              <a:ext uri="{FF2B5EF4-FFF2-40B4-BE49-F238E27FC236}">
                <a16:creationId xmlns:a16="http://schemas.microsoft.com/office/drawing/2014/main" id="{25091B35-6A57-4375-8DAA-9787C0559D1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a:extLst>
              <a:ext uri="{FF2B5EF4-FFF2-40B4-BE49-F238E27FC236}">
                <a16:creationId xmlns:a16="http://schemas.microsoft.com/office/drawing/2014/main" id="{7DD1E1BF-F6D2-4245-BD38-137E132631F7}"/>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76886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Description">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ext Placeholder 8"/>
          <p:cNvSpPr>
            <a:spLocks noGrp="1"/>
          </p:cNvSpPr>
          <p:nvPr>
            <p:ph type="body" sz="quarter" idx="13" hasCustomPrompt="1"/>
          </p:nvPr>
        </p:nvSpPr>
        <p:spPr>
          <a:xfrm>
            <a:off x="838200" y="5589240"/>
            <a:ext cx="10515600" cy="626368"/>
          </a:xfrm>
          <a:prstGeom prst="rect">
            <a:avLst/>
          </a:prstGeom>
        </p:spPr>
        <p:txBody>
          <a:bodyPr anchor="b"/>
          <a:lstStyle>
            <a:lvl1pPr>
              <a:defRPr>
                <a:solidFill>
                  <a:schemeClr val="accent1"/>
                </a:solidFill>
              </a:defRPr>
            </a:lvl1pPr>
            <a:lvl2pPr>
              <a:defRPr>
                <a:solidFill>
                  <a:schemeClr val="tx1">
                    <a:lumMod val="65000"/>
                    <a:lumOff val="35000"/>
                  </a:schemeClr>
                </a:solidFill>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spcBef>
                <a:spcPts val="1200"/>
              </a:spcBef>
            </a:pPr>
            <a:r>
              <a:rPr lang="en-US"/>
              <a:t>Insert a short description here</a:t>
            </a:r>
          </a:p>
        </p:txBody>
      </p:sp>
      <p:pic>
        <p:nvPicPr>
          <p:cNvPr id="9" name="Picture 1">
            <a:extLst>
              <a:ext uri="{FF2B5EF4-FFF2-40B4-BE49-F238E27FC236}">
                <a16:creationId xmlns:a16="http://schemas.microsoft.com/office/drawing/2014/main" id="{242613BC-04CB-454A-84A5-62BE641740E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a:extLst>
              <a:ext uri="{FF2B5EF4-FFF2-40B4-BE49-F238E27FC236}">
                <a16:creationId xmlns:a16="http://schemas.microsoft.com/office/drawing/2014/main" id="{BA145323-A558-460B-A0C0-5973B8604F9F}"/>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4379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2 Columns">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sz="half" idx="1"/>
          </p:nvPr>
        </p:nvSpPr>
        <p:spPr>
          <a:xfrm>
            <a:off x="838200" y="1825625"/>
            <a:ext cx="5041776" cy="4351338"/>
          </a:xfrm>
          <a:prstGeom prst="rect">
            <a:avLst/>
          </a:prstGeom>
        </p:spPr>
        <p:txBody>
          <a:bodyPr vert="horz" lIns="0" tIns="45720" rIns="91440" bIns="45720" rtlCol="0">
            <a:normAutofit/>
          </a:bodyPr>
          <a:lstStyle>
            <a:lvl1pPr>
              <a:spcAft>
                <a:spcPts val="1800"/>
              </a:spcAft>
              <a:defRPr lang="en-US" sz="3200">
                <a:solidFill>
                  <a:schemeClr val="accent3"/>
                </a:solidFill>
                <a:latin typeface="+mj-lt"/>
              </a:defRPr>
            </a:lvl1pPr>
            <a:lvl2pPr>
              <a:spcAft>
                <a:spcPts val="1800"/>
              </a:spcAft>
              <a:defRPr lang="en-US" sz="2800">
                <a:solidFill>
                  <a:schemeClr val="accent3"/>
                </a:solidFill>
                <a:latin typeface="+mj-lt"/>
              </a:defRPr>
            </a:lvl2pPr>
            <a:lvl3pPr>
              <a:spcAft>
                <a:spcPts val="1800"/>
              </a:spcAft>
              <a:defRPr lang="en-US" sz="2400">
                <a:solidFill>
                  <a:schemeClr val="accent3"/>
                </a:solidFill>
                <a:latin typeface="+mj-lt"/>
              </a:defRPr>
            </a:lvl3pPr>
            <a:lvl4pPr>
              <a:spcAft>
                <a:spcPts val="1800"/>
              </a:spcAft>
              <a:defRPr lang="en-US" sz="2000">
                <a:solidFill>
                  <a:schemeClr val="accent3"/>
                </a:solidFill>
                <a:latin typeface="+mj-lt"/>
              </a:defRPr>
            </a:lvl4pPr>
            <a:lvl5pPr>
              <a:spcAft>
                <a:spcPts val="1800"/>
              </a:spcAft>
              <a:defRPr lang="en-US" sz="2000">
                <a:solidFill>
                  <a:schemeClr val="accent3"/>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p:cNvSpPr>
            <a:spLocks noGrp="1"/>
          </p:cNvSpPr>
          <p:nvPr>
            <p:ph sz="half" idx="2"/>
          </p:nvPr>
        </p:nvSpPr>
        <p:spPr>
          <a:xfrm>
            <a:off x="6312024" y="1825625"/>
            <a:ext cx="5041776" cy="4351338"/>
          </a:xfrm>
          <a:prstGeom prst="rect">
            <a:avLst/>
          </a:prstGeom>
        </p:spPr>
        <p:txBody>
          <a:bodyPr vert="horz" lIns="0" tIns="45720" rIns="91440" bIns="45720" rtlCol="0">
            <a:normAutofit/>
          </a:bodyPr>
          <a:lstStyle>
            <a:lvl1pPr>
              <a:spcAft>
                <a:spcPts val="1800"/>
              </a:spcAft>
              <a:defRPr lang="en-US" sz="3200">
                <a:solidFill>
                  <a:schemeClr val="accent3"/>
                </a:solidFill>
                <a:latin typeface="+mj-lt"/>
              </a:defRPr>
            </a:lvl1pPr>
            <a:lvl2pPr>
              <a:spcAft>
                <a:spcPts val="1800"/>
              </a:spcAft>
              <a:defRPr lang="en-US" sz="2800">
                <a:solidFill>
                  <a:schemeClr val="accent3"/>
                </a:solidFill>
                <a:latin typeface="+mj-lt"/>
              </a:defRPr>
            </a:lvl2pPr>
            <a:lvl3pPr>
              <a:spcAft>
                <a:spcPts val="1800"/>
              </a:spcAft>
              <a:defRPr lang="en-US" sz="2400">
                <a:solidFill>
                  <a:schemeClr val="accent3"/>
                </a:solidFill>
                <a:latin typeface="+mj-lt"/>
              </a:defRPr>
            </a:lvl3pPr>
            <a:lvl4pPr>
              <a:spcAft>
                <a:spcPts val="1800"/>
              </a:spcAft>
              <a:defRPr lang="en-US" sz="2000">
                <a:solidFill>
                  <a:schemeClr val="accent3"/>
                </a:solidFill>
                <a:latin typeface="+mj-lt"/>
              </a:defRPr>
            </a:lvl4pPr>
            <a:lvl5pPr>
              <a:spcAft>
                <a:spcPts val="1800"/>
              </a:spcAft>
              <a:defRPr lang="en-US" sz="2000">
                <a:solidFill>
                  <a:schemeClr val="accent3"/>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
            <a:extLst>
              <a:ext uri="{FF2B5EF4-FFF2-40B4-BE49-F238E27FC236}">
                <a16:creationId xmlns:a16="http://schemas.microsoft.com/office/drawing/2014/main" id="{CDB829BB-7FE9-4A13-A27F-802E81DE762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Connector 11">
            <a:extLst>
              <a:ext uri="{FF2B5EF4-FFF2-40B4-BE49-F238E27FC236}">
                <a16:creationId xmlns:a16="http://schemas.microsoft.com/office/drawing/2014/main" id="{A391B8CE-6299-470E-9C78-B136FFC4C21A}"/>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78318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 Dark">
    <p:bg>
      <p:bgPr>
        <a:solidFill>
          <a:schemeClr val="tx2"/>
        </a:solidFill>
        <a:effectLst/>
      </p:bgPr>
    </p:bg>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bg1"/>
                </a:solidFill>
                <a:latin typeface="+mn-lt"/>
              </a:defRPr>
            </a:lvl1p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lIns="0">
            <a:normAutofit/>
          </a:bodyPr>
          <a:lstStyle>
            <a:lvl1pPr>
              <a:spcAft>
                <a:spcPts val="1200"/>
              </a:spcAft>
              <a:defRPr sz="4000">
                <a:solidFill>
                  <a:schemeClr val="bg1"/>
                </a:solidFill>
                <a:latin typeface="+mj-lt"/>
              </a:defRPr>
            </a:lvl1pPr>
            <a:lvl2pPr>
              <a:spcAft>
                <a:spcPts val="1200"/>
              </a:spcAft>
              <a:defRPr sz="3600">
                <a:solidFill>
                  <a:schemeClr val="bg1"/>
                </a:solidFill>
                <a:latin typeface="+mj-lt"/>
              </a:defRPr>
            </a:lvl2pPr>
            <a:lvl3pPr>
              <a:spcAft>
                <a:spcPts val="1200"/>
              </a:spcAft>
              <a:defRPr sz="3200">
                <a:solidFill>
                  <a:schemeClr val="bg1"/>
                </a:solidFill>
                <a:latin typeface="+mj-lt"/>
              </a:defRPr>
            </a:lvl3pPr>
            <a:lvl4pPr>
              <a:spcAft>
                <a:spcPts val="1200"/>
              </a:spcAft>
              <a:defRPr sz="2800">
                <a:solidFill>
                  <a:schemeClr val="bg1"/>
                </a:solidFill>
                <a:latin typeface="+mj-lt"/>
              </a:defRPr>
            </a:lvl4pPr>
            <a:lvl5pPr>
              <a:spcAft>
                <a:spcPts val="1200"/>
              </a:spcAft>
              <a:defRPr sz="2800">
                <a:solidFill>
                  <a:schemeClr val="bg1"/>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pic>
        <p:nvPicPr>
          <p:cNvPr id="9" name="Picture 1">
            <a:extLst>
              <a:ext uri="{FF2B5EF4-FFF2-40B4-BE49-F238E27FC236}">
                <a16:creationId xmlns:a16="http://schemas.microsoft.com/office/drawing/2014/main" id="{C5560DE8-F22A-47B5-B36C-ED4BF247671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05533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 Dark">
    <p:bg>
      <p:bgPr>
        <a:solidFill>
          <a:schemeClr val="tx2"/>
        </a:solidFill>
        <a:effectLst/>
      </p:bgPr>
    </p:bg>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bg1"/>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57630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ote - Dark">
    <p:bg>
      <p:bgPr>
        <a:solidFill>
          <a:schemeClr val="tx2"/>
        </a:solidFill>
        <a:effectLst/>
      </p:bgPr>
    </p:bg>
    <p:spTree>
      <p:nvGrpSpPr>
        <p:cNvPr id="1" name=""/>
        <p:cNvGrpSpPr/>
        <p:nvPr/>
      </p:nvGrpSpPr>
      <p:grpSpPr>
        <a:xfrm>
          <a:off x="0" y="0"/>
          <a:ext cx="0" cy="0"/>
          <a:chOff x="0" y="0"/>
          <a:chExt cx="0" cy="0"/>
        </a:xfrm>
      </p:grpSpPr>
      <p:sp>
        <p:nvSpPr>
          <p:cNvPr id="9" name="Freeform: Shape 8"/>
          <p:cNvSpPr/>
          <p:nvPr userDrawn="1"/>
        </p:nvSpPr>
        <p:spPr>
          <a:xfrm>
            <a:off x="0" y="1"/>
            <a:ext cx="9962166" cy="4723331"/>
          </a:xfrm>
          <a:custGeom>
            <a:avLst/>
            <a:gdLst>
              <a:gd name="connsiteX0" fmla="*/ 0 w 9962166"/>
              <a:gd name="connsiteY0" fmla="*/ 0 h 4723331"/>
              <a:gd name="connsiteX1" fmla="*/ 9962166 w 9962166"/>
              <a:gd name="connsiteY1" fmla="*/ 0 h 4723331"/>
              <a:gd name="connsiteX2" fmla="*/ 3628293 w 9962166"/>
              <a:gd name="connsiteY2" fmla="*/ 4723331 h 4723331"/>
              <a:gd name="connsiteX3" fmla="*/ 0 w 9962166"/>
              <a:gd name="connsiteY3" fmla="*/ 2098805 h 4723331"/>
            </a:gdLst>
            <a:ahLst/>
            <a:cxnLst>
              <a:cxn ang="0">
                <a:pos x="connsiteX0" y="connsiteY0"/>
              </a:cxn>
              <a:cxn ang="0">
                <a:pos x="connsiteX1" y="connsiteY1"/>
              </a:cxn>
              <a:cxn ang="0">
                <a:pos x="connsiteX2" y="connsiteY2"/>
              </a:cxn>
              <a:cxn ang="0">
                <a:pos x="connsiteX3" y="connsiteY3"/>
              </a:cxn>
            </a:cxnLst>
            <a:rect l="l" t="t" r="r" b="b"/>
            <a:pathLst>
              <a:path w="9962166" h="4723331">
                <a:moveTo>
                  <a:pt x="0" y="0"/>
                </a:moveTo>
                <a:lnTo>
                  <a:pt x="9962166" y="0"/>
                </a:lnTo>
                <a:lnTo>
                  <a:pt x="3628293" y="4723331"/>
                </a:lnTo>
                <a:lnTo>
                  <a:pt x="0" y="2098805"/>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p:cNvSpPr/>
          <p:nvPr userDrawn="1"/>
        </p:nvSpPr>
        <p:spPr>
          <a:xfrm rot="5400000">
            <a:off x="-487322" y="3075509"/>
            <a:ext cx="4269815" cy="3295170"/>
          </a:xfrm>
          <a:custGeom>
            <a:avLst/>
            <a:gdLst>
              <a:gd name="connsiteX0" fmla="*/ 0 w 4269815"/>
              <a:gd name="connsiteY0" fmla="*/ 3295170 h 3295170"/>
              <a:gd name="connsiteX1" fmla="*/ 2383562 w 4269815"/>
              <a:gd name="connsiteY1" fmla="*/ 0 h 3295170"/>
              <a:gd name="connsiteX2" fmla="*/ 4269815 w 4269815"/>
              <a:gd name="connsiteY2" fmla="*/ 2529419 h 3295170"/>
              <a:gd name="connsiteX3" fmla="*/ 4269815 w 4269815"/>
              <a:gd name="connsiteY3" fmla="*/ 3295170 h 3295170"/>
            </a:gdLst>
            <a:ahLst/>
            <a:cxnLst>
              <a:cxn ang="0">
                <a:pos x="connsiteX0" y="connsiteY0"/>
              </a:cxn>
              <a:cxn ang="0">
                <a:pos x="connsiteX1" y="connsiteY1"/>
              </a:cxn>
              <a:cxn ang="0">
                <a:pos x="connsiteX2" y="connsiteY2"/>
              </a:cxn>
              <a:cxn ang="0">
                <a:pos x="connsiteX3" y="connsiteY3"/>
              </a:cxn>
            </a:cxnLst>
            <a:rect l="l" t="t" r="r" b="b"/>
            <a:pathLst>
              <a:path w="4269815" h="3295170">
                <a:moveTo>
                  <a:pt x="0" y="3295170"/>
                </a:moveTo>
                <a:lnTo>
                  <a:pt x="2383562" y="0"/>
                </a:lnTo>
                <a:lnTo>
                  <a:pt x="4269815" y="2529419"/>
                </a:lnTo>
                <a:lnTo>
                  <a:pt x="4269815" y="3295170"/>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p:cNvSpPr/>
          <p:nvPr userDrawn="1"/>
        </p:nvSpPr>
        <p:spPr>
          <a:xfrm rot="10800000" flipV="1">
            <a:off x="1423477" y="5213253"/>
            <a:ext cx="4479354" cy="1644747"/>
          </a:xfrm>
          <a:custGeom>
            <a:avLst/>
            <a:gdLst>
              <a:gd name="connsiteX0" fmla="*/ 2273790 w 4479354"/>
              <a:gd name="connsiteY0" fmla="*/ 0 h 1644747"/>
              <a:gd name="connsiteX1" fmla="*/ 0 w 4479354"/>
              <a:gd name="connsiteY1" fmla="*/ 1644747 h 1644747"/>
              <a:gd name="connsiteX2" fmla="*/ 4479354 w 4479354"/>
              <a:gd name="connsiteY2" fmla="*/ 1644747 h 1644747"/>
            </a:gdLst>
            <a:ahLst/>
            <a:cxnLst>
              <a:cxn ang="0">
                <a:pos x="connsiteX0" y="connsiteY0"/>
              </a:cxn>
              <a:cxn ang="0">
                <a:pos x="connsiteX1" y="connsiteY1"/>
              </a:cxn>
              <a:cxn ang="0">
                <a:pos x="connsiteX2" y="connsiteY2"/>
              </a:cxn>
            </a:cxnLst>
            <a:rect l="l" t="t" r="r" b="b"/>
            <a:pathLst>
              <a:path w="4479354" h="1644747">
                <a:moveTo>
                  <a:pt x="2273790" y="0"/>
                </a:moveTo>
                <a:lnTo>
                  <a:pt x="0" y="1644747"/>
                </a:lnTo>
                <a:lnTo>
                  <a:pt x="4479354" y="1644747"/>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2"/>
          <p:cNvSpPr>
            <a:spLocks noGrp="1"/>
          </p:cNvSpPr>
          <p:nvPr>
            <p:ph idx="1" hasCustomPrompt="1"/>
          </p:nvPr>
        </p:nvSpPr>
        <p:spPr>
          <a:xfrm>
            <a:off x="838200" y="2036486"/>
            <a:ext cx="10515600" cy="3379551"/>
          </a:xfrm>
          <a:prstGeom prst="rect">
            <a:avLst/>
          </a:prstGeom>
        </p:spPr>
        <p:txBody>
          <a:bodyPr lIns="0" tIns="274320" rIns="0" bIns="0" anchor="ctr">
            <a:normAutofit/>
          </a:bodyPr>
          <a:lstStyle>
            <a:lvl1pPr marL="0" indent="0" algn="r">
              <a:spcBef>
                <a:spcPts val="1200"/>
              </a:spcBef>
              <a:buNone/>
              <a:defRPr sz="7200">
                <a:solidFill>
                  <a:schemeClr val="bg1"/>
                </a:solidFill>
                <a:latin typeface="+mn-lt"/>
                <a:ea typeface="Roboto" panose="02000000000000000000" pitchFamily="2" charset="0"/>
              </a:defRPr>
            </a:lvl1pPr>
            <a:lvl2pPr marL="457200" indent="0" algn="ctr">
              <a:spcBef>
                <a:spcPts val="1200"/>
              </a:spcBef>
              <a:buNone/>
              <a:defRPr sz="2800">
                <a:solidFill>
                  <a:schemeClr val="bg1"/>
                </a:solidFill>
                <a:latin typeface="Roboto" panose="02000000000000000000" pitchFamily="2" charset="0"/>
                <a:ea typeface="Roboto" panose="02000000000000000000" pitchFamily="2" charset="0"/>
              </a:defRPr>
            </a:lvl2pPr>
            <a:lvl3pPr marL="914400" indent="0" algn="ctr">
              <a:spcBef>
                <a:spcPts val="1200"/>
              </a:spcBef>
              <a:buNone/>
              <a:defRPr sz="2400">
                <a:solidFill>
                  <a:schemeClr val="bg1"/>
                </a:solidFill>
                <a:latin typeface="Roboto" panose="02000000000000000000" pitchFamily="2" charset="0"/>
                <a:ea typeface="Roboto" panose="02000000000000000000" pitchFamily="2" charset="0"/>
              </a:defRPr>
            </a:lvl3pPr>
            <a:lvl4pPr marL="1371600" indent="0" algn="ctr">
              <a:spcBef>
                <a:spcPts val="1200"/>
              </a:spcBef>
              <a:buNone/>
              <a:defRPr sz="2000">
                <a:solidFill>
                  <a:schemeClr val="bg1"/>
                </a:solidFill>
                <a:latin typeface="Roboto" panose="02000000000000000000" pitchFamily="2" charset="0"/>
                <a:ea typeface="Roboto" panose="02000000000000000000" pitchFamily="2" charset="0"/>
              </a:defRPr>
            </a:lvl4pPr>
            <a:lvl5pPr marL="1828800" indent="0" algn="ctr">
              <a:spcBef>
                <a:spcPts val="1200"/>
              </a:spcBef>
              <a:buNone/>
              <a:defRPr sz="2000">
                <a:solidFill>
                  <a:schemeClr val="bg1"/>
                </a:solidFill>
                <a:latin typeface="Roboto" panose="02000000000000000000" pitchFamily="2" charset="0"/>
                <a:ea typeface="Roboto" panose="02000000000000000000" pitchFamily="2" charset="0"/>
              </a:defRPr>
            </a:lvl5pPr>
          </a:lstStyle>
          <a:p>
            <a:pPr lvl="0"/>
            <a:r>
              <a:rPr lang="en-US"/>
              <a:t>Your Quote Goes Here</a:t>
            </a:r>
          </a:p>
        </p:txBody>
      </p:sp>
      <p:sp>
        <p:nvSpPr>
          <p:cNvPr id="7" name="Text Placeholder 8"/>
          <p:cNvSpPr>
            <a:spLocks noGrp="1"/>
          </p:cNvSpPr>
          <p:nvPr>
            <p:ph type="body" sz="quarter" idx="13" hasCustomPrompt="1"/>
          </p:nvPr>
        </p:nvSpPr>
        <p:spPr>
          <a:xfrm>
            <a:off x="838200" y="5416037"/>
            <a:ext cx="10515599" cy="504849"/>
          </a:xfrm>
          <a:prstGeom prst="rect">
            <a:avLst/>
          </a:prstGeom>
        </p:spPr>
        <p:txBody>
          <a:bodyPr anchor="b"/>
          <a:lstStyle>
            <a:lvl1pPr marL="0" indent="0" algn="r">
              <a:buNone/>
              <a:defRPr i="1">
                <a:solidFill>
                  <a:schemeClr val="tx1">
                    <a:lumMod val="50000"/>
                    <a:lumOff val="50000"/>
                  </a:schemeClr>
                </a:solidFill>
              </a:defRPr>
            </a:lvl1pPr>
          </a:lstStyle>
          <a:p>
            <a:pPr lvl="0"/>
            <a:r>
              <a:rPr lang="en-US"/>
              <a:t>Author</a:t>
            </a:r>
          </a:p>
        </p:txBody>
      </p:sp>
      <p:sp>
        <p:nvSpPr>
          <p:cNvPr id="14" name="Freeform: Shape 13"/>
          <p:cNvSpPr/>
          <p:nvPr userDrawn="1"/>
        </p:nvSpPr>
        <p:spPr>
          <a:xfrm>
            <a:off x="8820597" y="548680"/>
            <a:ext cx="2533203" cy="1745300"/>
          </a:xfrm>
          <a:custGeom>
            <a:avLst/>
            <a:gdLst>
              <a:gd name="connsiteX0" fmla="*/ 850180 w 1028774"/>
              <a:gd name="connsiteY0" fmla="*/ 0 h 708794"/>
              <a:gd name="connsiteX1" fmla="*/ 958081 w 1028774"/>
              <a:gd name="connsiteY1" fmla="*/ 89297 h 708794"/>
              <a:gd name="connsiteX2" fmla="*/ 820415 w 1028774"/>
              <a:gd name="connsiteY2" fmla="*/ 319981 h 708794"/>
              <a:gd name="connsiteX3" fmla="*/ 1028774 w 1028774"/>
              <a:gd name="connsiteY3" fmla="*/ 319981 h 708794"/>
              <a:gd name="connsiteX4" fmla="*/ 1028774 w 1028774"/>
              <a:gd name="connsiteY4" fmla="*/ 708794 h 708794"/>
              <a:gd name="connsiteX5" fmla="*/ 545083 w 1028774"/>
              <a:gd name="connsiteY5" fmla="*/ 708794 h 708794"/>
              <a:gd name="connsiteX6" fmla="*/ 545083 w 1028774"/>
              <a:gd name="connsiteY6" fmla="*/ 442764 h 708794"/>
              <a:gd name="connsiteX7" fmla="*/ 850180 w 1028774"/>
              <a:gd name="connsiteY7" fmla="*/ 0 h 708794"/>
              <a:gd name="connsiteX8" fmla="*/ 303731 w 1028774"/>
              <a:gd name="connsiteY8" fmla="*/ 0 h 708794"/>
              <a:gd name="connsiteX9" fmla="*/ 411137 w 1028774"/>
              <a:gd name="connsiteY9" fmla="*/ 89297 h 708794"/>
              <a:gd name="connsiteX10" fmla="*/ 275332 w 1028774"/>
              <a:gd name="connsiteY10" fmla="*/ 319981 h 708794"/>
              <a:gd name="connsiteX11" fmla="*/ 483691 w 1028774"/>
              <a:gd name="connsiteY11" fmla="*/ 319981 h 708794"/>
              <a:gd name="connsiteX12" fmla="*/ 483691 w 1028774"/>
              <a:gd name="connsiteY12" fmla="*/ 708794 h 708794"/>
              <a:gd name="connsiteX13" fmla="*/ 0 w 1028774"/>
              <a:gd name="connsiteY13" fmla="*/ 708794 h 708794"/>
              <a:gd name="connsiteX14" fmla="*/ 0 w 1028774"/>
              <a:gd name="connsiteY14" fmla="*/ 442764 h 708794"/>
              <a:gd name="connsiteX15" fmla="*/ 303731 w 1028774"/>
              <a:gd name="connsiteY15" fmla="*/ 0 h 70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28774" h="708794">
                <a:moveTo>
                  <a:pt x="850180" y="0"/>
                </a:moveTo>
                <a:lnTo>
                  <a:pt x="958081" y="89297"/>
                </a:lnTo>
                <a:cubicBezTo>
                  <a:pt x="873745" y="173633"/>
                  <a:pt x="827856" y="250527"/>
                  <a:pt x="820415" y="319981"/>
                </a:cubicBezTo>
                <a:lnTo>
                  <a:pt x="1028774" y="319981"/>
                </a:lnTo>
                <a:lnTo>
                  <a:pt x="1028774" y="708794"/>
                </a:lnTo>
                <a:lnTo>
                  <a:pt x="545083" y="708794"/>
                </a:lnTo>
                <a:lnTo>
                  <a:pt x="545083" y="442764"/>
                </a:lnTo>
                <a:cubicBezTo>
                  <a:pt x="545083" y="281533"/>
                  <a:pt x="646782" y="133945"/>
                  <a:pt x="850180" y="0"/>
                </a:cubicBezTo>
                <a:close/>
                <a:moveTo>
                  <a:pt x="303731" y="0"/>
                </a:moveTo>
                <a:lnTo>
                  <a:pt x="411137" y="89297"/>
                </a:lnTo>
                <a:cubicBezTo>
                  <a:pt x="327945" y="173633"/>
                  <a:pt x="282676" y="250527"/>
                  <a:pt x="275332" y="319981"/>
                </a:cubicBezTo>
                <a:lnTo>
                  <a:pt x="483691" y="319981"/>
                </a:lnTo>
                <a:lnTo>
                  <a:pt x="483691" y="708794"/>
                </a:lnTo>
                <a:lnTo>
                  <a:pt x="0" y="708794"/>
                </a:lnTo>
                <a:lnTo>
                  <a:pt x="0" y="442764"/>
                </a:lnTo>
                <a:cubicBezTo>
                  <a:pt x="0" y="281533"/>
                  <a:pt x="101244" y="133945"/>
                  <a:pt x="30373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1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1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17" name="Straight Connector 16"/>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16244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g - Dark">
    <p:bg>
      <p:bgPr>
        <a:solidFill>
          <a:schemeClr val="tx2"/>
        </a:solidFill>
        <a:effectLst/>
      </p:bgPr>
    </p:bg>
    <p:spTree>
      <p:nvGrpSpPr>
        <p:cNvPr id="1" name=""/>
        <p:cNvGrpSpPr/>
        <p:nvPr/>
      </p:nvGrpSpPr>
      <p:grpSpPr>
        <a:xfrm>
          <a:off x="0" y="0"/>
          <a:ext cx="0" cy="0"/>
          <a:chOff x="0" y="0"/>
          <a:chExt cx="0" cy="0"/>
        </a:xfrm>
      </p:grpSpPr>
      <p:sp>
        <p:nvSpPr>
          <p:cNvPr id="12" name="Freeform: Shape 11"/>
          <p:cNvSpPr/>
          <p:nvPr userDrawn="1"/>
        </p:nvSpPr>
        <p:spPr>
          <a:xfrm>
            <a:off x="0" y="1"/>
            <a:ext cx="9962166" cy="4723331"/>
          </a:xfrm>
          <a:custGeom>
            <a:avLst/>
            <a:gdLst>
              <a:gd name="connsiteX0" fmla="*/ 0 w 9962166"/>
              <a:gd name="connsiteY0" fmla="*/ 0 h 4723331"/>
              <a:gd name="connsiteX1" fmla="*/ 9962166 w 9962166"/>
              <a:gd name="connsiteY1" fmla="*/ 0 h 4723331"/>
              <a:gd name="connsiteX2" fmla="*/ 3628293 w 9962166"/>
              <a:gd name="connsiteY2" fmla="*/ 4723331 h 4723331"/>
              <a:gd name="connsiteX3" fmla="*/ 0 w 9962166"/>
              <a:gd name="connsiteY3" fmla="*/ 2098805 h 4723331"/>
            </a:gdLst>
            <a:ahLst/>
            <a:cxnLst>
              <a:cxn ang="0">
                <a:pos x="connsiteX0" y="connsiteY0"/>
              </a:cxn>
              <a:cxn ang="0">
                <a:pos x="connsiteX1" y="connsiteY1"/>
              </a:cxn>
              <a:cxn ang="0">
                <a:pos x="connsiteX2" y="connsiteY2"/>
              </a:cxn>
              <a:cxn ang="0">
                <a:pos x="connsiteX3" y="connsiteY3"/>
              </a:cxn>
            </a:cxnLst>
            <a:rect l="l" t="t" r="r" b="b"/>
            <a:pathLst>
              <a:path w="9962166" h="4723331">
                <a:moveTo>
                  <a:pt x="0" y="0"/>
                </a:moveTo>
                <a:lnTo>
                  <a:pt x="9962166" y="0"/>
                </a:lnTo>
                <a:lnTo>
                  <a:pt x="3628293" y="4723331"/>
                </a:lnTo>
                <a:lnTo>
                  <a:pt x="0" y="2098805"/>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p:cNvSpPr/>
          <p:nvPr userDrawn="1"/>
        </p:nvSpPr>
        <p:spPr>
          <a:xfrm rot="5400000">
            <a:off x="-487322" y="3075509"/>
            <a:ext cx="4269815" cy="3295170"/>
          </a:xfrm>
          <a:custGeom>
            <a:avLst/>
            <a:gdLst>
              <a:gd name="connsiteX0" fmla="*/ 0 w 4269815"/>
              <a:gd name="connsiteY0" fmla="*/ 3295170 h 3295170"/>
              <a:gd name="connsiteX1" fmla="*/ 2383562 w 4269815"/>
              <a:gd name="connsiteY1" fmla="*/ 0 h 3295170"/>
              <a:gd name="connsiteX2" fmla="*/ 4269815 w 4269815"/>
              <a:gd name="connsiteY2" fmla="*/ 2529419 h 3295170"/>
              <a:gd name="connsiteX3" fmla="*/ 4269815 w 4269815"/>
              <a:gd name="connsiteY3" fmla="*/ 3295170 h 3295170"/>
            </a:gdLst>
            <a:ahLst/>
            <a:cxnLst>
              <a:cxn ang="0">
                <a:pos x="connsiteX0" y="connsiteY0"/>
              </a:cxn>
              <a:cxn ang="0">
                <a:pos x="connsiteX1" y="connsiteY1"/>
              </a:cxn>
              <a:cxn ang="0">
                <a:pos x="connsiteX2" y="connsiteY2"/>
              </a:cxn>
              <a:cxn ang="0">
                <a:pos x="connsiteX3" y="connsiteY3"/>
              </a:cxn>
            </a:cxnLst>
            <a:rect l="l" t="t" r="r" b="b"/>
            <a:pathLst>
              <a:path w="4269815" h="3295170">
                <a:moveTo>
                  <a:pt x="0" y="3295170"/>
                </a:moveTo>
                <a:lnTo>
                  <a:pt x="2383562" y="0"/>
                </a:lnTo>
                <a:lnTo>
                  <a:pt x="4269815" y="2529419"/>
                </a:lnTo>
                <a:lnTo>
                  <a:pt x="4269815" y="3295170"/>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p:cNvSpPr/>
          <p:nvPr userDrawn="1"/>
        </p:nvSpPr>
        <p:spPr>
          <a:xfrm rot="10800000" flipV="1">
            <a:off x="1423477" y="5213253"/>
            <a:ext cx="4479354" cy="1644747"/>
          </a:xfrm>
          <a:custGeom>
            <a:avLst/>
            <a:gdLst>
              <a:gd name="connsiteX0" fmla="*/ 2273790 w 4479354"/>
              <a:gd name="connsiteY0" fmla="*/ 0 h 1644747"/>
              <a:gd name="connsiteX1" fmla="*/ 0 w 4479354"/>
              <a:gd name="connsiteY1" fmla="*/ 1644747 h 1644747"/>
              <a:gd name="connsiteX2" fmla="*/ 4479354 w 4479354"/>
              <a:gd name="connsiteY2" fmla="*/ 1644747 h 1644747"/>
            </a:gdLst>
            <a:ahLst/>
            <a:cxnLst>
              <a:cxn ang="0">
                <a:pos x="connsiteX0" y="connsiteY0"/>
              </a:cxn>
              <a:cxn ang="0">
                <a:pos x="connsiteX1" y="connsiteY1"/>
              </a:cxn>
              <a:cxn ang="0">
                <a:pos x="connsiteX2" y="connsiteY2"/>
              </a:cxn>
            </a:cxnLst>
            <a:rect l="l" t="t" r="r" b="b"/>
            <a:pathLst>
              <a:path w="4479354" h="1644747">
                <a:moveTo>
                  <a:pt x="2273790" y="0"/>
                </a:moveTo>
                <a:lnTo>
                  <a:pt x="0" y="1644747"/>
                </a:lnTo>
                <a:lnTo>
                  <a:pt x="4479354" y="1644747"/>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p:cNvSpPr>
            <a:spLocks noGrp="1"/>
          </p:cNvSpPr>
          <p:nvPr>
            <p:ph type="title" hasCustomPrompt="1"/>
          </p:nvPr>
        </p:nvSpPr>
        <p:spPr>
          <a:xfrm>
            <a:off x="2511525" y="2580"/>
            <a:ext cx="7168950" cy="5244513"/>
          </a:xfrm>
          <a:prstGeom prst="rect">
            <a:avLst/>
          </a:prstGeom>
          <a:noFill/>
        </p:spPr>
        <p:txBody>
          <a:bodyPr vert="horz" wrap="none" lIns="91440" tIns="45720" rIns="91440" bIns="45720" rtlCol="0" anchor="ctr">
            <a:spAutoFit/>
          </a:bodyPr>
          <a:lstStyle>
            <a:lvl1pPr>
              <a:defRPr lang="en-US" sz="37200" b="1">
                <a:solidFill>
                  <a:schemeClr val="bg1"/>
                </a:solidFill>
                <a:latin typeface="+mn-lt"/>
                <a:ea typeface="+mn-ea"/>
                <a:cs typeface="+mn-cs"/>
              </a:defRPr>
            </a:lvl1pPr>
          </a:lstStyle>
          <a:p>
            <a:pPr marL="0" lvl="0" algn="ctr" defTabSz="914354"/>
            <a:r>
              <a:rPr lang="en-US"/>
              <a:t>BIG</a:t>
            </a:r>
          </a:p>
        </p:txBody>
      </p:sp>
      <p:sp>
        <p:nvSpPr>
          <p:cNvPr id="10" name="Text Placeholder 2"/>
          <p:cNvSpPr>
            <a:spLocks noGrp="1"/>
          </p:cNvSpPr>
          <p:nvPr>
            <p:ph type="body" idx="1"/>
          </p:nvPr>
        </p:nvSpPr>
        <p:spPr>
          <a:xfrm>
            <a:off x="2809875" y="5565922"/>
            <a:ext cx="6572251" cy="790428"/>
          </a:xfrm>
          <a:prstGeom prst="rect">
            <a:avLst/>
          </a:prstGeom>
        </p:spPr>
        <p:txBody>
          <a:bodyPr/>
          <a:lstStyle>
            <a:lvl1pPr marL="0" indent="0" algn="ctr">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1" name="Text Placeholder 4"/>
          <p:cNvSpPr>
            <a:spLocks noGrp="1"/>
          </p:cNvSpPr>
          <p:nvPr>
            <p:ph type="body" sz="quarter" idx="13" hasCustomPrompt="1"/>
          </p:nvPr>
        </p:nvSpPr>
        <p:spPr>
          <a:xfrm>
            <a:off x="4032250" y="4381100"/>
            <a:ext cx="4127500" cy="977900"/>
          </a:xfrm>
          <a:prstGeom prst="rect">
            <a:avLst/>
          </a:prstGeom>
        </p:spPr>
        <p:txBody>
          <a:bodyPr>
            <a:noAutofit/>
          </a:bodyPr>
          <a:lstStyle>
            <a:lvl1pPr marL="0" indent="0" algn="ctr">
              <a:buNone/>
              <a:defRPr sz="5400" b="1">
                <a:solidFill>
                  <a:schemeClr val="accent1"/>
                </a:solidFill>
              </a:defRPr>
            </a:lvl1pPr>
            <a:lvl2pPr marL="457200" indent="0" algn="ctr">
              <a:buNone/>
              <a:defRPr sz="4800" b="1">
                <a:solidFill>
                  <a:schemeClr val="accent3"/>
                </a:solidFill>
              </a:defRPr>
            </a:lvl2pPr>
            <a:lvl3pPr marL="914400" indent="0" algn="ctr">
              <a:buNone/>
              <a:defRPr sz="4400" b="1">
                <a:solidFill>
                  <a:schemeClr val="accent3"/>
                </a:solidFill>
              </a:defRPr>
            </a:lvl3pPr>
            <a:lvl4pPr marL="1371600" indent="0" algn="ctr">
              <a:buNone/>
              <a:defRPr sz="4000" b="1">
                <a:solidFill>
                  <a:schemeClr val="accent3"/>
                </a:solidFill>
              </a:defRPr>
            </a:lvl4pPr>
            <a:lvl5pPr marL="1828800" indent="0" algn="ctr">
              <a:buNone/>
              <a:defRPr sz="4000" b="1">
                <a:solidFill>
                  <a:schemeClr val="accent3"/>
                </a:solidFill>
              </a:defRPr>
            </a:lvl5pPr>
          </a:lstStyle>
          <a:p>
            <a:pPr lvl="0"/>
            <a:r>
              <a:rPr lang="en-US"/>
              <a:t>…is beautiful</a:t>
            </a:r>
          </a:p>
        </p:txBody>
      </p:sp>
      <p:cxnSp>
        <p:nvCxnSpPr>
          <p:cNvPr id="16" name="Straight Connector 15"/>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7"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22"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23"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24" name="Straight Connector 23"/>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65915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ull Picture">
    <p:spTree>
      <p:nvGrpSpPr>
        <p:cNvPr id="1" name=""/>
        <p:cNvGrpSpPr/>
        <p:nvPr/>
      </p:nvGrpSpPr>
      <p:grpSpPr>
        <a:xfrm>
          <a:off x="0" y="0"/>
          <a:ext cx="0" cy="0"/>
          <a:chOff x="0" y="0"/>
          <a:chExt cx="0" cy="0"/>
        </a:xfrm>
      </p:grpSpPr>
      <p:sp>
        <p:nvSpPr>
          <p:cNvPr id="24" name="Picture Placeholder 23"/>
          <p:cNvSpPr>
            <a:spLocks noGrp="1"/>
          </p:cNvSpPr>
          <p:nvPr>
            <p:ph type="pic" sz="quarter" idx="13"/>
          </p:nvPr>
        </p:nvSpPr>
        <p:spPr>
          <a:xfrm>
            <a:off x="1" y="-1"/>
            <a:ext cx="12191999" cy="6858003"/>
          </a:xfrm>
          <a:custGeom>
            <a:avLst/>
            <a:gdLst>
              <a:gd name="connsiteX0" fmla="*/ 3629041 w 12191999"/>
              <a:gd name="connsiteY0" fmla="*/ 5213254 h 6858003"/>
              <a:gd name="connsiteX1" fmla="*/ 5902830 w 12191999"/>
              <a:gd name="connsiteY1" fmla="*/ 6858001 h 6858003"/>
              <a:gd name="connsiteX2" fmla="*/ 1423476 w 12191999"/>
              <a:gd name="connsiteY2" fmla="*/ 6858001 h 6858003"/>
              <a:gd name="connsiteX3" fmla="*/ 0 w 12191999"/>
              <a:gd name="connsiteY3" fmla="*/ 2588188 h 6858003"/>
              <a:gd name="connsiteX4" fmla="*/ 3295170 w 12191999"/>
              <a:gd name="connsiteY4" fmla="*/ 4971750 h 6858003"/>
              <a:gd name="connsiteX5" fmla="*/ 765751 w 12191999"/>
              <a:gd name="connsiteY5" fmla="*/ 6858003 h 6858003"/>
              <a:gd name="connsiteX6" fmla="*/ 0 w 12191999"/>
              <a:gd name="connsiteY6" fmla="*/ 6858003 h 6858003"/>
              <a:gd name="connsiteX7" fmla="*/ 0 w 12191999"/>
              <a:gd name="connsiteY7" fmla="*/ 1 h 6858003"/>
              <a:gd name="connsiteX8" fmla="*/ 9962165 w 12191999"/>
              <a:gd name="connsiteY8" fmla="*/ 1 h 6858003"/>
              <a:gd name="connsiteX9" fmla="*/ 3628293 w 12191999"/>
              <a:gd name="connsiteY9" fmla="*/ 4723332 h 6858003"/>
              <a:gd name="connsiteX10" fmla="*/ 0 w 12191999"/>
              <a:gd name="connsiteY10" fmla="*/ 2098807 h 6858003"/>
              <a:gd name="connsiteX11" fmla="*/ 10628317 w 12191999"/>
              <a:gd name="connsiteY11" fmla="*/ 0 h 6858003"/>
              <a:gd name="connsiteX12" fmla="*/ 12191999 w 12191999"/>
              <a:gd name="connsiteY12" fmla="*/ 0 h 6858003"/>
              <a:gd name="connsiteX13" fmla="*/ 12191999 w 12191999"/>
              <a:gd name="connsiteY13" fmla="*/ 6858002 h 6858003"/>
              <a:gd name="connsiteX14" fmla="*/ 6601008 w 12191999"/>
              <a:gd name="connsiteY14" fmla="*/ 6858002 h 6858003"/>
              <a:gd name="connsiteX15" fmla="*/ 3959920 w 12191999"/>
              <a:gd name="connsiteY15" fmla="*/ 4953147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1999" h="6858003">
                <a:moveTo>
                  <a:pt x="3629041" y="5213254"/>
                </a:moveTo>
                <a:lnTo>
                  <a:pt x="5902830" y="6858001"/>
                </a:lnTo>
                <a:lnTo>
                  <a:pt x="1423476" y="6858001"/>
                </a:lnTo>
                <a:close/>
                <a:moveTo>
                  <a:pt x="0" y="2588188"/>
                </a:moveTo>
                <a:lnTo>
                  <a:pt x="3295170" y="4971750"/>
                </a:lnTo>
                <a:lnTo>
                  <a:pt x="765751" y="6858003"/>
                </a:lnTo>
                <a:lnTo>
                  <a:pt x="0" y="6858003"/>
                </a:lnTo>
                <a:close/>
                <a:moveTo>
                  <a:pt x="0" y="1"/>
                </a:moveTo>
                <a:lnTo>
                  <a:pt x="9962165" y="1"/>
                </a:lnTo>
                <a:lnTo>
                  <a:pt x="3628293" y="4723332"/>
                </a:lnTo>
                <a:lnTo>
                  <a:pt x="0" y="2098807"/>
                </a:lnTo>
                <a:close/>
                <a:moveTo>
                  <a:pt x="10628317" y="0"/>
                </a:moveTo>
                <a:lnTo>
                  <a:pt x="12191999" y="0"/>
                </a:lnTo>
                <a:lnTo>
                  <a:pt x="12191999" y="6858002"/>
                </a:lnTo>
                <a:lnTo>
                  <a:pt x="6601008" y="6858002"/>
                </a:lnTo>
                <a:lnTo>
                  <a:pt x="3959920" y="4953147"/>
                </a:lnTo>
                <a:close/>
              </a:path>
            </a:pathLst>
          </a:custGeom>
        </p:spPr>
        <p:txBody>
          <a:bodyPr wrap="square">
            <a:noAutofit/>
          </a:bodyPr>
          <a:lstStyle/>
          <a:p>
            <a:endParaRPr lang="en-US" dirty="0"/>
          </a:p>
        </p:txBody>
      </p:sp>
      <p:sp>
        <p:nvSpPr>
          <p:cNvPr id="25" name="Title 1"/>
          <p:cNvSpPr>
            <a:spLocks noGrp="1"/>
          </p:cNvSpPr>
          <p:nvPr>
            <p:ph type="ctrTitle"/>
          </p:nvPr>
        </p:nvSpPr>
        <p:spPr>
          <a:xfrm>
            <a:off x="5879976" y="4851128"/>
            <a:ext cx="5842171" cy="1067644"/>
          </a:xfrm>
          <a:prstGeom prst="rect">
            <a:avLst/>
          </a:prstGeom>
        </p:spPr>
        <p:txBody>
          <a:bodyPr lIns="274320" rIns="0" anchor="b">
            <a:noAutofit/>
          </a:bodyPr>
          <a:lstStyle>
            <a:lvl1pPr algn="l">
              <a:defRPr sz="5400" b="1" cap="all" baseline="0">
                <a:solidFill>
                  <a:schemeClr val="accent2"/>
                </a:solidFill>
                <a:latin typeface="+mn-lt"/>
              </a:defRPr>
            </a:lvl1pPr>
          </a:lstStyle>
          <a:p>
            <a:r>
              <a:rPr lang="en-US"/>
              <a:t>Click to edit Master title style</a:t>
            </a:r>
          </a:p>
        </p:txBody>
      </p:sp>
      <p:sp>
        <p:nvSpPr>
          <p:cNvPr id="26" name="Subtitle 2"/>
          <p:cNvSpPr>
            <a:spLocks noGrp="1"/>
          </p:cNvSpPr>
          <p:nvPr>
            <p:ph type="subTitle" idx="1"/>
          </p:nvPr>
        </p:nvSpPr>
        <p:spPr>
          <a:xfrm>
            <a:off x="5879976" y="5949280"/>
            <a:ext cx="5842171" cy="480131"/>
          </a:xfrm>
          <a:prstGeom prst="rect">
            <a:avLst/>
          </a:prstGeom>
        </p:spPr>
        <p:txBody>
          <a:bodyPr wrap="square" lIns="274320" rIns="0">
            <a:spAutoFit/>
          </a:bodyPr>
          <a:lstStyle>
            <a:lvl1pPr marL="0" indent="0" algn="l">
              <a:buNone/>
              <a:defRPr sz="2800">
                <a:solidFill>
                  <a:schemeClr val="tx2">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1">
            <a:extLst>
              <a:ext uri="{FF2B5EF4-FFF2-40B4-BE49-F238E27FC236}">
                <a16:creationId xmlns:a16="http://schemas.microsoft.com/office/drawing/2014/main" id="{D6BD9776-1714-4FF9-912A-D60729393C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95154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and Title">
    <p:spTree>
      <p:nvGrpSpPr>
        <p:cNvPr id="1" name=""/>
        <p:cNvGrpSpPr/>
        <p:nvPr/>
      </p:nvGrpSpPr>
      <p:grpSpPr>
        <a:xfrm>
          <a:off x="0" y="0"/>
          <a:ext cx="0" cy="0"/>
          <a:chOff x="0" y="0"/>
          <a:chExt cx="0" cy="0"/>
        </a:xfrm>
      </p:grpSpPr>
      <p:sp>
        <p:nvSpPr>
          <p:cNvPr id="37" name="Freeform: Shape 36"/>
          <p:cNvSpPr/>
          <p:nvPr userDrawn="1"/>
        </p:nvSpPr>
        <p:spPr>
          <a:xfrm>
            <a:off x="0" y="4293096"/>
            <a:ext cx="12192000" cy="2564904"/>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icture Placeholder 7"/>
          <p:cNvSpPr>
            <a:spLocks noGrp="1"/>
          </p:cNvSpPr>
          <p:nvPr>
            <p:ph type="pic" sz="quarter" idx="13"/>
          </p:nvPr>
        </p:nvSpPr>
        <p:spPr>
          <a:xfrm>
            <a:off x="0" y="0"/>
            <a:ext cx="12192000" cy="5029201"/>
          </a:xfrm>
          <a:custGeom>
            <a:avLst/>
            <a:gdLst>
              <a:gd name="connsiteX0" fmla="*/ 0 w 12192000"/>
              <a:gd name="connsiteY0" fmla="*/ 0 h 5029201"/>
              <a:gd name="connsiteX1" fmla="*/ 12192000 w 12192000"/>
              <a:gd name="connsiteY1" fmla="*/ 0 h 5029201"/>
              <a:gd name="connsiteX2" fmla="*/ 12192000 w 12192000"/>
              <a:gd name="connsiteY2" fmla="*/ 2514601 h 5029201"/>
              <a:gd name="connsiteX3" fmla="*/ 12192000 w 12192000"/>
              <a:gd name="connsiteY3" fmla="*/ 5029201 h 5029201"/>
              <a:gd name="connsiteX4" fmla="*/ 6614601 w 12192000"/>
              <a:gd name="connsiteY4" fmla="*/ 5029201 h 5029201"/>
              <a:gd name="connsiteX5" fmla="*/ 6096000 w 12192000"/>
              <a:gd name="connsiteY5" fmla="*/ 4524815 h 5029201"/>
              <a:gd name="connsiteX6" fmla="*/ 5577400 w 12192000"/>
              <a:gd name="connsiteY6" fmla="*/ 5029201 h 5029201"/>
              <a:gd name="connsiteX7" fmla="*/ 0 w 12192000"/>
              <a:gd name="connsiteY7" fmla="*/ 5029201 h 502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029201">
                <a:moveTo>
                  <a:pt x="0" y="0"/>
                </a:moveTo>
                <a:lnTo>
                  <a:pt x="12192000" y="0"/>
                </a:lnTo>
                <a:lnTo>
                  <a:pt x="12192000" y="2514601"/>
                </a:lnTo>
                <a:lnTo>
                  <a:pt x="12192000" y="5029201"/>
                </a:lnTo>
                <a:lnTo>
                  <a:pt x="6614601" y="5029201"/>
                </a:lnTo>
                <a:lnTo>
                  <a:pt x="6096000" y="4524815"/>
                </a:lnTo>
                <a:lnTo>
                  <a:pt x="5577400" y="5029201"/>
                </a:lnTo>
                <a:lnTo>
                  <a:pt x="0" y="5029201"/>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407368" y="5207650"/>
            <a:ext cx="11377264" cy="1533717"/>
          </a:xfrm>
          <a:prstGeom prst="rect">
            <a:avLst/>
          </a:prstGeom>
        </p:spPr>
        <p:txBody>
          <a:bodyPr lIns="274320" rIns="274320" anchor="ctr">
            <a:noAutofit/>
          </a:bodyPr>
          <a:lstStyle>
            <a:lvl1pPr algn="ctr">
              <a:defRPr sz="4800" b="1" cap="all" baseline="0">
                <a:solidFill>
                  <a:schemeClr val="bg1"/>
                </a:solidFill>
                <a:latin typeface="+mn-lt"/>
              </a:defRPr>
            </a:lvl1pPr>
          </a:lstStyle>
          <a:p>
            <a:r>
              <a:rPr lang="en-US"/>
              <a:t>Click to edit Master title style</a:t>
            </a:r>
          </a:p>
        </p:txBody>
      </p:sp>
      <p:pic>
        <p:nvPicPr>
          <p:cNvPr id="5" name="Picture 1">
            <a:extLst>
              <a:ext uri="{FF2B5EF4-FFF2-40B4-BE49-F238E27FC236}">
                <a16:creationId xmlns:a16="http://schemas.microsoft.com/office/drawing/2014/main" id="{AE288903-DDEE-4018-932C-2D4C061D87D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0764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19/11/2025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911237"/>
            <a:ext cx="4368867" cy="33545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75260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2740347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19/11/2025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3451787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19/11/2025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161026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50653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19/11/2025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189603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accent2"/>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19/11/2025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8"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1263262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752600"/>
            <a:ext cx="3645289" cy="1672994"/>
          </a:xfrm>
          <a:prstGeom prst="rect">
            <a:avLst/>
          </a:prstGeom>
          <a:solidFill>
            <a:schemeClr val="bg1">
              <a:lumMod val="85000"/>
            </a:schemeClr>
          </a:solidFill>
        </p:spPr>
        <p:txBody>
          <a:bodyPr/>
          <a:lstStyle/>
          <a:p>
            <a:endParaRPr lang="en-GB" dirty="0"/>
          </a:p>
        </p:txBody>
      </p:sp>
      <p:sp>
        <p:nvSpPr>
          <p:cNvPr id="12" name="Picture Placeholder 8"/>
          <p:cNvSpPr>
            <a:spLocks noGrp="1"/>
          </p:cNvSpPr>
          <p:nvPr>
            <p:ph type="pic" sz="quarter" idx="15"/>
          </p:nvPr>
        </p:nvSpPr>
        <p:spPr>
          <a:xfrm>
            <a:off x="8067285" y="1752600"/>
            <a:ext cx="3645289" cy="1672994"/>
          </a:xfrm>
          <a:prstGeom prst="rect">
            <a:avLst/>
          </a:prstGeom>
          <a:solidFill>
            <a:schemeClr val="bg1">
              <a:lumMod val="85000"/>
            </a:schemeClr>
          </a:solidFill>
        </p:spPr>
        <p:txBody>
          <a:bodyPr/>
          <a:lstStyle/>
          <a:p>
            <a:endParaRPr lang="en-GB" dirty="0"/>
          </a:p>
        </p:txBody>
      </p:sp>
      <p:sp>
        <p:nvSpPr>
          <p:cNvPr id="17" name="Picture Placeholder 8"/>
          <p:cNvSpPr>
            <a:spLocks noGrp="1"/>
          </p:cNvSpPr>
          <p:nvPr>
            <p:ph type="pic" sz="quarter" idx="19"/>
          </p:nvPr>
        </p:nvSpPr>
        <p:spPr>
          <a:xfrm>
            <a:off x="479425" y="1752600"/>
            <a:ext cx="3645289" cy="1672994"/>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19/11/2025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13" name="Picture Placeholder 8"/>
          <p:cNvSpPr>
            <a:spLocks noGrp="1"/>
          </p:cNvSpPr>
          <p:nvPr>
            <p:ph type="pic" sz="quarter" idx="16"/>
          </p:nvPr>
        </p:nvSpPr>
        <p:spPr>
          <a:xfrm>
            <a:off x="8067285" y="3592744"/>
            <a:ext cx="3645289" cy="1672994"/>
          </a:xfrm>
          <a:prstGeom prst="rect">
            <a:avLst/>
          </a:prstGeom>
          <a:solidFill>
            <a:schemeClr val="bg1">
              <a:lumMod val="85000"/>
            </a:schemeClr>
          </a:solidFill>
        </p:spPr>
        <p:txBody>
          <a:bodyPr/>
          <a:lstStyle/>
          <a:p>
            <a:endParaRPr lang="en-GB" dirty="0"/>
          </a:p>
        </p:txBody>
      </p:sp>
      <p:sp>
        <p:nvSpPr>
          <p:cNvPr id="14" name="Picture Placeholder 8"/>
          <p:cNvSpPr>
            <a:spLocks noGrp="1"/>
          </p:cNvSpPr>
          <p:nvPr>
            <p:ph type="pic" sz="quarter" idx="17"/>
          </p:nvPr>
        </p:nvSpPr>
        <p:spPr>
          <a:xfrm>
            <a:off x="4273355" y="3592744"/>
            <a:ext cx="3645289" cy="1672994"/>
          </a:xfrm>
          <a:prstGeom prst="rect">
            <a:avLst/>
          </a:prstGeom>
          <a:solidFill>
            <a:schemeClr val="bg1">
              <a:lumMod val="85000"/>
            </a:schemeClr>
          </a:solidFill>
        </p:spPr>
        <p:txBody>
          <a:bodyPr/>
          <a:lstStyle/>
          <a:p>
            <a:endParaRPr lang="en-GB" dirty="0"/>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
        <p:nvSpPr>
          <p:cNvPr id="18" name="Picture Placeholder 8"/>
          <p:cNvSpPr>
            <a:spLocks noGrp="1"/>
          </p:cNvSpPr>
          <p:nvPr>
            <p:ph type="pic" sz="quarter" idx="20"/>
          </p:nvPr>
        </p:nvSpPr>
        <p:spPr>
          <a:xfrm>
            <a:off x="479425" y="3592744"/>
            <a:ext cx="3645289" cy="1672994"/>
          </a:xfrm>
          <a:prstGeom prst="rect">
            <a:avLst/>
          </a:prstGeom>
          <a:solidFill>
            <a:schemeClr val="bg1">
              <a:lumMod val="85000"/>
            </a:schemeClr>
          </a:solidFill>
        </p:spPr>
        <p:txBody>
          <a:bodyPr/>
          <a:lstStyle/>
          <a:p>
            <a:endParaRPr lang="en-GB" dirty="0"/>
          </a:p>
        </p:txBody>
      </p:sp>
      <p:cxnSp>
        <p:nvCxnSpPr>
          <p:cNvPr id="16" name="Straight Connector 15">
            <a:extLst>
              <a:ext uri="{FF2B5EF4-FFF2-40B4-BE49-F238E27FC236}">
                <a16:creationId xmlns:a16="http://schemas.microsoft.com/office/drawing/2014/main" id="{2C25D2A5-1F94-49D5-9437-65A0D98BE4FA}"/>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557735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9164"/>
            <a:ext cx="10094912" cy="957509"/>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9585B9F-EF5C-4314-BCBC-A6F82ED753B2}" type="datetimeFigureOut">
              <a:rPr lang="en-GB" smtClean="0"/>
              <a:t>19/11/2025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A73F885-FE6B-4251-84D2-F6CEF084999B}" type="slidenum">
              <a:rPr lang="en-GB" smtClean="0"/>
              <a:t>‹#›</a:t>
            </a:fld>
            <a:endParaRPr lang="en-GB"/>
          </a:p>
        </p:txBody>
      </p:sp>
    </p:spTree>
    <p:extLst>
      <p:ext uri="{BB962C8B-B14F-4D97-AF65-F5344CB8AC3E}">
        <p14:creationId xmlns:p14="http://schemas.microsoft.com/office/powerpoint/2010/main" val="1055574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19/11/2025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911237"/>
            <a:ext cx="5442018" cy="341471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75260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endParaRPr lang="en-GB" dirty="0"/>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1742521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19/11/2025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800" b="0">
                <a:solidFill>
                  <a:schemeClr val="bg2"/>
                </a:solidFill>
              </a:defRPr>
            </a:lvl1pPr>
          </a:lstStyle>
          <a:p>
            <a:pPr lvl="0"/>
            <a:r>
              <a:rPr lang="en-US" dirty="0"/>
              <a:t>Edit Master text styles</a:t>
            </a:r>
          </a:p>
        </p:txBody>
      </p:sp>
      <p:sp>
        <p:nvSpPr>
          <p:cNvPr id="17" name="Picture Placeholder 16"/>
          <p:cNvSpPr>
            <a:spLocks noGrp="1"/>
          </p:cNvSpPr>
          <p:nvPr>
            <p:ph type="pic" sz="quarter" idx="19"/>
          </p:nvPr>
        </p:nvSpPr>
        <p:spPr>
          <a:xfrm>
            <a:off x="479425" y="1752600"/>
            <a:ext cx="2680405" cy="3513138"/>
          </a:xfrm>
          <a:solidFill>
            <a:schemeClr val="bg1">
              <a:lumMod val="85000"/>
            </a:schemeClr>
          </a:solidFill>
        </p:spPr>
        <p:txBody>
          <a:bodyPr/>
          <a:lstStyle/>
          <a:p>
            <a:endParaRPr lang="en-GB" dirty="0"/>
          </a:p>
        </p:txBody>
      </p:sp>
      <p:sp>
        <p:nvSpPr>
          <p:cNvPr id="20" name="Picture Placeholder 16"/>
          <p:cNvSpPr>
            <a:spLocks noGrp="1"/>
          </p:cNvSpPr>
          <p:nvPr>
            <p:ph type="pic" sz="quarter" idx="20"/>
          </p:nvPr>
        </p:nvSpPr>
        <p:spPr>
          <a:xfrm>
            <a:off x="3330340" y="1752600"/>
            <a:ext cx="2680405" cy="3513138"/>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6181255" y="1752600"/>
            <a:ext cx="2680405" cy="3513138"/>
          </a:xfrm>
          <a:solidFill>
            <a:schemeClr val="bg1">
              <a:lumMod val="85000"/>
            </a:schemeClr>
          </a:solidFill>
        </p:spPr>
        <p:txBody>
          <a:bodyPr/>
          <a:lstStyle/>
          <a:p>
            <a:endParaRPr lang="en-GB" dirty="0"/>
          </a:p>
        </p:txBody>
      </p:sp>
      <p:sp>
        <p:nvSpPr>
          <p:cNvPr id="18" name="Picture Placeholder 16"/>
          <p:cNvSpPr>
            <a:spLocks noGrp="1"/>
          </p:cNvSpPr>
          <p:nvPr>
            <p:ph type="pic" sz="quarter" idx="22"/>
          </p:nvPr>
        </p:nvSpPr>
        <p:spPr>
          <a:xfrm>
            <a:off x="9032169" y="1752600"/>
            <a:ext cx="2680405" cy="3513138"/>
          </a:xfr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273897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 image &amp; tex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19/11/2025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800" b="0">
                <a:solidFill>
                  <a:schemeClr val="bg2"/>
                </a:solidFill>
              </a:defRPr>
            </a:lvl1pPr>
          </a:lstStyle>
          <a:p>
            <a:pPr lvl="0"/>
            <a:r>
              <a:rPr lang="en-US" dirty="0"/>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0" name="Straight Connector 9"/>
          <p:cNvCxnSpPr/>
          <p:nvPr userDrawn="1"/>
        </p:nvCxnSpPr>
        <p:spPr>
          <a:xfrm>
            <a:off x="487997"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3" name="Straight Connector 12"/>
          <p:cNvCxnSpPr/>
          <p:nvPr userDrawn="1"/>
        </p:nvCxnSpPr>
        <p:spPr>
          <a:xfrm>
            <a:off x="4294504"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7" name="Picture Placeholder 16"/>
          <p:cNvSpPr>
            <a:spLocks noGrp="1"/>
          </p:cNvSpPr>
          <p:nvPr>
            <p:ph type="pic" sz="quarter" idx="19"/>
          </p:nvPr>
        </p:nvSpPr>
        <p:spPr>
          <a:xfrm>
            <a:off x="479425" y="1752600"/>
            <a:ext cx="3611563" cy="1782934"/>
          </a:xfrm>
          <a:solidFill>
            <a:schemeClr val="bg1">
              <a:lumMod val="85000"/>
            </a:schemeClr>
          </a:solidFill>
        </p:spPr>
        <p:txBody>
          <a:bodyPr/>
          <a:lstStyle/>
          <a:p>
            <a:endParaRPr lang="en-GB" dirty="0"/>
          </a:p>
        </p:txBody>
      </p:sp>
      <p:sp>
        <p:nvSpPr>
          <p:cNvPr id="20" name="Picture Placeholder 16"/>
          <p:cNvSpPr>
            <a:spLocks noGrp="1"/>
          </p:cNvSpPr>
          <p:nvPr>
            <p:ph type="pic" sz="quarter" idx="20"/>
          </p:nvPr>
        </p:nvSpPr>
        <p:spPr>
          <a:xfrm>
            <a:off x="4285684" y="1752600"/>
            <a:ext cx="3611563" cy="1782934"/>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8101012" y="1752600"/>
            <a:ext cx="3611563" cy="1782934"/>
          </a:xfrm>
          <a:solidFill>
            <a:schemeClr val="bg1">
              <a:lumMod val="85000"/>
            </a:schemeClr>
          </a:solidFill>
        </p:spPr>
        <p:txBody>
          <a:bodyPr/>
          <a:lstStyle/>
          <a:p>
            <a:endParaRPr lang="en-GB" dirty="0"/>
          </a:p>
        </p:txBody>
      </p:sp>
      <p:cxnSp>
        <p:nvCxnSpPr>
          <p:cNvPr id="22" name="Straight Connector 21"/>
          <p:cNvCxnSpPr/>
          <p:nvPr userDrawn="1"/>
        </p:nvCxnSpPr>
        <p:spPr>
          <a:xfrm>
            <a:off x="8101012"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48803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45356DD-DC07-4A23-81D2-5AEFDD1B22D2}" type="datetimeFigureOut">
              <a:rPr lang="en-GB" smtClean="0">
                <a:solidFill>
                  <a:srgbClr val="515254">
                    <a:tint val="75000"/>
                  </a:srgbClr>
                </a:solidFill>
              </a:rPr>
              <a:pPr/>
              <a:t>19/11/2025</a:t>
            </a:fld>
            <a:endParaRPr lang="en-GB">
              <a:solidFill>
                <a:srgbClr val="515254">
                  <a:tint val="75000"/>
                </a:srgbClr>
              </a:solidFill>
            </a:endParaRPr>
          </a:p>
        </p:txBody>
      </p:sp>
      <p:sp>
        <p:nvSpPr>
          <p:cNvPr id="5" name="Footer Placeholder 4"/>
          <p:cNvSpPr>
            <a:spLocks noGrp="1"/>
          </p:cNvSpPr>
          <p:nvPr>
            <p:ph type="ftr" sz="quarter" idx="11"/>
          </p:nvPr>
        </p:nvSpPr>
        <p:spPr/>
        <p:txBody>
          <a:bodyPr/>
          <a:lstStyle/>
          <a:p>
            <a:endParaRPr lang="en-GB">
              <a:solidFill>
                <a:srgbClr val="515254">
                  <a:tint val="75000"/>
                </a:srgbClr>
              </a:solidFill>
            </a:endParaRPr>
          </a:p>
        </p:txBody>
      </p:sp>
      <p:sp>
        <p:nvSpPr>
          <p:cNvPr id="6" name="Slide Number Placeholder 5"/>
          <p:cNvSpPr>
            <a:spLocks noGrp="1"/>
          </p:cNvSpPr>
          <p:nvPr>
            <p:ph type="sldNum" sz="quarter" idx="12"/>
          </p:nvPr>
        </p:nvSpPr>
        <p:spPr/>
        <p:txBody>
          <a:bodyPr/>
          <a:lstStyle/>
          <a:p>
            <a:fld id="{3D7BF7CC-D77B-4438-BD56-E0EA61987517}" type="slidenum">
              <a:rPr lang="en-GB" smtClean="0">
                <a:solidFill>
                  <a:srgbClr val="515254">
                    <a:tint val="75000"/>
                  </a:srgbClr>
                </a:solidFill>
              </a:rPr>
              <a:pPr/>
              <a:t>‹#›</a:t>
            </a:fld>
            <a:endParaRPr lang="en-GB">
              <a:solidFill>
                <a:srgbClr val="515254">
                  <a:tint val="75000"/>
                </a:srgbClr>
              </a:solidFill>
            </a:endParaRPr>
          </a:p>
        </p:txBody>
      </p:sp>
    </p:spTree>
    <p:extLst>
      <p:ext uri="{BB962C8B-B14F-4D97-AF65-F5344CB8AC3E}">
        <p14:creationId xmlns:p14="http://schemas.microsoft.com/office/powerpoint/2010/main" val="40905502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Blank">
    <p:bg>
      <p:bgPr>
        <a:solidFill>
          <a:srgbClr val="0C2A3E"/>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13428B2-641B-4C73-BC7C-9D0A4FD76DC6}"/>
              </a:ext>
            </a:extLst>
          </p:cNvPr>
          <p:cNvSpPr>
            <a:spLocks noGrp="1"/>
          </p:cNvSpPr>
          <p:nvPr>
            <p:ph type="pic" sz="quarter" idx="10"/>
          </p:nvPr>
        </p:nvSpPr>
        <p:spPr>
          <a:xfrm>
            <a:off x="5683559" y="1129902"/>
            <a:ext cx="6508441" cy="5396857"/>
          </a:xfrm>
          <a:prstGeom prst="round2DiagRect">
            <a:avLst/>
          </a:prstGeom>
        </p:spPr>
        <p:txBody>
          <a:bodyPr/>
          <a:lstStyle/>
          <a:p>
            <a:endParaRPr lang="en-US"/>
          </a:p>
        </p:txBody>
      </p:sp>
      <p:cxnSp>
        <p:nvCxnSpPr>
          <p:cNvPr id="6" name="Straight Connector 5">
            <a:extLst>
              <a:ext uri="{FF2B5EF4-FFF2-40B4-BE49-F238E27FC236}">
                <a16:creationId xmlns:a16="http://schemas.microsoft.com/office/drawing/2014/main" id="{98CF81E1-3F14-4521-BDD6-B02A7BF33A88}"/>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9E634CD-EE26-41FF-9E8C-8FD828CA9077}"/>
              </a:ext>
            </a:extLst>
          </p:cNvPr>
          <p:cNvGrpSpPr/>
          <p:nvPr userDrawn="1"/>
        </p:nvGrpSpPr>
        <p:grpSpPr>
          <a:xfrm>
            <a:off x="197134" y="142070"/>
            <a:ext cx="1745087" cy="1141608"/>
            <a:chOff x="124656" y="100330"/>
            <a:chExt cx="1895213" cy="1280760"/>
          </a:xfrm>
        </p:grpSpPr>
        <p:sp>
          <p:nvSpPr>
            <p:cNvPr id="8" name="AutoShape 2">
              <a:extLst>
                <a:ext uri="{FF2B5EF4-FFF2-40B4-BE49-F238E27FC236}">
                  <a16:creationId xmlns:a16="http://schemas.microsoft.com/office/drawing/2014/main" id="{E9EFC301-B7DE-4669-A7AC-37CE7E64DF7C}"/>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9" name="Group 8">
              <a:extLst>
                <a:ext uri="{FF2B5EF4-FFF2-40B4-BE49-F238E27FC236}">
                  <a16:creationId xmlns:a16="http://schemas.microsoft.com/office/drawing/2014/main" id="{3522E272-2168-4293-A286-ED3653FEBA24}"/>
                </a:ext>
              </a:extLst>
            </p:cNvPr>
            <p:cNvGrpSpPr/>
            <p:nvPr userDrawn="1"/>
          </p:nvGrpSpPr>
          <p:grpSpPr>
            <a:xfrm>
              <a:off x="124656" y="1195469"/>
              <a:ext cx="1895213" cy="185621"/>
              <a:chOff x="457200" y="2378075"/>
              <a:chExt cx="3182938" cy="215900"/>
            </a:xfrm>
          </p:grpSpPr>
          <p:grpSp>
            <p:nvGrpSpPr>
              <p:cNvPr id="11" name="Group 29">
                <a:extLst>
                  <a:ext uri="{FF2B5EF4-FFF2-40B4-BE49-F238E27FC236}">
                    <a16:creationId xmlns:a16="http://schemas.microsoft.com/office/drawing/2014/main" id="{7B8C6233-B861-4D8B-9D74-BEAB76CC295E}"/>
                  </a:ext>
                </a:extLst>
              </p:cNvPr>
              <p:cNvGrpSpPr>
                <a:grpSpLocks/>
              </p:cNvGrpSpPr>
              <p:nvPr userDrawn="1"/>
            </p:nvGrpSpPr>
            <p:grpSpPr bwMode="auto">
              <a:xfrm>
                <a:off x="457200" y="2378075"/>
                <a:ext cx="206375" cy="212725"/>
                <a:chOff x="721" y="200"/>
                <a:chExt cx="326" cy="336"/>
              </a:xfrm>
            </p:grpSpPr>
            <p:sp>
              <p:nvSpPr>
                <p:cNvPr id="40" name="Freeform 31">
                  <a:extLst>
                    <a:ext uri="{FF2B5EF4-FFF2-40B4-BE49-F238E27FC236}">
                      <a16:creationId xmlns:a16="http://schemas.microsoft.com/office/drawing/2014/main" id="{42F788FA-B1D3-477F-BE99-1CA3C8034553}"/>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 name="Picture 30">
                  <a:extLst>
                    <a:ext uri="{FF2B5EF4-FFF2-40B4-BE49-F238E27FC236}">
                      <a16:creationId xmlns:a16="http://schemas.microsoft.com/office/drawing/2014/main" id="{A1859D86-6827-48DF-A811-B66F76D5570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
                <a:extLst>
                  <a:ext uri="{FF2B5EF4-FFF2-40B4-BE49-F238E27FC236}">
                    <a16:creationId xmlns:a16="http://schemas.microsoft.com/office/drawing/2014/main" id="{1EA2DCF4-58F7-4962-BBCF-4A98365EE718}"/>
                  </a:ext>
                </a:extLst>
              </p:cNvPr>
              <p:cNvGrpSpPr>
                <a:grpSpLocks/>
              </p:cNvGrpSpPr>
              <p:nvPr userDrawn="1"/>
            </p:nvGrpSpPr>
            <p:grpSpPr bwMode="auto">
              <a:xfrm>
                <a:off x="747713" y="2378075"/>
                <a:ext cx="836612" cy="215900"/>
                <a:chOff x="1178" y="200"/>
                <a:chExt cx="1317" cy="340"/>
              </a:xfrm>
            </p:grpSpPr>
            <p:pic>
              <p:nvPicPr>
                <p:cNvPr id="32" name="Picture 9">
                  <a:extLst>
                    <a:ext uri="{FF2B5EF4-FFF2-40B4-BE49-F238E27FC236}">
                      <a16:creationId xmlns:a16="http://schemas.microsoft.com/office/drawing/2014/main" id="{7C969F57-0A42-4EE3-A600-19EE93A8335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a:extLst>
                    <a:ext uri="{FF2B5EF4-FFF2-40B4-BE49-F238E27FC236}">
                      <a16:creationId xmlns:a16="http://schemas.microsoft.com/office/drawing/2014/main" id="{921A788F-B432-4EBE-88C4-F8DC60F76C2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7">
                  <a:extLst>
                    <a:ext uri="{FF2B5EF4-FFF2-40B4-BE49-F238E27FC236}">
                      <a16:creationId xmlns:a16="http://schemas.microsoft.com/office/drawing/2014/main" id="{AC9806B9-A5A7-4725-87AC-89A5649129B6}"/>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5" name="AutoShape 6">
                  <a:extLst>
                    <a:ext uri="{FF2B5EF4-FFF2-40B4-BE49-F238E27FC236}">
                      <a16:creationId xmlns:a16="http://schemas.microsoft.com/office/drawing/2014/main" id="{2CEC71A0-CECD-4DFA-89D9-E00ECCF6891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6" name="Picture 5">
                  <a:extLst>
                    <a:ext uri="{FF2B5EF4-FFF2-40B4-BE49-F238E27FC236}">
                      <a16:creationId xmlns:a16="http://schemas.microsoft.com/office/drawing/2014/main" id="{AE989C65-B94B-4A18-8AFA-59BB728BED9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a:extLst>
                    <a:ext uri="{FF2B5EF4-FFF2-40B4-BE49-F238E27FC236}">
                      <a16:creationId xmlns:a16="http://schemas.microsoft.com/office/drawing/2014/main" id="{D3B8C236-E6BA-492F-9ABB-25D292D6AA4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a:extLst>
                    <a:ext uri="{FF2B5EF4-FFF2-40B4-BE49-F238E27FC236}">
                      <a16:creationId xmlns:a16="http://schemas.microsoft.com/office/drawing/2014/main" id="{2C89ABDA-265D-4002-9BC7-5960957CCBB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a:extLst>
                    <a:ext uri="{FF2B5EF4-FFF2-40B4-BE49-F238E27FC236}">
                      <a16:creationId xmlns:a16="http://schemas.microsoft.com/office/drawing/2014/main" id="{C72A2EE1-3E3E-4D15-9D03-C002082E665D}"/>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7">
                <a:extLst>
                  <a:ext uri="{FF2B5EF4-FFF2-40B4-BE49-F238E27FC236}">
                    <a16:creationId xmlns:a16="http://schemas.microsoft.com/office/drawing/2014/main" id="{1BAFCDFF-7D65-41B3-B832-D05A3A739F0A}"/>
                  </a:ext>
                </a:extLst>
              </p:cNvPr>
              <p:cNvGrpSpPr>
                <a:grpSpLocks/>
              </p:cNvGrpSpPr>
              <p:nvPr userDrawn="1"/>
            </p:nvGrpSpPr>
            <p:grpSpPr bwMode="auto">
              <a:xfrm>
                <a:off x="1681163" y="2378075"/>
                <a:ext cx="1230312" cy="215900"/>
                <a:chOff x="2648" y="200"/>
                <a:chExt cx="1938" cy="340"/>
              </a:xfrm>
            </p:grpSpPr>
            <p:pic>
              <p:nvPicPr>
                <p:cNvPr id="21" name="Picture 28">
                  <a:extLst>
                    <a:ext uri="{FF2B5EF4-FFF2-40B4-BE49-F238E27FC236}">
                      <a16:creationId xmlns:a16="http://schemas.microsoft.com/office/drawing/2014/main" id="{7A7CE096-3F42-4AC2-B4F4-8EA9DBDF884F}"/>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7">
                  <a:extLst>
                    <a:ext uri="{FF2B5EF4-FFF2-40B4-BE49-F238E27FC236}">
                      <a16:creationId xmlns:a16="http://schemas.microsoft.com/office/drawing/2014/main" id="{AA0F4680-598E-4495-A17F-6B53EABDC84F}"/>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6">
                  <a:extLst>
                    <a:ext uri="{FF2B5EF4-FFF2-40B4-BE49-F238E27FC236}">
                      <a16:creationId xmlns:a16="http://schemas.microsoft.com/office/drawing/2014/main" id="{D6AC7FDA-326C-4B34-B6AD-AC5D7231243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5">
                  <a:extLst>
                    <a:ext uri="{FF2B5EF4-FFF2-40B4-BE49-F238E27FC236}">
                      <a16:creationId xmlns:a16="http://schemas.microsoft.com/office/drawing/2014/main" id="{5C9DFA63-CC1B-4A42-A313-D9A6DA154E0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9CAC01D2-DFD6-4CA3-96E7-971E9BBE0EA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6" name="Freeform 23">
                  <a:extLst>
                    <a:ext uri="{FF2B5EF4-FFF2-40B4-BE49-F238E27FC236}">
                      <a16:creationId xmlns:a16="http://schemas.microsoft.com/office/drawing/2014/main" id="{0E7EF964-05E7-4523-B466-9410E3EA91C2}"/>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7" name="Picture 22">
                  <a:extLst>
                    <a:ext uri="{FF2B5EF4-FFF2-40B4-BE49-F238E27FC236}">
                      <a16:creationId xmlns:a16="http://schemas.microsoft.com/office/drawing/2014/main" id="{C9B9E11D-A317-43BE-A980-BA130B0F379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1">
                  <a:extLst>
                    <a:ext uri="{FF2B5EF4-FFF2-40B4-BE49-F238E27FC236}">
                      <a16:creationId xmlns:a16="http://schemas.microsoft.com/office/drawing/2014/main" id="{9AF79DF7-3DDD-49C7-AF2A-F4480A38496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0">
                  <a:extLst>
                    <a:ext uri="{FF2B5EF4-FFF2-40B4-BE49-F238E27FC236}">
                      <a16:creationId xmlns:a16="http://schemas.microsoft.com/office/drawing/2014/main" id="{3363910F-DE90-4ECF-A589-988999293811}"/>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9">
                  <a:extLst>
                    <a:ext uri="{FF2B5EF4-FFF2-40B4-BE49-F238E27FC236}">
                      <a16:creationId xmlns:a16="http://schemas.microsoft.com/office/drawing/2014/main" id="{4BFA3F61-5309-402F-9D08-0ECA5C647711}"/>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8">
                  <a:extLst>
                    <a:ext uri="{FF2B5EF4-FFF2-40B4-BE49-F238E27FC236}">
                      <a16:creationId xmlns:a16="http://schemas.microsoft.com/office/drawing/2014/main" id="{B2C27B65-5F90-48D3-B372-9AB52B5F7361}"/>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0">
                <a:extLst>
                  <a:ext uri="{FF2B5EF4-FFF2-40B4-BE49-F238E27FC236}">
                    <a16:creationId xmlns:a16="http://schemas.microsoft.com/office/drawing/2014/main" id="{602777F5-7768-4E0B-9CEE-CF55CCD206E9}"/>
                  </a:ext>
                </a:extLst>
              </p:cNvPr>
              <p:cNvGrpSpPr>
                <a:grpSpLocks/>
              </p:cNvGrpSpPr>
              <p:nvPr userDrawn="1"/>
            </p:nvGrpSpPr>
            <p:grpSpPr bwMode="auto">
              <a:xfrm>
                <a:off x="3005138" y="2378075"/>
                <a:ext cx="635000" cy="215900"/>
                <a:chOff x="4732" y="200"/>
                <a:chExt cx="999" cy="340"/>
              </a:xfrm>
            </p:grpSpPr>
            <p:sp>
              <p:nvSpPr>
                <p:cNvPr id="15" name="AutoShape 16">
                  <a:extLst>
                    <a:ext uri="{FF2B5EF4-FFF2-40B4-BE49-F238E27FC236}">
                      <a16:creationId xmlns:a16="http://schemas.microsoft.com/office/drawing/2014/main" id="{29539FDD-415A-4A22-8D91-0DDEA33DB3C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6" name="Picture 15">
                  <a:extLst>
                    <a:ext uri="{FF2B5EF4-FFF2-40B4-BE49-F238E27FC236}">
                      <a16:creationId xmlns:a16="http://schemas.microsoft.com/office/drawing/2014/main" id="{781788E6-DE5B-4AC6-B9E1-2F9D15C4CF0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03A89AD5-35F1-416A-920F-8A8661676D01}"/>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3">
                  <a:extLst>
                    <a:ext uri="{FF2B5EF4-FFF2-40B4-BE49-F238E27FC236}">
                      <a16:creationId xmlns:a16="http://schemas.microsoft.com/office/drawing/2014/main" id="{5B133286-411A-4729-AF50-112119357EB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a:extLst>
                    <a:ext uri="{FF2B5EF4-FFF2-40B4-BE49-F238E27FC236}">
                      <a16:creationId xmlns:a16="http://schemas.microsoft.com/office/drawing/2014/main" id="{CD63864B-6C14-4901-8408-DB49E0BE25F4}"/>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1">
                  <a:extLst>
                    <a:ext uri="{FF2B5EF4-FFF2-40B4-BE49-F238E27FC236}">
                      <a16:creationId xmlns:a16="http://schemas.microsoft.com/office/drawing/2014/main" id="{DC8F3F82-6DE0-4A83-A6A8-DF1D0D2D6B09}"/>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2413994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rgbClr val="0C2A3E"/>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8E3E31-7921-462F-BAB3-F899DA66B3F8}"/>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C7EECCAB-117B-4D91-9299-9064F6660C09}"/>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F17E711B-E0A2-484C-B2DD-52A41B04F126}"/>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CF097F41-2350-449A-A6EF-D9F67DBADDD8}"/>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 name="Group 10">
              <a:extLst>
                <a:ext uri="{FF2B5EF4-FFF2-40B4-BE49-F238E27FC236}">
                  <a16:creationId xmlns:a16="http://schemas.microsoft.com/office/drawing/2014/main" id="{E3F2E426-78D7-4B24-88B6-563D5A535F1E}"/>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68374183-E72F-4CC3-B4F1-FA4F42594687}"/>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119E3455-CD5A-4260-A9E2-B09EEE4EA418}"/>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359854CF-5B8F-4482-9664-67F6E0D9C41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83F5B0D8-022B-4E05-83D5-EA8FA1C951B1}"/>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5B429A12-72BB-494F-B74D-39D144776AF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031E71BA-5C12-425F-8F76-178FDE111BD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A99A5146-BCA0-4975-A689-13712E52413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DB91262F-0B8D-4E95-92B1-CF0D7EF0CDAD}"/>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446DD01B-8930-473A-B992-D5EC69F8EEB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70FD9BE3-7AA4-4B9A-897F-EB8ACB8C406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AE3206D5-9DA7-4EDB-A7FE-9A155FB87546}"/>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F1494552-36A6-42C2-8A85-3BCC8772289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F70E931B-D878-4443-B1C5-CD18DD23965C}"/>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F54A39F7-1F4C-4719-921F-C0943C89711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EABE4ED5-08AA-4251-90F8-5C546DF7C11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1406DB55-28BC-4EB1-8629-729C3430102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CB339253-991D-4539-90AF-B5D37C251D8D}"/>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24A22F12-EF98-4410-9B3A-A9BDAEAC444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CF555458-2DC1-4B2C-BE38-6D30DE5151D4}"/>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BB49B9B-7C3B-46C6-93C8-7384D82654E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CB97A1E2-AE61-4D42-8CCF-CCC4CF435145}"/>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51E4D128-B0E0-4F13-BC78-DE87BD2DD28D}"/>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72F343BB-CF74-4509-B2EC-62C27BD3269C}"/>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573B10C5-4EBA-4075-8AC8-B441F431D8D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49E5793F-3075-43AE-B0A8-CABD4409750C}"/>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49A85F64-BB97-4289-87E9-299D9645322B}"/>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6AFA2870-9471-480F-95BD-EC2AD6ECF104}"/>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059A1AD4-E4C0-479B-AFC5-5AD66C8FB6F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85C9DA0B-E85F-4411-8ED1-4FED94815557}"/>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EC43BF99-AD1B-44EE-9543-9B23FD9C92F3}"/>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35039C92-2241-4F34-ADE5-383DDEB4069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08795128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Your Date Here</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Your Footer Here</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1CF07D-8B3F-4D32-B059-0039CEA46DB1}" type="slidenum">
              <a:rPr lang="en-US" smtClean="0"/>
              <a:t>‹#›</a:t>
            </a:fld>
            <a:endParaRPr lang="en-US" dirty="0"/>
          </a:p>
        </p:txBody>
      </p:sp>
      <p:sp>
        <p:nvSpPr>
          <p:cNvPr id="14" name="Rectangle 13"/>
          <p:cNvSpPr/>
          <p:nvPr userDrawn="1"/>
        </p:nvSpPr>
        <p:spPr>
          <a:xfrm rot="5400000">
            <a:off x="11604686" y="5799924"/>
            <a:ext cx="1839158" cy="276999"/>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prstClr val="black"/>
                </a:solidFill>
              </a:rPr>
              <a:t>© Copyright Showeet.com</a:t>
            </a:r>
          </a:p>
        </p:txBody>
      </p:sp>
    </p:spTree>
    <p:extLst>
      <p:ext uri="{BB962C8B-B14F-4D97-AF65-F5344CB8AC3E}">
        <p14:creationId xmlns:p14="http://schemas.microsoft.com/office/powerpoint/2010/main" val="16451906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7" r:id="rId26"/>
    <p:sldLayoutId id="2147483688" r:id="rId27"/>
    <p:sldLayoutId id="2147483690" r:id="rId28"/>
    <p:sldLayoutId id="2147483691" r:id="rId29"/>
    <p:sldLayoutId id="2147483692" r:id="rId30"/>
    <p:sldLayoutId id="2147483693" r:id="rId31"/>
    <p:sldLayoutId id="2147483694" r:id="rId32"/>
    <p:sldLayoutId id="2147483695" r:id="rId33"/>
    <p:sldLayoutId id="2147483696" r:id="rId34"/>
    <p:sldLayoutId id="2147483697" r:id="rId35"/>
    <p:sldLayoutId id="2147483698" r:id="rId3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tamireland.ie/downloads/reasons-to-pay-attention-to-tv/" TargetMode="External"/><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35.xml"/><Relationship Id="rId4" Type="http://schemas.openxmlformats.org/officeDocument/2006/relationships/image" Target="../media/image24.pn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3.xml"/><Relationship Id="rId1" Type="http://schemas.openxmlformats.org/officeDocument/2006/relationships/slideLayout" Target="../slideLayouts/slideLayout36.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39572-6773-4DD7-29E5-3EC658ABD76C}"/>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50A1AE07-7259-66DA-2292-2B3C673AA1DD}"/>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A422E3CF-B65A-354B-93FD-F5813D057495}"/>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ED95C475-DFBD-EA86-11B0-AE20AD6FA8D1}"/>
              </a:ext>
            </a:extLst>
          </p:cNvPr>
          <p:cNvSpPr txBox="1"/>
          <p:nvPr/>
        </p:nvSpPr>
        <p:spPr>
          <a:xfrm>
            <a:off x="2103563" y="361957"/>
            <a:ext cx="9823977" cy="954107"/>
          </a:xfrm>
          <a:prstGeom prst="rect">
            <a:avLst/>
          </a:prstGeom>
          <a:noFill/>
        </p:spPr>
        <p:txBody>
          <a:bodyPr wrap="square">
            <a:spAutoFit/>
          </a:bodyPr>
          <a:lstStyle/>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TV GRABS ATTENTION</a:t>
            </a:r>
          </a:p>
          <a:p>
            <a:pPr marL="0" marR="0" lvl="0" indent="0" algn="l" rtl="0">
              <a:spcBef>
                <a:spcPts val="0"/>
              </a:spcBef>
              <a:spcAft>
                <a:spcPts val="0"/>
              </a:spcAft>
              <a:buNone/>
            </a:pPr>
            <a:endParaRPr lang="en-US" sz="2800" b="1" dirty="0">
              <a:solidFill>
                <a:srgbClr val="FFC000"/>
              </a:solidFill>
              <a:latin typeface="Montserrat SemiBold"/>
              <a:ea typeface="Montserrat SemiBold"/>
              <a:cs typeface="Montserrat SemiBold"/>
              <a:sym typeface="Montserrat SemiBold"/>
            </a:endParaRPr>
          </a:p>
        </p:txBody>
      </p:sp>
      <p:sp>
        <p:nvSpPr>
          <p:cNvPr id="10" name="TextBox 9">
            <a:extLst>
              <a:ext uri="{FF2B5EF4-FFF2-40B4-BE49-F238E27FC236}">
                <a16:creationId xmlns:a16="http://schemas.microsoft.com/office/drawing/2014/main" id="{A46CA2AC-4E49-4659-2CE2-1D1E282EC253}"/>
              </a:ext>
            </a:extLst>
          </p:cNvPr>
          <p:cNvSpPr txBox="1"/>
          <p:nvPr/>
        </p:nvSpPr>
        <p:spPr>
          <a:xfrm>
            <a:off x="353890" y="1421696"/>
            <a:ext cx="11471763" cy="3693319"/>
          </a:xfrm>
          <a:prstGeom prst="rect">
            <a:avLst/>
          </a:prstGeom>
          <a:noFill/>
        </p:spPr>
        <p:txBody>
          <a:bodyPr wrap="square">
            <a:spAutoFit/>
          </a:bodyPr>
          <a:lstStyle/>
          <a:p>
            <a:pPr algn="l">
              <a:buNone/>
            </a:pPr>
            <a:r>
              <a:rPr lang="en-US" b="0" i="0" dirty="0">
                <a:solidFill>
                  <a:schemeClr val="bg1"/>
                </a:solidFill>
                <a:effectLst/>
                <a:latin typeface="proxima-nova"/>
              </a:rPr>
              <a:t>Advertising attention is a much-debated topic. TV advertising grabs and holds attention for a number of reasons – from the fact that it is more welcome / less unwelcome than other forms of interruptive advertising, to the fact that it appears seamlessly in a high-quality environment.</a:t>
            </a:r>
          </a:p>
          <a:p>
            <a:pPr algn="l">
              <a:buNone/>
            </a:pPr>
            <a:endParaRPr lang="en-US" b="0" i="0" dirty="0">
              <a:solidFill>
                <a:schemeClr val="bg1"/>
              </a:solidFill>
              <a:effectLst/>
              <a:latin typeface="proxima-nova"/>
            </a:endParaRPr>
          </a:p>
          <a:p>
            <a:pPr algn="l">
              <a:buNone/>
            </a:pPr>
            <a:r>
              <a:rPr lang="en-US" b="0" i="0" dirty="0">
                <a:solidFill>
                  <a:schemeClr val="bg1"/>
                </a:solidFill>
                <a:effectLst/>
                <a:latin typeface="proxima-nova"/>
              </a:rPr>
              <a:t>TV’s big screen experience and long-established value exchange are conducive to high levels of visual attention.</a:t>
            </a:r>
          </a:p>
          <a:p>
            <a:pPr algn="l">
              <a:buNone/>
            </a:pPr>
            <a:endParaRPr lang="en-US" b="0" i="0" dirty="0">
              <a:solidFill>
                <a:schemeClr val="bg1"/>
              </a:solidFill>
              <a:effectLst/>
              <a:latin typeface="proxima-nova"/>
            </a:endParaRPr>
          </a:p>
          <a:p>
            <a:pPr algn="l"/>
            <a:r>
              <a:rPr lang="en-US" b="0" i="0" dirty="0">
                <a:solidFill>
                  <a:schemeClr val="bg1"/>
                </a:solidFill>
                <a:effectLst/>
                <a:latin typeface="proxima-nova"/>
              </a:rPr>
              <a:t>In TV, advertisers are guaranteed that their ads will sit within people’s favourite TV programmes and will be played through from start to finish, with no skip button (TV ads that are fast forwarded in recorded content aren’t charged for). High-quality content is the best at converting viewing time to ad viewing.</a:t>
            </a:r>
          </a:p>
          <a:p>
            <a:pPr algn="l"/>
            <a:endParaRPr lang="en-US" dirty="0">
              <a:solidFill>
                <a:schemeClr val="bg1"/>
              </a:solidFill>
              <a:latin typeface="proxima-nova"/>
            </a:endParaRPr>
          </a:p>
          <a:p>
            <a:pPr algn="l"/>
            <a:r>
              <a:rPr lang="en-US" b="0" i="0" dirty="0">
                <a:solidFill>
                  <a:schemeClr val="bg1"/>
                </a:solidFill>
                <a:effectLst/>
                <a:latin typeface="proxima-nova"/>
              </a:rPr>
              <a:t>As an industry, we’ve never been more aware of how hard it is to get people’s attention and how difficult it is to drive trust and creativity and be unmissable. TAM Ireland </a:t>
            </a:r>
            <a:r>
              <a:rPr lang="en-US" dirty="0">
                <a:solidFill>
                  <a:schemeClr val="bg1"/>
                </a:solidFill>
                <a:latin typeface="proxima-nova"/>
              </a:rPr>
              <a:t>has worked with </a:t>
            </a:r>
            <a:r>
              <a:rPr lang="en-US" b="0" i="0" dirty="0">
                <a:solidFill>
                  <a:schemeClr val="bg1"/>
                </a:solidFill>
                <a:effectLst/>
                <a:latin typeface="proxima-nova"/>
              </a:rPr>
              <a:t>Red C Research and Amplified Intelligence to conduct the first ever piece of </a:t>
            </a:r>
            <a:r>
              <a:rPr lang="en-US" b="0" i="0" dirty="0">
                <a:solidFill>
                  <a:schemeClr val="bg1"/>
                </a:solidFill>
                <a:effectLst/>
                <a:latin typeface="proxima-nova"/>
                <a:hlinkClick r:id="rId3"/>
              </a:rPr>
              <a:t>research on attention across AV in Ireland</a:t>
            </a:r>
            <a:endParaRPr lang="en-US" b="0" i="0" dirty="0">
              <a:solidFill>
                <a:schemeClr val="bg1"/>
              </a:solidFill>
              <a:effectLst/>
              <a:latin typeface="proxima-nova"/>
            </a:endParaRPr>
          </a:p>
        </p:txBody>
      </p:sp>
    </p:spTree>
    <p:extLst>
      <p:ext uri="{BB962C8B-B14F-4D97-AF65-F5344CB8AC3E}">
        <p14:creationId xmlns:p14="http://schemas.microsoft.com/office/powerpoint/2010/main" val="1782479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39572-6773-4DD7-29E5-3EC658ABD76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AEDFCBD3-A8F5-EC85-C794-3050945A9858}"/>
              </a:ext>
            </a:extLst>
          </p:cNvPr>
          <p:cNvSpPr/>
          <p:nvPr/>
        </p:nvSpPr>
        <p:spPr>
          <a:xfrm>
            <a:off x="2206192" y="1468764"/>
            <a:ext cx="8663737" cy="455484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7" name="Rectangle 36">
            <a:extLst>
              <a:ext uri="{FF2B5EF4-FFF2-40B4-BE49-F238E27FC236}">
                <a16:creationId xmlns:a16="http://schemas.microsoft.com/office/drawing/2014/main" id="{50A1AE07-7259-66DA-2292-2B3C673AA1DD}"/>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A422E3CF-B65A-354B-93FD-F5813D057495}"/>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ED95C475-DFBD-EA86-11B0-AE20AD6FA8D1}"/>
              </a:ext>
            </a:extLst>
          </p:cNvPr>
          <p:cNvSpPr txBox="1"/>
          <p:nvPr/>
        </p:nvSpPr>
        <p:spPr>
          <a:xfrm>
            <a:off x="2103563" y="127559"/>
            <a:ext cx="9823977" cy="1384995"/>
          </a:xfrm>
          <a:prstGeom prst="rect">
            <a:avLst/>
          </a:prstGeom>
          <a:noFill/>
        </p:spPr>
        <p:txBody>
          <a:bodyPr wrap="square">
            <a:spAutoFit/>
          </a:bodyPr>
          <a:lstStyle/>
          <a:p>
            <a:pPr marL="0" marR="0" lvl="0" indent="0" algn="l" rtl="0">
              <a:spcBef>
                <a:spcPts val="0"/>
              </a:spcBef>
              <a:spcAft>
                <a:spcPts val="0"/>
              </a:spcAft>
              <a:buNone/>
            </a:pPr>
            <a:r>
              <a:rPr lang="en-US" sz="2800" b="1">
                <a:solidFill>
                  <a:srgbClr val="FFC000"/>
                </a:solidFill>
                <a:latin typeface="Montserrat SemiBold"/>
                <a:ea typeface="Montserrat SemiBold"/>
                <a:cs typeface="Montserrat SemiBold"/>
                <a:sym typeface="Montserrat SemiBold"/>
              </a:rPr>
              <a:t>Attention Decay: Attention remains relatively flat on TV whereas attention on socials decays quickly</a:t>
            </a:r>
          </a:p>
          <a:p>
            <a:pPr marL="0" marR="0" lvl="0" indent="0" algn="l" rtl="0">
              <a:spcBef>
                <a:spcPts val="0"/>
              </a:spcBef>
              <a:spcAft>
                <a:spcPts val="0"/>
              </a:spcAft>
              <a:buNone/>
            </a:pPr>
            <a:endParaRPr lang="en-US" sz="2800" b="1">
              <a:solidFill>
                <a:srgbClr val="FFC000"/>
              </a:solidFill>
              <a:latin typeface="Montserrat SemiBold"/>
              <a:ea typeface="Montserrat SemiBold"/>
              <a:cs typeface="Montserrat SemiBold"/>
              <a:sym typeface="Montserrat SemiBold"/>
            </a:endParaRPr>
          </a:p>
        </p:txBody>
      </p:sp>
      <p:sp>
        <p:nvSpPr>
          <p:cNvPr id="2" name="TextBox 1">
            <a:extLst>
              <a:ext uri="{FF2B5EF4-FFF2-40B4-BE49-F238E27FC236}">
                <a16:creationId xmlns:a16="http://schemas.microsoft.com/office/drawing/2014/main" id="{3563BCAF-45DC-478C-7888-DFEA0AEEF625}"/>
              </a:ext>
            </a:extLst>
          </p:cNvPr>
          <p:cNvSpPr txBox="1"/>
          <p:nvPr/>
        </p:nvSpPr>
        <p:spPr>
          <a:xfrm>
            <a:off x="113041" y="6526762"/>
            <a:ext cx="11814499" cy="246221"/>
          </a:xfrm>
          <a:prstGeom prst="rect">
            <a:avLst/>
          </a:prstGeom>
          <a:noFill/>
        </p:spPr>
        <p:txBody>
          <a:bodyPr wrap="square">
            <a:spAutoFit/>
          </a:bodyPr>
          <a:lstStyle/>
          <a:p>
            <a:r>
              <a:rPr lang="en-GB" sz="1000" i="1">
                <a:solidFill>
                  <a:schemeClr val="bg1"/>
                </a:solidFill>
                <a:latin typeface="Montserrat" panose="00000500000000000000" pitchFamily="2" charset="0"/>
              </a:rPr>
              <a:t>Source: </a:t>
            </a:r>
            <a:r>
              <a:rPr lang="en-US" sz="1000" i="1">
                <a:solidFill>
                  <a:schemeClr val="bg1"/>
                </a:solidFill>
                <a:latin typeface="Montserrat" panose="00000500000000000000" pitchFamily="2" charset="0"/>
              </a:rPr>
              <a:t> Reasons to Pay Attention to TV. 2024 Red C and Amplified Intelligence</a:t>
            </a:r>
          </a:p>
        </p:txBody>
      </p:sp>
      <p:pic>
        <p:nvPicPr>
          <p:cNvPr id="7" name="Google Shape;1136;p190">
            <a:extLst>
              <a:ext uri="{FF2B5EF4-FFF2-40B4-BE49-F238E27FC236}">
                <a16:creationId xmlns:a16="http://schemas.microsoft.com/office/drawing/2014/main" id="{F3AC2DA8-8AC1-95C4-6BFE-9C525BCB84DA}"/>
              </a:ext>
            </a:extLst>
          </p:cNvPr>
          <p:cNvPicPr preferRelativeResize="0"/>
          <p:nvPr/>
        </p:nvPicPr>
        <p:blipFill>
          <a:blip r:embed="rId3">
            <a:alphaModFix/>
          </a:blip>
          <a:stretch>
            <a:fillRect/>
          </a:stretch>
        </p:blipFill>
        <p:spPr>
          <a:xfrm>
            <a:off x="9754841" y="3210900"/>
            <a:ext cx="436225" cy="436200"/>
          </a:xfrm>
          <a:prstGeom prst="rect">
            <a:avLst/>
          </a:prstGeom>
          <a:noFill/>
          <a:ln>
            <a:noFill/>
          </a:ln>
        </p:spPr>
      </p:pic>
      <p:pic>
        <p:nvPicPr>
          <p:cNvPr id="8" name="Google Shape;1137;p190">
            <a:extLst>
              <a:ext uri="{FF2B5EF4-FFF2-40B4-BE49-F238E27FC236}">
                <a16:creationId xmlns:a16="http://schemas.microsoft.com/office/drawing/2014/main" id="{17A4EE10-28DD-1C77-37E2-B5EF2B48C0F5}"/>
              </a:ext>
            </a:extLst>
          </p:cNvPr>
          <p:cNvPicPr preferRelativeResize="0"/>
          <p:nvPr/>
        </p:nvPicPr>
        <p:blipFill>
          <a:blip r:embed="rId3">
            <a:alphaModFix/>
          </a:blip>
          <a:stretch>
            <a:fillRect/>
          </a:stretch>
        </p:blipFill>
        <p:spPr>
          <a:xfrm>
            <a:off x="9754841" y="3602025"/>
            <a:ext cx="436225" cy="436200"/>
          </a:xfrm>
          <a:prstGeom prst="rect">
            <a:avLst/>
          </a:prstGeom>
          <a:noFill/>
          <a:ln>
            <a:noFill/>
          </a:ln>
        </p:spPr>
      </p:pic>
      <p:pic>
        <p:nvPicPr>
          <p:cNvPr id="9" name="Google Shape;1138;p190">
            <a:extLst>
              <a:ext uri="{FF2B5EF4-FFF2-40B4-BE49-F238E27FC236}">
                <a16:creationId xmlns:a16="http://schemas.microsoft.com/office/drawing/2014/main" id="{9957064C-7ED8-47CB-B86E-686A8B9F26DB}"/>
              </a:ext>
            </a:extLst>
          </p:cNvPr>
          <p:cNvPicPr preferRelativeResize="0"/>
          <p:nvPr/>
        </p:nvPicPr>
        <p:blipFill>
          <a:blip r:embed="rId3">
            <a:alphaModFix/>
          </a:blip>
          <a:stretch>
            <a:fillRect/>
          </a:stretch>
        </p:blipFill>
        <p:spPr>
          <a:xfrm>
            <a:off x="9754841" y="3993150"/>
            <a:ext cx="436225" cy="436200"/>
          </a:xfrm>
          <a:prstGeom prst="rect">
            <a:avLst/>
          </a:prstGeom>
          <a:noFill/>
          <a:ln>
            <a:noFill/>
          </a:ln>
        </p:spPr>
      </p:pic>
      <p:pic>
        <p:nvPicPr>
          <p:cNvPr id="3" name="Picture 2">
            <a:extLst>
              <a:ext uri="{FF2B5EF4-FFF2-40B4-BE49-F238E27FC236}">
                <a16:creationId xmlns:a16="http://schemas.microsoft.com/office/drawing/2014/main" id="{1FE5BDB4-D9C9-F16C-9977-E525D54A0355}"/>
              </a:ext>
            </a:extLst>
          </p:cNvPr>
          <p:cNvPicPr>
            <a:picLocks noChangeAspect="1"/>
          </p:cNvPicPr>
          <p:nvPr/>
        </p:nvPicPr>
        <p:blipFill>
          <a:blip r:embed="rId4"/>
          <a:stretch>
            <a:fillRect/>
          </a:stretch>
        </p:blipFill>
        <p:spPr>
          <a:xfrm>
            <a:off x="2674768" y="1495287"/>
            <a:ext cx="7413669" cy="4583589"/>
          </a:xfrm>
          <a:prstGeom prst="rect">
            <a:avLst/>
          </a:prstGeom>
        </p:spPr>
      </p:pic>
    </p:spTree>
    <p:extLst>
      <p:ext uri="{BB962C8B-B14F-4D97-AF65-F5344CB8AC3E}">
        <p14:creationId xmlns:p14="http://schemas.microsoft.com/office/powerpoint/2010/main" val="599649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hart 21">
            <a:extLst>
              <a:ext uri="{FF2B5EF4-FFF2-40B4-BE49-F238E27FC236}">
                <a16:creationId xmlns:a16="http://schemas.microsoft.com/office/drawing/2014/main" id="{6DB147EC-F313-44E1-A499-10A2253ECA8B}"/>
              </a:ext>
            </a:extLst>
          </p:cNvPr>
          <p:cNvGraphicFramePr/>
          <p:nvPr/>
        </p:nvGraphicFramePr>
        <p:xfrm>
          <a:off x="1017992" y="2448775"/>
          <a:ext cx="1474383" cy="1512845"/>
        </p:xfrm>
        <a:graphic>
          <a:graphicData uri="http://schemas.openxmlformats.org/drawingml/2006/chart">
            <c:chart xmlns:c="http://schemas.openxmlformats.org/drawingml/2006/chart" xmlns:r="http://schemas.openxmlformats.org/officeDocument/2006/relationships" r:id="rId3"/>
          </a:graphicData>
        </a:graphic>
      </p:graphicFrame>
      <p:sp>
        <p:nvSpPr>
          <p:cNvPr id="23" name="TextBox 22">
            <a:extLst>
              <a:ext uri="{FF2B5EF4-FFF2-40B4-BE49-F238E27FC236}">
                <a16:creationId xmlns:a16="http://schemas.microsoft.com/office/drawing/2014/main" id="{E00DB0D6-AA0E-4CE2-B29A-48A1601C5D15}"/>
              </a:ext>
            </a:extLst>
          </p:cNvPr>
          <p:cNvSpPr txBox="1"/>
          <p:nvPr/>
        </p:nvSpPr>
        <p:spPr>
          <a:xfrm>
            <a:off x="1285608" y="2906084"/>
            <a:ext cx="939151" cy="568268"/>
          </a:xfrm>
          <a:prstGeom prst="rect">
            <a:avLst/>
          </a:prstGeom>
          <a:noFill/>
        </p:spPr>
        <p:txBody>
          <a:bodyPr wrap="square" lIns="140698" tIns="70349" rIns="140698" bIns="70349" rtlCol="0">
            <a:spAutoFit/>
          </a:bodyPr>
          <a:lstStyle/>
          <a:p>
            <a:pPr algn="ctr"/>
            <a:r>
              <a:rPr lang="en-GB" sz="2769">
                <a:solidFill>
                  <a:schemeClr val="bg1"/>
                </a:solidFill>
                <a:cs typeface="Arial" panose="020B0604020202020204" pitchFamily="34" charset="0"/>
              </a:rPr>
              <a:t>7</a:t>
            </a:r>
            <a:r>
              <a:rPr lang="id-ID" sz="2769">
                <a:solidFill>
                  <a:schemeClr val="bg1"/>
                </a:solidFill>
                <a:cs typeface="Arial" panose="020B0604020202020204" pitchFamily="34" charset="0"/>
              </a:rPr>
              <a:t>0%</a:t>
            </a:r>
          </a:p>
        </p:txBody>
      </p:sp>
      <p:sp>
        <p:nvSpPr>
          <p:cNvPr id="24" name="TextBox 23">
            <a:extLst>
              <a:ext uri="{FF2B5EF4-FFF2-40B4-BE49-F238E27FC236}">
                <a16:creationId xmlns:a16="http://schemas.microsoft.com/office/drawing/2014/main" id="{328B6DE3-D844-4910-8B03-7BB56E9F3B43}"/>
              </a:ext>
            </a:extLst>
          </p:cNvPr>
          <p:cNvSpPr txBox="1"/>
          <p:nvPr/>
        </p:nvSpPr>
        <p:spPr>
          <a:xfrm>
            <a:off x="1097920" y="3989512"/>
            <a:ext cx="1474383" cy="850105"/>
          </a:xfrm>
          <a:prstGeom prst="rect">
            <a:avLst/>
          </a:prstGeom>
        </p:spPr>
        <p:txBody>
          <a:bodyPr wrap="square" numCol="1" spcCol="0" rtlCol="0">
            <a:spAutoFit/>
          </a:bodyPr>
          <a:lstStyle/>
          <a:p>
            <a:pPr algn="ctr"/>
            <a:r>
              <a:rPr lang="en-GB" sz="2462" b="1">
                <a:solidFill>
                  <a:schemeClr val="bg1"/>
                </a:solidFill>
                <a:ea typeface="" charset="0"/>
                <a:cs typeface="Arial" panose="020B0604020202020204" pitchFamily="34" charset="0"/>
              </a:rPr>
              <a:t>BVOD</a:t>
            </a:r>
            <a:r>
              <a:rPr lang="en-GB" sz="2462" b="1">
                <a:ea typeface="" charset="0"/>
                <a:cs typeface="Arial" panose="020B0604020202020204" pitchFamily="34" charset="0"/>
              </a:rPr>
              <a:t> </a:t>
            </a:r>
            <a:r>
              <a:rPr lang="en-GB" sz="2462" b="1">
                <a:solidFill>
                  <a:schemeClr val="bg1"/>
                </a:solidFill>
                <a:ea typeface="" charset="0"/>
                <a:cs typeface="Arial" panose="020B0604020202020204" pitchFamily="34" charset="0"/>
              </a:rPr>
              <a:t>Mobile</a:t>
            </a:r>
          </a:p>
        </p:txBody>
      </p:sp>
      <p:graphicFrame>
        <p:nvGraphicFramePr>
          <p:cNvPr id="25" name="Chart 24">
            <a:extLst>
              <a:ext uri="{FF2B5EF4-FFF2-40B4-BE49-F238E27FC236}">
                <a16:creationId xmlns:a16="http://schemas.microsoft.com/office/drawing/2014/main" id="{D66688BE-3074-45B7-9F6F-18335570FF6F}"/>
              </a:ext>
            </a:extLst>
          </p:cNvPr>
          <p:cNvGraphicFramePr/>
          <p:nvPr/>
        </p:nvGraphicFramePr>
        <p:xfrm>
          <a:off x="3305046" y="2434829"/>
          <a:ext cx="1487051" cy="1512845"/>
        </p:xfrm>
        <a:graphic>
          <a:graphicData uri="http://schemas.openxmlformats.org/drawingml/2006/chart">
            <c:chart xmlns:c="http://schemas.openxmlformats.org/drawingml/2006/chart" xmlns:r="http://schemas.openxmlformats.org/officeDocument/2006/relationships" r:id="rId4"/>
          </a:graphicData>
        </a:graphic>
      </p:graphicFrame>
      <p:sp>
        <p:nvSpPr>
          <p:cNvPr id="26" name="TextBox 25">
            <a:extLst>
              <a:ext uri="{FF2B5EF4-FFF2-40B4-BE49-F238E27FC236}">
                <a16:creationId xmlns:a16="http://schemas.microsoft.com/office/drawing/2014/main" id="{6C7285F1-A341-4032-AA32-AAA54F24E6E6}"/>
              </a:ext>
            </a:extLst>
          </p:cNvPr>
          <p:cNvSpPr txBox="1"/>
          <p:nvPr/>
        </p:nvSpPr>
        <p:spPr>
          <a:xfrm>
            <a:off x="3580211" y="2892138"/>
            <a:ext cx="936720" cy="568268"/>
          </a:xfrm>
          <a:prstGeom prst="rect">
            <a:avLst/>
          </a:prstGeom>
          <a:noFill/>
        </p:spPr>
        <p:txBody>
          <a:bodyPr wrap="square" lIns="140698" tIns="70349" rIns="140698" bIns="70349" rtlCol="0">
            <a:spAutoFit/>
          </a:bodyPr>
          <a:lstStyle/>
          <a:p>
            <a:pPr algn="ctr"/>
            <a:r>
              <a:rPr lang="en-GB" sz="2769">
                <a:solidFill>
                  <a:schemeClr val="bg1"/>
                </a:solidFill>
                <a:cs typeface="Arial" panose="020B0604020202020204" pitchFamily="34" charset="0"/>
              </a:rPr>
              <a:t>67</a:t>
            </a:r>
            <a:r>
              <a:rPr lang="id-ID" sz="2769">
                <a:solidFill>
                  <a:schemeClr val="bg1"/>
                </a:solidFill>
                <a:cs typeface="Arial" panose="020B0604020202020204" pitchFamily="34" charset="0"/>
              </a:rPr>
              <a:t>%</a:t>
            </a:r>
          </a:p>
        </p:txBody>
      </p:sp>
      <p:sp>
        <p:nvSpPr>
          <p:cNvPr id="27" name="TextBox 26">
            <a:extLst>
              <a:ext uri="{FF2B5EF4-FFF2-40B4-BE49-F238E27FC236}">
                <a16:creationId xmlns:a16="http://schemas.microsoft.com/office/drawing/2014/main" id="{9E6D5702-606C-4C55-AE07-AE391CE784F3}"/>
              </a:ext>
            </a:extLst>
          </p:cNvPr>
          <p:cNvSpPr txBox="1"/>
          <p:nvPr/>
        </p:nvSpPr>
        <p:spPr>
          <a:xfrm>
            <a:off x="3386430" y="3975565"/>
            <a:ext cx="1469322" cy="471219"/>
          </a:xfrm>
          <a:prstGeom prst="rect">
            <a:avLst/>
          </a:prstGeom>
        </p:spPr>
        <p:txBody>
          <a:bodyPr wrap="square" numCol="1" spcCol="0" rtlCol="0">
            <a:spAutoFit/>
          </a:bodyPr>
          <a:lstStyle/>
          <a:p>
            <a:pPr algn="ctr"/>
            <a:r>
              <a:rPr lang="en-GB" sz="2462" b="1" dirty="0">
                <a:solidFill>
                  <a:schemeClr val="bg1"/>
                </a:solidFill>
                <a:ea typeface="" charset="0"/>
                <a:cs typeface="Arial" panose="020B0604020202020204" pitchFamily="34" charset="0"/>
              </a:rPr>
              <a:t>Linear</a:t>
            </a:r>
            <a:r>
              <a:rPr lang="en-GB" sz="2462" b="1" dirty="0">
                <a:ea typeface="" charset="0"/>
                <a:cs typeface="Arial" panose="020B0604020202020204" pitchFamily="34" charset="0"/>
              </a:rPr>
              <a:t> </a:t>
            </a:r>
            <a:r>
              <a:rPr lang="en-GB" sz="2462" b="1" dirty="0">
                <a:solidFill>
                  <a:schemeClr val="bg1"/>
                </a:solidFill>
                <a:ea typeface="" charset="0"/>
                <a:cs typeface="Arial" panose="020B0604020202020204" pitchFamily="34" charset="0"/>
              </a:rPr>
              <a:t>TV</a:t>
            </a:r>
          </a:p>
        </p:txBody>
      </p:sp>
      <p:graphicFrame>
        <p:nvGraphicFramePr>
          <p:cNvPr id="28" name="Chart 27">
            <a:extLst>
              <a:ext uri="{FF2B5EF4-FFF2-40B4-BE49-F238E27FC236}">
                <a16:creationId xmlns:a16="http://schemas.microsoft.com/office/drawing/2014/main" id="{EB96F103-B050-4317-8608-2993B7925BBD}"/>
              </a:ext>
            </a:extLst>
          </p:cNvPr>
          <p:cNvGraphicFramePr/>
          <p:nvPr/>
        </p:nvGraphicFramePr>
        <p:xfrm>
          <a:off x="5646625" y="2434829"/>
          <a:ext cx="1487051" cy="1512845"/>
        </p:xfrm>
        <a:graphic>
          <a:graphicData uri="http://schemas.openxmlformats.org/drawingml/2006/chart">
            <c:chart xmlns:c="http://schemas.openxmlformats.org/drawingml/2006/chart" xmlns:r="http://schemas.openxmlformats.org/officeDocument/2006/relationships" r:id="rId5"/>
          </a:graphicData>
        </a:graphic>
      </p:graphicFrame>
      <p:sp>
        <p:nvSpPr>
          <p:cNvPr id="29" name="TextBox 28">
            <a:extLst>
              <a:ext uri="{FF2B5EF4-FFF2-40B4-BE49-F238E27FC236}">
                <a16:creationId xmlns:a16="http://schemas.microsoft.com/office/drawing/2014/main" id="{DE7BC091-9A68-410E-8774-E1F285B70F3E}"/>
              </a:ext>
            </a:extLst>
          </p:cNvPr>
          <p:cNvSpPr txBox="1"/>
          <p:nvPr/>
        </p:nvSpPr>
        <p:spPr>
          <a:xfrm>
            <a:off x="5922001" y="2892138"/>
            <a:ext cx="936297" cy="568268"/>
          </a:xfrm>
          <a:prstGeom prst="rect">
            <a:avLst/>
          </a:prstGeom>
          <a:noFill/>
        </p:spPr>
        <p:txBody>
          <a:bodyPr wrap="square" lIns="140698" tIns="70349" rIns="140698" bIns="70349" rtlCol="0">
            <a:spAutoFit/>
          </a:bodyPr>
          <a:lstStyle/>
          <a:p>
            <a:pPr algn="ctr"/>
            <a:r>
              <a:rPr lang="en-GB" sz="2769">
                <a:solidFill>
                  <a:schemeClr val="bg1"/>
                </a:solidFill>
                <a:cs typeface="Arial" panose="020B0604020202020204" pitchFamily="34" charset="0"/>
              </a:rPr>
              <a:t>47</a:t>
            </a:r>
            <a:r>
              <a:rPr lang="id-ID" sz="2769">
                <a:solidFill>
                  <a:schemeClr val="bg1"/>
                </a:solidFill>
                <a:cs typeface="Arial" panose="020B0604020202020204" pitchFamily="34" charset="0"/>
              </a:rPr>
              <a:t>%</a:t>
            </a:r>
          </a:p>
        </p:txBody>
      </p:sp>
      <p:sp>
        <p:nvSpPr>
          <p:cNvPr id="30" name="TextBox 29">
            <a:extLst>
              <a:ext uri="{FF2B5EF4-FFF2-40B4-BE49-F238E27FC236}">
                <a16:creationId xmlns:a16="http://schemas.microsoft.com/office/drawing/2014/main" id="{5261C57A-CF9B-47AA-89B6-59C9631E0E0D}"/>
              </a:ext>
            </a:extLst>
          </p:cNvPr>
          <p:cNvSpPr txBox="1"/>
          <p:nvPr/>
        </p:nvSpPr>
        <p:spPr>
          <a:xfrm>
            <a:off x="5747098" y="3975565"/>
            <a:ext cx="1472000" cy="471219"/>
          </a:xfrm>
          <a:prstGeom prst="rect">
            <a:avLst/>
          </a:prstGeom>
        </p:spPr>
        <p:txBody>
          <a:bodyPr wrap="square" numCol="1" spcCol="0" rtlCol="0">
            <a:spAutoFit/>
          </a:bodyPr>
          <a:lstStyle/>
          <a:p>
            <a:pPr algn="ctr"/>
            <a:r>
              <a:rPr lang="en-GB" sz="2462" b="1" dirty="0" err="1">
                <a:solidFill>
                  <a:schemeClr val="bg1"/>
                </a:solidFill>
                <a:ea typeface="" charset="0"/>
                <a:cs typeface="Arial" panose="020B0604020202020204" pitchFamily="34" charset="0"/>
              </a:rPr>
              <a:t>BVOD</a:t>
            </a:r>
            <a:r>
              <a:rPr lang="en-GB" sz="2462" b="1" dirty="0">
                <a:solidFill>
                  <a:schemeClr val="bg1"/>
                </a:solidFill>
                <a:ea typeface="" charset="0"/>
                <a:cs typeface="Arial" panose="020B0604020202020204" pitchFamily="34" charset="0"/>
              </a:rPr>
              <a:t> TV</a:t>
            </a:r>
          </a:p>
        </p:txBody>
      </p:sp>
      <p:graphicFrame>
        <p:nvGraphicFramePr>
          <p:cNvPr id="31" name="Chart 30">
            <a:extLst>
              <a:ext uri="{FF2B5EF4-FFF2-40B4-BE49-F238E27FC236}">
                <a16:creationId xmlns:a16="http://schemas.microsoft.com/office/drawing/2014/main" id="{6FF73016-C0F7-4A1B-A492-038AA27DBDB0}"/>
              </a:ext>
            </a:extLst>
          </p:cNvPr>
          <p:cNvGraphicFramePr/>
          <p:nvPr/>
        </p:nvGraphicFramePr>
        <p:xfrm>
          <a:off x="7937821" y="2434829"/>
          <a:ext cx="1487051" cy="1512845"/>
        </p:xfrm>
        <a:graphic>
          <a:graphicData uri="http://schemas.openxmlformats.org/drawingml/2006/chart">
            <c:chart xmlns:c="http://schemas.openxmlformats.org/drawingml/2006/chart" xmlns:r="http://schemas.openxmlformats.org/officeDocument/2006/relationships" r:id="rId6"/>
          </a:graphicData>
        </a:graphic>
      </p:graphicFrame>
      <p:sp>
        <p:nvSpPr>
          <p:cNvPr id="32" name="TextBox 31">
            <a:extLst>
              <a:ext uri="{FF2B5EF4-FFF2-40B4-BE49-F238E27FC236}">
                <a16:creationId xmlns:a16="http://schemas.microsoft.com/office/drawing/2014/main" id="{0A2A8F7B-A05D-4A8C-A782-CEAE111FBAED}"/>
              </a:ext>
            </a:extLst>
          </p:cNvPr>
          <p:cNvSpPr txBox="1"/>
          <p:nvPr/>
        </p:nvSpPr>
        <p:spPr>
          <a:xfrm>
            <a:off x="8217045" y="2892138"/>
            <a:ext cx="928603" cy="568268"/>
          </a:xfrm>
          <a:prstGeom prst="rect">
            <a:avLst/>
          </a:prstGeom>
          <a:noFill/>
        </p:spPr>
        <p:txBody>
          <a:bodyPr wrap="square" lIns="140698" tIns="70349" rIns="140698" bIns="70349" rtlCol="0">
            <a:spAutoFit/>
          </a:bodyPr>
          <a:lstStyle/>
          <a:p>
            <a:pPr algn="ctr"/>
            <a:r>
              <a:rPr lang="en-GB" sz="2769">
                <a:solidFill>
                  <a:schemeClr val="bg1"/>
                </a:solidFill>
                <a:cs typeface="Arial" panose="020B0604020202020204" pitchFamily="34" charset="0"/>
              </a:rPr>
              <a:t>24</a:t>
            </a:r>
            <a:r>
              <a:rPr lang="id-ID" sz="2769">
                <a:solidFill>
                  <a:schemeClr val="bg1"/>
                </a:solidFill>
                <a:cs typeface="Arial" panose="020B0604020202020204" pitchFamily="34" charset="0"/>
              </a:rPr>
              <a:t>%</a:t>
            </a:r>
          </a:p>
        </p:txBody>
      </p:sp>
      <p:sp>
        <p:nvSpPr>
          <p:cNvPr id="33" name="TextBox 32">
            <a:extLst>
              <a:ext uri="{FF2B5EF4-FFF2-40B4-BE49-F238E27FC236}">
                <a16:creationId xmlns:a16="http://schemas.microsoft.com/office/drawing/2014/main" id="{A06FBEEC-A66E-45F4-8763-B0C2FCEB4542}"/>
              </a:ext>
            </a:extLst>
          </p:cNvPr>
          <p:cNvSpPr txBox="1"/>
          <p:nvPr/>
        </p:nvSpPr>
        <p:spPr>
          <a:xfrm>
            <a:off x="7951295" y="3975565"/>
            <a:ext cx="1472051" cy="471219"/>
          </a:xfrm>
          <a:prstGeom prst="rect">
            <a:avLst/>
          </a:prstGeom>
        </p:spPr>
        <p:txBody>
          <a:bodyPr wrap="square" numCol="1" spcCol="0" rtlCol="0">
            <a:spAutoFit/>
          </a:bodyPr>
          <a:lstStyle/>
          <a:p>
            <a:pPr algn="ctr"/>
            <a:r>
              <a:rPr lang="en-GB" sz="2462" b="1">
                <a:solidFill>
                  <a:schemeClr val="bg1"/>
                </a:solidFill>
                <a:ea typeface="" charset="0"/>
                <a:cs typeface="Arial" panose="020B0604020202020204" pitchFamily="34" charset="0"/>
              </a:rPr>
              <a:t>You Tube</a:t>
            </a:r>
          </a:p>
        </p:txBody>
      </p:sp>
      <p:graphicFrame>
        <p:nvGraphicFramePr>
          <p:cNvPr id="34" name="Chart 33">
            <a:extLst>
              <a:ext uri="{FF2B5EF4-FFF2-40B4-BE49-F238E27FC236}">
                <a16:creationId xmlns:a16="http://schemas.microsoft.com/office/drawing/2014/main" id="{10649736-6B73-4613-A0E4-613217C90232}"/>
              </a:ext>
            </a:extLst>
          </p:cNvPr>
          <p:cNvGraphicFramePr/>
          <p:nvPr/>
        </p:nvGraphicFramePr>
        <p:xfrm>
          <a:off x="9794000" y="2451583"/>
          <a:ext cx="1487051" cy="1512845"/>
        </p:xfrm>
        <a:graphic>
          <a:graphicData uri="http://schemas.openxmlformats.org/drawingml/2006/chart">
            <c:chart xmlns:c="http://schemas.openxmlformats.org/drawingml/2006/chart" xmlns:r="http://schemas.openxmlformats.org/officeDocument/2006/relationships" r:id="rId7"/>
          </a:graphicData>
        </a:graphic>
      </p:graphicFrame>
      <p:sp>
        <p:nvSpPr>
          <p:cNvPr id="35" name="TextBox 34">
            <a:extLst>
              <a:ext uri="{FF2B5EF4-FFF2-40B4-BE49-F238E27FC236}">
                <a16:creationId xmlns:a16="http://schemas.microsoft.com/office/drawing/2014/main" id="{D0A9D495-194D-4978-8FB6-7455BA91C000}"/>
              </a:ext>
            </a:extLst>
          </p:cNvPr>
          <p:cNvSpPr txBox="1"/>
          <p:nvPr/>
        </p:nvSpPr>
        <p:spPr>
          <a:xfrm>
            <a:off x="10072167" y="2908892"/>
            <a:ext cx="930715" cy="568268"/>
          </a:xfrm>
          <a:prstGeom prst="rect">
            <a:avLst/>
          </a:prstGeom>
          <a:noFill/>
        </p:spPr>
        <p:txBody>
          <a:bodyPr wrap="square" lIns="140698" tIns="70349" rIns="140698" bIns="70349" rtlCol="0">
            <a:spAutoFit/>
          </a:bodyPr>
          <a:lstStyle/>
          <a:p>
            <a:pPr algn="ctr"/>
            <a:r>
              <a:rPr lang="en-GB" sz="2769">
                <a:solidFill>
                  <a:schemeClr val="bg1"/>
                </a:solidFill>
                <a:cs typeface="Arial" panose="020B0604020202020204" pitchFamily="34" charset="0"/>
              </a:rPr>
              <a:t>7</a:t>
            </a:r>
            <a:r>
              <a:rPr lang="id-ID" sz="2769">
                <a:solidFill>
                  <a:schemeClr val="bg1"/>
                </a:solidFill>
                <a:cs typeface="Arial" panose="020B0604020202020204" pitchFamily="34" charset="0"/>
              </a:rPr>
              <a:t>%</a:t>
            </a:r>
          </a:p>
        </p:txBody>
      </p:sp>
      <p:sp>
        <p:nvSpPr>
          <p:cNvPr id="36" name="TextBox 35">
            <a:extLst>
              <a:ext uri="{FF2B5EF4-FFF2-40B4-BE49-F238E27FC236}">
                <a16:creationId xmlns:a16="http://schemas.microsoft.com/office/drawing/2014/main" id="{A6F51298-A4EC-4915-80D1-BB17C2846C87}"/>
              </a:ext>
            </a:extLst>
          </p:cNvPr>
          <p:cNvSpPr txBox="1"/>
          <p:nvPr/>
        </p:nvSpPr>
        <p:spPr>
          <a:xfrm>
            <a:off x="9800550" y="3992319"/>
            <a:ext cx="1472051" cy="471219"/>
          </a:xfrm>
          <a:prstGeom prst="rect">
            <a:avLst/>
          </a:prstGeom>
        </p:spPr>
        <p:txBody>
          <a:bodyPr wrap="square" numCol="1" spcCol="0" rtlCol="0">
            <a:spAutoFit/>
          </a:bodyPr>
          <a:lstStyle/>
          <a:p>
            <a:pPr algn="ctr"/>
            <a:r>
              <a:rPr lang="en-GB" sz="2462" b="1">
                <a:solidFill>
                  <a:schemeClr val="bg1"/>
                </a:solidFill>
                <a:ea typeface="" charset="0"/>
                <a:cs typeface="Arial" panose="020B0604020202020204" pitchFamily="34" charset="0"/>
              </a:rPr>
              <a:t>Meta</a:t>
            </a:r>
          </a:p>
        </p:txBody>
      </p:sp>
      <p:sp>
        <p:nvSpPr>
          <p:cNvPr id="19" name="TextBox 18">
            <a:extLst>
              <a:ext uri="{FF2B5EF4-FFF2-40B4-BE49-F238E27FC236}">
                <a16:creationId xmlns:a16="http://schemas.microsoft.com/office/drawing/2014/main" id="{2D023B16-D941-4B87-9714-14AFA76E8AB5}"/>
              </a:ext>
            </a:extLst>
          </p:cNvPr>
          <p:cNvSpPr txBox="1"/>
          <p:nvPr/>
        </p:nvSpPr>
        <p:spPr>
          <a:xfrm>
            <a:off x="4842518" y="4589031"/>
            <a:ext cx="3920808" cy="665283"/>
          </a:xfrm>
          <a:prstGeom prst="rect">
            <a:avLst/>
          </a:prstGeom>
          <a:noFill/>
        </p:spPr>
        <p:txBody>
          <a:bodyPr wrap="square" rtlCol="0">
            <a:noAutofit/>
          </a:bodyPr>
          <a:lstStyle/>
          <a:p>
            <a:pPr algn="l">
              <a:lnSpc>
                <a:spcPct val="90000"/>
              </a:lnSpc>
              <a:spcAft>
                <a:spcPts val="462"/>
              </a:spcAft>
            </a:pPr>
            <a:r>
              <a:rPr lang="en-GB" sz="2462">
                <a:solidFill>
                  <a:schemeClr val="bg1"/>
                </a:solidFill>
              </a:rPr>
              <a:t>%</a:t>
            </a:r>
            <a:r>
              <a:rPr lang="en-GB" sz="2462">
                <a:solidFill>
                  <a:schemeClr val="tx2"/>
                </a:solidFill>
              </a:rPr>
              <a:t> </a:t>
            </a:r>
            <a:r>
              <a:rPr lang="en-GB" sz="2462">
                <a:solidFill>
                  <a:schemeClr val="bg1"/>
                </a:solidFill>
              </a:rPr>
              <a:t>active attention</a:t>
            </a:r>
          </a:p>
        </p:txBody>
      </p:sp>
      <p:sp>
        <p:nvSpPr>
          <p:cNvPr id="2" name="Partial Circle 1">
            <a:extLst>
              <a:ext uri="{FF2B5EF4-FFF2-40B4-BE49-F238E27FC236}">
                <a16:creationId xmlns:a16="http://schemas.microsoft.com/office/drawing/2014/main" id="{AD6574E1-22CF-4A0C-981D-3D5A27098C1C}"/>
              </a:ext>
            </a:extLst>
          </p:cNvPr>
          <p:cNvSpPr/>
          <p:nvPr/>
        </p:nvSpPr>
        <p:spPr>
          <a:xfrm rot="10800000">
            <a:off x="960430" y="2169846"/>
            <a:ext cx="1717095" cy="1805719"/>
          </a:xfrm>
          <a:prstGeom prst="pie">
            <a:avLst>
              <a:gd name="adj1" fmla="val 16853783"/>
              <a:gd name="adj2" fmla="val 1685118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0346" tIns="35173" rIns="70346" bIns="35173" numCol="1" spcCol="0" rtlCol="0" fromWordArt="0" anchor="ctr" anchorCtr="0" forceAA="0" compatLnSpc="1">
            <a:prstTxWarp prst="textNoShape">
              <a:avLst/>
            </a:prstTxWarp>
            <a:noAutofit/>
          </a:bodyPr>
          <a:lstStyle/>
          <a:p>
            <a:pPr algn="ctr">
              <a:lnSpc>
                <a:spcPct val="90000"/>
              </a:lnSpc>
              <a:spcAft>
                <a:spcPts val="462"/>
              </a:spcAft>
            </a:pPr>
            <a:endParaRPr lang="en-GB" sz="1385">
              <a:solidFill>
                <a:schemeClr val="bg2"/>
              </a:solidFill>
            </a:endParaRPr>
          </a:p>
        </p:txBody>
      </p:sp>
      <p:sp>
        <p:nvSpPr>
          <p:cNvPr id="21" name="Partial Circle 20">
            <a:extLst>
              <a:ext uri="{FF2B5EF4-FFF2-40B4-BE49-F238E27FC236}">
                <a16:creationId xmlns:a16="http://schemas.microsoft.com/office/drawing/2014/main" id="{BD2ADF37-F4B2-47A1-91CB-2C6B11AACDF6}"/>
              </a:ext>
            </a:extLst>
          </p:cNvPr>
          <p:cNvSpPr/>
          <p:nvPr/>
        </p:nvSpPr>
        <p:spPr>
          <a:xfrm rot="10800000">
            <a:off x="3253818" y="2155899"/>
            <a:ext cx="1717095" cy="1805719"/>
          </a:xfrm>
          <a:prstGeom prst="pie">
            <a:avLst>
              <a:gd name="adj1" fmla="val 16853783"/>
              <a:gd name="adj2" fmla="val 1685172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0346" tIns="35173" rIns="70346" bIns="35173" numCol="1" spcCol="0" rtlCol="0" fromWordArt="0" anchor="ctr" anchorCtr="0" forceAA="0" compatLnSpc="1">
            <a:prstTxWarp prst="textNoShape">
              <a:avLst/>
            </a:prstTxWarp>
            <a:noAutofit/>
          </a:bodyPr>
          <a:lstStyle/>
          <a:p>
            <a:pPr algn="ctr">
              <a:lnSpc>
                <a:spcPct val="90000"/>
              </a:lnSpc>
              <a:spcAft>
                <a:spcPts val="462"/>
              </a:spcAft>
            </a:pPr>
            <a:endParaRPr lang="en-GB" sz="1385">
              <a:solidFill>
                <a:schemeClr val="bg2"/>
              </a:solidFill>
            </a:endParaRPr>
          </a:p>
        </p:txBody>
      </p:sp>
      <p:sp>
        <p:nvSpPr>
          <p:cNvPr id="38" name="Partial Circle 37">
            <a:extLst>
              <a:ext uri="{FF2B5EF4-FFF2-40B4-BE49-F238E27FC236}">
                <a16:creationId xmlns:a16="http://schemas.microsoft.com/office/drawing/2014/main" id="{EEF89372-2D3C-46FA-A140-28D9C0CE50DF}"/>
              </a:ext>
            </a:extLst>
          </p:cNvPr>
          <p:cNvSpPr/>
          <p:nvPr/>
        </p:nvSpPr>
        <p:spPr>
          <a:xfrm rot="10800000">
            <a:off x="5595396" y="2155899"/>
            <a:ext cx="1717095" cy="1805719"/>
          </a:xfrm>
          <a:prstGeom prst="pie">
            <a:avLst>
              <a:gd name="adj1" fmla="val 16853783"/>
              <a:gd name="adj2" fmla="val 1685172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0346" tIns="35173" rIns="70346" bIns="35173" numCol="1" spcCol="0" rtlCol="0" fromWordArt="0" anchor="ctr" anchorCtr="0" forceAA="0" compatLnSpc="1">
            <a:prstTxWarp prst="textNoShape">
              <a:avLst/>
            </a:prstTxWarp>
            <a:noAutofit/>
          </a:bodyPr>
          <a:lstStyle/>
          <a:p>
            <a:pPr algn="ctr">
              <a:lnSpc>
                <a:spcPct val="90000"/>
              </a:lnSpc>
              <a:spcAft>
                <a:spcPts val="462"/>
              </a:spcAft>
            </a:pPr>
            <a:endParaRPr lang="en-GB" sz="1385">
              <a:solidFill>
                <a:schemeClr val="bg2"/>
              </a:solidFill>
            </a:endParaRPr>
          </a:p>
        </p:txBody>
      </p:sp>
      <p:sp>
        <p:nvSpPr>
          <p:cNvPr id="39" name="Partial Circle 38">
            <a:extLst>
              <a:ext uri="{FF2B5EF4-FFF2-40B4-BE49-F238E27FC236}">
                <a16:creationId xmlns:a16="http://schemas.microsoft.com/office/drawing/2014/main" id="{CC07DD0B-E16C-49A4-8B5D-C5FCB99AB7D3}"/>
              </a:ext>
            </a:extLst>
          </p:cNvPr>
          <p:cNvSpPr/>
          <p:nvPr/>
        </p:nvSpPr>
        <p:spPr>
          <a:xfrm rot="10800000">
            <a:off x="7886591" y="2155899"/>
            <a:ext cx="1717095" cy="1805719"/>
          </a:xfrm>
          <a:prstGeom prst="pie">
            <a:avLst>
              <a:gd name="adj1" fmla="val 16853783"/>
              <a:gd name="adj2" fmla="val 1685172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0346" tIns="35173" rIns="70346" bIns="35173" numCol="1" spcCol="0" rtlCol="0" fromWordArt="0" anchor="ctr" anchorCtr="0" forceAA="0" compatLnSpc="1">
            <a:prstTxWarp prst="textNoShape">
              <a:avLst/>
            </a:prstTxWarp>
            <a:noAutofit/>
          </a:bodyPr>
          <a:lstStyle/>
          <a:p>
            <a:pPr algn="ctr">
              <a:lnSpc>
                <a:spcPct val="90000"/>
              </a:lnSpc>
              <a:spcAft>
                <a:spcPts val="462"/>
              </a:spcAft>
            </a:pPr>
            <a:endParaRPr lang="en-GB" sz="1385">
              <a:solidFill>
                <a:schemeClr val="bg2"/>
              </a:solidFill>
            </a:endParaRPr>
          </a:p>
        </p:txBody>
      </p:sp>
      <p:sp>
        <p:nvSpPr>
          <p:cNvPr id="40" name="Partial Circle 39">
            <a:extLst>
              <a:ext uri="{FF2B5EF4-FFF2-40B4-BE49-F238E27FC236}">
                <a16:creationId xmlns:a16="http://schemas.microsoft.com/office/drawing/2014/main" id="{8F64A879-30D3-4107-8201-5E63BB6527D6}"/>
              </a:ext>
            </a:extLst>
          </p:cNvPr>
          <p:cNvSpPr/>
          <p:nvPr/>
        </p:nvSpPr>
        <p:spPr>
          <a:xfrm rot="10800000">
            <a:off x="9742770" y="2172654"/>
            <a:ext cx="1717095" cy="1805719"/>
          </a:xfrm>
          <a:prstGeom prst="pie">
            <a:avLst>
              <a:gd name="adj1" fmla="val 16853783"/>
              <a:gd name="adj2" fmla="val 1685172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0346" tIns="35173" rIns="70346" bIns="35173" numCol="1" spcCol="0" rtlCol="0" fromWordArt="0" anchor="ctr" anchorCtr="0" forceAA="0" compatLnSpc="1">
            <a:prstTxWarp prst="textNoShape">
              <a:avLst/>
            </a:prstTxWarp>
            <a:noAutofit/>
          </a:bodyPr>
          <a:lstStyle/>
          <a:p>
            <a:pPr algn="ctr">
              <a:lnSpc>
                <a:spcPct val="90000"/>
              </a:lnSpc>
              <a:spcAft>
                <a:spcPts val="462"/>
              </a:spcAft>
            </a:pPr>
            <a:endParaRPr lang="en-GB" sz="1385">
              <a:solidFill>
                <a:schemeClr val="bg2"/>
              </a:solidFill>
            </a:endParaRPr>
          </a:p>
        </p:txBody>
      </p:sp>
      <p:sp>
        <p:nvSpPr>
          <p:cNvPr id="4" name="TextBox 3">
            <a:extLst>
              <a:ext uri="{FF2B5EF4-FFF2-40B4-BE49-F238E27FC236}">
                <a16:creationId xmlns:a16="http://schemas.microsoft.com/office/drawing/2014/main" id="{52E64406-C20A-8EE1-1659-085C1BBF8AA2}"/>
              </a:ext>
            </a:extLst>
          </p:cNvPr>
          <p:cNvSpPr txBox="1"/>
          <p:nvPr/>
        </p:nvSpPr>
        <p:spPr>
          <a:xfrm>
            <a:off x="2103563" y="127559"/>
            <a:ext cx="9823977" cy="1384995"/>
          </a:xfrm>
          <a:prstGeom prst="rect">
            <a:avLst/>
          </a:prstGeom>
          <a:noFill/>
        </p:spPr>
        <p:txBody>
          <a:bodyPr wrap="square">
            <a:spAutoFit/>
          </a:bodyPr>
          <a:lstStyle/>
          <a:p>
            <a:pPr marL="0" marR="0" lvl="0" indent="0" algn="l" rtl="0">
              <a:spcBef>
                <a:spcPts val="0"/>
              </a:spcBef>
              <a:spcAft>
                <a:spcPts val="0"/>
              </a:spcAft>
              <a:buNone/>
            </a:pPr>
            <a:r>
              <a:rPr lang="en-US" sz="2800" b="1">
                <a:solidFill>
                  <a:srgbClr val="FFC000"/>
                </a:solidFill>
                <a:latin typeface="Montserrat SemiBold"/>
                <a:ea typeface="Montserrat SemiBold"/>
                <a:cs typeface="Montserrat SemiBold"/>
                <a:sym typeface="Montserrat SemiBold"/>
              </a:rPr>
              <a:t>Active Attention: TV platforms perform much better at gaining attention to ads than social media</a:t>
            </a:r>
          </a:p>
          <a:p>
            <a:pPr marL="0" marR="0" lvl="0" indent="0" algn="l" rtl="0">
              <a:spcBef>
                <a:spcPts val="0"/>
              </a:spcBef>
              <a:spcAft>
                <a:spcPts val="0"/>
              </a:spcAft>
              <a:buNone/>
            </a:pPr>
            <a:endParaRPr lang="en-US" sz="2800" b="1">
              <a:solidFill>
                <a:srgbClr val="FFC000"/>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9910210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ustom Design - Showeet">
  <a:themeElements>
    <a:clrScheme name="TAM">
      <a:dk1>
        <a:srgbClr val="6C6C6C"/>
      </a:dk1>
      <a:lt1>
        <a:srgbClr val="FFFFFF"/>
      </a:lt1>
      <a:dk2>
        <a:srgbClr val="6C6C6C"/>
      </a:dk2>
      <a:lt2>
        <a:srgbClr val="FFFFFF"/>
      </a:lt2>
      <a:accent1>
        <a:srgbClr val="F91B34"/>
      </a:accent1>
      <a:accent2>
        <a:srgbClr val="C7D635"/>
      </a:accent2>
      <a:accent3>
        <a:srgbClr val="0A6BB9"/>
      </a:accent3>
      <a:accent4>
        <a:srgbClr val="FEDA01"/>
      </a:accent4>
      <a:accent5>
        <a:srgbClr val="2D76D5"/>
      </a:accent5>
      <a:accent6>
        <a:srgbClr val="56C2E6"/>
      </a:accent6>
      <a:hlink>
        <a:srgbClr val="AFAFAF"/>
      </a:hlink>
      <a:folHlink>
        <a:srgbClr val="AFAFA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TotalTime>
  <Words>517</Words>
  <Application>Microsoft Office PowerPoint</Application>
  <PresentationFormat>Widescreen</PresentationFormat>
  <Paragraphs>45</Paragraphs>
  <Slides>3</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vt:i4>
      </vt:variant>
    </vt:vector>
  </HeadingPairs>
  <TitlesOfParts>
    <vt:vector size="11" baseType="lpstr">
      <vt:lpstr>Arial</vt:lpstr>
      <vt:lpstr>Calibri</vt:lpstr>
      <vt:lpstr>Calibri Light</vt:lpstr>
      <vt:lpstr>Montserrat</vt:lpstr>
      <vt:lpstr>Montserrat SemiBold</vt:lpstr>
      <vt:lpstr>proxima-nova</vt:lpstr>
      <vt:lpstr>Roboto</vt:lpstr>
      <vt:lpstr>Custom Design - Showeet</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TV is brand safe</dc:title>
  <dc:creator>Eimear Keane</dc:creator>
  <cp:lastModifiedBy>Eimear Keane</cp:lastModifiedBy>
  <cp:revision>12</cp:revision>
  <dcterms:created xsi:type="dcterms:W3CDTF">2018-08-21T09:54:15Z</dcterms:created>
  <dcterms:modified xsi:type="dcterms:W3CDTF">2025-11-19T12:59:33Z</dcterms:modified>
</cp:coreProperties>
</file>