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ags/tag10.xml" ContentType="application/vnd.openxmlformats-officedocument.presentationml.tags+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9" r:id="rId2"/>
    <p:sldMasterId id="2147483714" r:id="rId3"/>
    <p:sldMasterId id="2147483726" r:id="rId4"/>
  </p:sldMasterIdLst>
  <p:notesMasterIdLst>
    <p:notesMasterId r:id="rId11"/>
  </p:notesMasterIdLst>
  <p:sldIdLst>
    <p:sldId id="2147471275" r:id="rId5"/>
    <p:sldId id="2144445279" r:id="rId6"/>
    <p:sldId id="11402" r:id="rId7"/>
    <p:sldId id="11403" r:id="rId8"/>
    <p:sldId id="11410" r:id="rId9"/>
    <p:sldId id="1140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F452E8-A611-4606-96F9-38315674D4EF}" v="12" dt="2025-11-19T12:02:29.6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1754" autoAdjust="0"/>
  </p:normalViewPr>
  <p:slideViewPr>
    <p:cSldViewPr snapToGrid="0">
      <p:cViewPr varScale="1">
        <p:scale>
          <a:sx n="89" d="100"/>
          <a:sy n="89" d="100"/>
        </p:scale>
        <p:origin x="135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Master" Target="slideMasters/slideMaster2.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mear Keane" userId="eef31a02-fc57-41c7-a1dc-9c55ab6f1315" providerId="ADAL" clId="{7C773821-54A7-46F3-B34B-FBC916B0653C}"/>
    <pc:docChg chg="undo custSel addSld delSld modSld">
      <pc:chgData name="Eimear Keane" userId="eef31a02-fc57-41c7-a1dc-9c55ab6f1315" providerId="ADAL" clId="{7C773821-54A7-46F3-B34B-FBC916B0653C}" dt="2025-11-19T12:07:04.495" v="340" actId="6549"/>
      <pc:docMkLst>
        <pc:docMk/>
      </pc:docMkLst>
      <pc:sldChg chg="add">
        <pc:chgData name="Eimear Keane" userId="eef31a02-fc57-41c7-a1dc-9c55ab6f1315" providerId="ADAL" clId="{7C773821-54A7-46F3-B34B-FBC916B0653C}" dt="2025-11-19T11:54:01.992" v="101"/>
        <pc:sldMkLst>
          <pc:docMk/>
          <pc:sldMk cId="285948288" sldId="11402"/>
        </pc:sldMkLst>
      </pc:sldChg>
      <pc:sldChg chg="add modNotesTx">
        <pc:chgData name="Eimear Keane" userId="eef31a02-fc57-41c7-a1dc-9c55ab6f1315" providerId="ADAL" clId="{7C773821-54A7-46F3-B34B-FBC916B0653C}" dt="2025-11-19T11:56:14.586" v="146" actId="20577"/>
        <pc:sldMkLst>
          <pc:docMk/>
          <pc:sldMk cId="3533389943" sldId="11403"/>
        </pc:sldMkLst>
      </pc:sldChg>
      <pc:sldChg chg="add del">
        <pc:chgData name="Eimear Keane" userId="eef31a02-fc57-41c7-a1dc-9c55ab6f1315" providerId="ADAL" clId="{7C773821-54A7-46F3-B34B-FBC916B0653C}" dt="2025-11-19T11:57:14.550" v="211" actId="47"/>
        <pc:sldMkLst>
          <pc:docMk/>
          <pc:sldMk cId="2283998394" sldId="11404"/>
        </pc:sldMkLst>
      </pc:sldChg>
      <pc:sldChg chg="modSp add mod modNotesTx">
        <pc:chgData name="Eimear Keane" userId="eef31a02-fc57-41c7-a1dc-9c55ab6f1315" providerId="ADAL" clId="{7C773821-54A7-46F3-B34B-FBC916B0653C}" dt="2025-11-19T11:57:54.866" v="232" actId="20577"/>
        <pc:sldMkLst>
          <pc:docMk/>
          <pc:sldMk cId="3353818390" sldId="11405"/>
        </pc:sldMkLst>
        <pc:spChg chg="mod">
          <ac:chgData name="Eimear Keane" userId="eef31a02-fc57-41c7-a1dc-9c55ab6f1315" providerId="ADAL" clId="{7C773821-54A7-46F3-B34B-FBC916B0653C}" dt="2025-11-19T11:57:23.512" v="231" actId="20577"/>
          <ac:spMkLst>
            <pc:docMk/>
            <pc:sldMk cId="3353818390" sldId="11405"/>
            <ac:spMk id="3" creationId="{F230B8FD-137C-4494-B7D8-EDBB21D729C9}"/>
          </ac:spMkLst>
        </pc:spChg>
      </pc:sldChg>
      <pc:sldChg chg="add del">
        <pc:chgData name="Eimear Keane" userId="eef31a02-fc57-41c7-a1dc-9c55ab6f1315" providerId="ADAL" clId="{7C773821-54A7-46F3-B34B-FBC916B0653C}" dt="2025-11-19T11:55:14.877" v="102" actId="47"/>
        <pc:sldMkLst>
          <pc:docMk/>
          <pc:sldMk cId="467428049" sldId="11409"/>
        </pc:sldMkLst>
      </pc:sldChg>
      <pc:sldChg chg="addSp modSp add mod">
        <pc:chgData name="Eimear Keane" userId="eef31a02-fc57-41c7-a1dc-9c55ab6f1315" providerId="ADAL" clId="{7C773821-54A7-46F3-B34B-FBC916B0653C}" dt="2025-11-19T11:56:54.673" v="210" actId="20577"/>
        <pc:sldMkLst>
          <pc:docMk/>
          <pc:sldMk cId="2092126176" sldId="11410"/>
        </pc:sldMkLst>
        <pc:spChg chg="add mod">
          <ac:chgData name="Eimear Keane" userId="eef31a02-fc57-41c7-a1dc-9c55ab6f1315" providerId="ADAL" clId="{7C773821-54A7-46F3-B34B-FBC916B0653C}" dt="2025-11-19T11:56:54.673" v="210" actId="20577"/>
          <ac:spMkLst>
            <pc:docMk/>
            <pc:sldMk cId="2092126176" sldId="11410"/>
            <ac:spMk id="2" creationId="{903D9C44-909F-C98D-A4A0-2447342D337C}"/>
          </ac:spMkLst>
        </pc:spChg>
      </pc:sldChg>
      <pc:sldChg chg="addSp delSp modSp mod modClrScheme chgLayout modNotesTx">
        <pc:chgData name="Eimear Keane" userId="eef31a02-fc57-41c7-a1dc-9c55ab6f1315" providerId="ADAL" clId="{7C773821-54A7-46F3-B34B-FBC916B0653C}" dt="2025-11-19T12:04:11.546" v="299" actId="20577"/>
        <pc:sldMkLst>
          <pc:docMk/>
          <pc:sldMk cId="1682559376" sldId="2144445279"/>
        </pc:sldMkLst>
        <pc:spChg chg="add del mod ord">
          <ac:chgData name="Eimear Keane" userId="eef31a02-fc57-41c7-a1dc-9c55ab6f1315" providerId="ADAL" clId="{7C773821-54A7-46F3-B34B-FBC916B0653C}" dt="2025-11-19T11:58:52.209" v="235" actId="478"/>
          <ac:spMkLst>
            <pc:docMk/>
            <pc:sldMk cId="1682559376" sldId="2144445279"/>
            <ac:spMk id="2" creationId="{14D68872-5286-2017-083D-C48705D292B6}"/>
          </ac:spMkLst>
        </pc:spChg>
        <pc:spChg chg="del">
          <ac:chgData name="Eimear Keane" userId="eef31a02-fc57-41c7-a1dc-9c55ab6f1315" providerId="ADAL" clId="{7C773821-54A7-46F3-B34B-FBC916B0653C}" dt="2025-11-19T12:00:28.569" v="240" actId="478"/>
          <ac:spMkLst>
            <pc:docMk/>
            <pc:sldMk cId="1682559376" sldId="2144445279"/>
            <ac:spMk id="3" creationId="{89203080-B00A-2FCD-2B25-48917BC9BEB3}"/>
          </ac:spMkLst>
        </pc:spChg>
        <pc:spChg chg="add del mod ord">
          <ac:chgData name="Eimear Keane" userId="eef31a02-fc57-41c7-a1dc-9c55ab6f1315" providerId="ADAL" clId="{7C773821-54A7-46F3-B34B-FBC916B0653C}" dt="2025-11-19T12:02:29.668" v="288" actId="931"/>
          <ac:spMkLst>
            <pc:docMk/>
            <pc:sldMk cId="1682559376" sldId="2144445279"/>
            <ac:spMk id="5" creationId="{3E6170E1-BAC2-737F-3908-6A194485EB0F}"/>
          </ac:spMkLst>
        </pc:spChg>
        <pc:spChg chg="add del mod ord">
          <ac:chgData name="Eimear Keane" userId="eef31a02-fc57-41c7-a1dc-9c55ab6f1315" providerId="ADAL" clId="{7C773821-54A7-46F3-B34B-FBC916B0653C}" dt="2025-11-19T12:00:18.630" v="236" actId="931"/>
          <ac:spMkLst>
            <pc:docMk/>
            <pc:sldMk cId="1682559376" sldId="2144445279"/>
            <ac:spMk id="6" creationId="{11FA3585-799F-FA69-5B37-0742605A1A11}"/>
          </ac:spMkLst>
        </pc:spChg>
        <pc:spChg chg="add mod ord">
          <ac:chgData name="Eimear Keane" userId="eef31a02-fc57-41c7-a1dc-9c55ab6f1315" providerId="ADAL" clId="{7C773821-54A7-46F3-B34B-FBC916B0653C}" dt="2025-11-19T12:04:05.977" v="297" actId="404"/>
          <ac:spMkLst>
            <pc:docMk/>
            <pc:sldMk cId="1682559376" sldId="2144445279"/>
            <ac:spMk id="7" creationId="{576AFD44-BCCD-8BEA-8C3C-489293FFBD07}"/>
          </ac:spMkLst>
        </pc:spChg>
        <pc:spChg chg="add del mod ord">
          <ac:chgData name="Eimear Keane" userId="eef31a02-fc57-41c7-a1dc-9c55ab6f1315" providerId="ADAL" clId="{7C773821-54A7-46F3-B34B-FBC916B0653C}" dt="2025-11-19T12:00:43.561" v="261" actId="478"/>
          <ac:spMkLst>
            <pc:docMk/>
            <pc:sldMk cId="1682559376" sldId="2144445279"/>
            <ac:spMk id="8" creationId="{A3217DE8-EFDE-EF62-DC81-0DAB6AB781D7}"/>
          </ac:spMkLst>
        </pc:spChg>
        <pc:spChg chg="add mod ord">
          <ac:chgData name="Eimear Keane" userId="eef31a02-fc57-41c7-a1dc-9c55ab6f1315" providerId="ADAL" clId="{7C773821-54A7-46F3-B34B-FBC916B0653C}" dt="2025-11-19T12:03:59.633" v="293" actId="14100"/>
          <ac:spMkLst>
            <pc:docMk/>
            <pc:sldMk cId="1682559376" sldId="2144445279"/>
            <ac:spMk id="9" creationId="{8CE812BA-DA1F-C1D9-ED6E-178AD40AC77E}"/>
          </ac:spMkLst>
        </pc:spChg>
        <pc:spChg chg="add del mod">
          <ac:chgData name="Eimear Keane" userId="eef31a02-fc57-41c7-a1dc-9c55ab6f1315" providerId="ADAL" clId="{7C773821-54A7-46F3-B34B-FBC916B0653C}" dt="2025-11-19T12:00:25.129" v="239" actId="478"/>
          <ac:spMkLst>
            <pc:docMk/>
            <pc:sldMk cId="1682559376" sldId="2144445279"/>
            <ac:spMk id="12" creationId="{9871B7F5-AC3F-8475-B312-C00895BD8FB8}"/>
          </ac:spMkLst>
        </pc:spChg>
        <pc:spChg chg="add mod">
          <ac:chgData name="Eimear Keane" userId="eef31a02-fc57-41c7-a1dc-9c55ab6f1315" providerId="ADAL" clId="{7C773821-54A7-46F3-B34B-FBC916B0653C}" dt="2025-11-19T12:04:11.546" v="299" actId="20577"/>
          <ac:spMkLst>
            <pc:docMk/>
            <pc:sldMk cId="1682559376" sldId="2144445279"/>
            <ac:spMk id="13" creationId="{F3E9F7E4-A000-20B3-7530-D576CDD5D0BE}"/>
          </ac:spMkLst>
        </pc:spChg>
        <pc:spChg chg="mod">
          <ac:chgData name="Eimear Keane" userId="eef31a02-fc57-41c7-a1dc-9c55ab6f1315" providerId="ADAL" clId="{7C773821-54A7-46F3-B34B-FBC916B0653C}" dt="2025-11-19T11:50:48.404" v="99" actId="5793"/>
          <ac:spMkLst>
            <pc:docMk/>
            <pc:sldMk cId="1682559376" sldId="2144445279"/>
            <ac:spMk id="55" creationId="{6167A057-343F-DB1E-8F8D-E986A1C73C0D}"/>
          </ac:spMkLst>
        </pc:spChg>
        <pc:picChg chg="del">
          <ac:chgData name="Eimear Keane" userId="eef31a02-fc57-41c7-a1dc-9c55ab6f1315" providerId="ADAL" clId="{7C773821-54A7-46F3-B34B-FBC916B0653C}" dt="2025-11-19T11:50:22.752" v="36" actId="478"/>
          <ac:picMkLst>
            <pc:docMk/>
            <pc:sldMk cId="1682559376" sldId="2144445279"/>
            <ac:picMk id="4" creationId="{49D78BEA-16EA-40F3-EDC6-217ACFA3F219}"/>
          </ac:picMkLst>
        </pc:picChg>
        <pc:picChg chg="add mod">
          <ac:chgData name="Eimear Keane" userId="eef31a02-fc57-41c7-a1dc-9c55ab6f1315" providerId="ADAL" clId="{7C773821-54A7-46F3-B34B-FBC916B0653C}" dt="2025-11-19T12:00:19.849" v="238" actId="962"/>
          <ac:picMkLst>
            <pc:docMk/>
            <pc:sldMk cId="1682559376" sldId="2144445279"/>
            <ac:picMk id="11" creationId="{E9050D9E-13FE-A504-A40E-FBD46FE716FA}"/>
          </ac:picMkLst>
        </pc:picChg>
        <pc:picChg chg="add mod">
          <ac:chgData name="Eimear Keane" userId="eef31a02-fc57-41c7-a1dc-9c55ab6f1315" providerId="ADAL" clId="{7C773821-54A7-46F3-B34B-FBC916B0653C}" dt="2025-11-19T12:02:30.765" v="290" actId="962"/>
          <ac:picMkLst>
            <pc:docMk/>
            <pc:sldMk cId="1682559376" sldId="2144445279"/>
            <ac:picMk id="15" creationId="{C5D35120-5B4F-0C4A-2F2E-5F946963F6E0}"/>
          </ac:picMkLst>
        </pc:picChg>
      </pc:sldChg>
      <pc:sldChg chg="del">
        <pc:chgData name="Eimear Keane" userId="eef31a02-fc57-41c7-a1dc-9c55ab6f1315" providerId="ADAL" clId="{7C773821-54A7-46F3-B34B-FBC916B0653C}" dt="2025-11-19T11:53:59.313" v="100" actId="47"/>
        <pc:sldMkLst>
          <pc:docMk/>
          <pc:sldMk cId="1457583723" sldId="2144445288"/>
        </pc:sldMkLst>
      </pc:sldChg>
      <pc:sldChg chg="addSp delSp modSp mod">
        <pc:chgData name="Eimear Keane" userId="eef31a02-fc57-41c7-a1dc-9c55ab6f1315" providerId="ADAL" clId="{7C773821-54A7-46F3-B34B-FBC916B0653C}" dt="2025-11-19T12:07:04.495" v="340" actId="6549"/>
        <pc:sldMkLst>
          <pc:docMk/>
          <pc:sldMk cId="3435578208" sldId="2147471275"/>
        </pc:sldMkLst>
        <pc:spChg chg="mod">
          <ac:chgData name="Eimear Keane" userId="eef31a02-fc57-41c7-a1dc-9c55ab6f1315" providerId="ADAL" clId="{7C773821-54A7-46F3-B34B-FBC916B0653C}" dt="2025-11-19T12:07:04.495" v="340" actId="6549"/>
          <ac:spMkLst>
            <pc:docMk/>
            <pc:sldMk cId="3435578208" sldId="2147471275"/>
            <ac:spMk id="4" creationId="{8C5A3884-BD8F-C16E-6E56-268085A17166}"/>
          </ac:spMkLst>
        </pc:spChg>
        <pc:spChg chg="mod">
          <ac:chgData name="Eimear Keane" userId="eef31a02-fc57-41c7-a1dc-9c55ab6f1315" providerId="ADAL" clId="{7C773821-54A7-46F3-B34B-FBC916B0653C}" dt="2025-11-19T11:49:47" v="26" actId="20577"/>
          <ac:spMkLst>
            <pc:docMk/>
            <pc:sldMk cId="3435578208" sldId="2147471275"/>
            <ac:spMk id="7" creationId="{BF7FD543-5356-A22C-64B9-027EA019DEF1}"/>
          </ac:spMkLst>
        </pc:spChg>
        <pc:picChg chg="add del mod">
          <ac:chgData name="Eimear Keane" userId="eef31a02-fc57-41c7-a1dc-9c55ab6f1315" providerId="ADAL" clId="{7C773821-54A7-46F3-B34B-FBC916B0653C}" dt="2025-11-19T12:06:55.472" v="336" actId="478"/>
          <ac:picMkLst>
            <pc:docMk/>
            <pc:sldMk cId="3435578208" sldId="2147471275"/>
            <ac:picMk id="3" creationId="{A03D8A6B-DCC5-4C0B-9A57-8A2C5D895E82}"/>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image" Target="../media/image32.jpg"/><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diagrams/_rels/drawing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image" Target="../media/image32.jpg"/><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A7E532-27E5-4A8C-AEDE-13777545CC47}" type="doc">
      <dgm:prSet loTypeId="urn:microsoft.com/office/officeart/2005/8/layout/pList1" loCatId="picture" qsTypeId="urn:microsoft.com/office/officeart/2005/8/quickstyle/simple1" qsCatId="simple" csTypeId="urn:microsoft.com/office/officeart/2005/8/colors/accent1_2" csCatId="accent1" phldr="1"/>
      <dgm:spPr/>
      <dgm:t>
        <a:bodyPr/>
        <a:lstStyle/>
        <a:p>
          <a:endParaRPr lang="en-IE"/>
        </a:p>
      </dgm:t>
    </dgm:pt>
    <dgm:pt modelId="{745DD7DF-9785-427A-B610-D10390418F9A}">
      <dgm:prSet phldrT="[Text]"/>
      <dgm:spPr/>
      <dgm:t>
        <a:bodyPr/>
        <a:lstStyle/>
        <a:p>
          <a:r>
            <a:rPr lang="en-US" dirty="0">
              <a:solidFill>
                <a:schemeClr val="bg1"/>
              </a:solidFill>
              <a:latin typeface="Montserrat Medium" panose="00000600000000000000" pitchFamily="2" charset="0"/>
            </a:rPr>
            <a:t>Alcohol</a:t>
          </a:r>
          <a:endParaRPr lang="en-IE" dirty="0">
            <a:solidFill>
              <a:schemeClr val="bg1"/>
            </a:solidFill>
            <a:latin typeface="Montserrat Medium" panose="00000600000000000000" pitchFamily="2" charset="0"/>
          </a:endParaRPr>
        </a:p>
      </dgm:t>
    </dgm:pt>
    <dgm:pt modelId="{E99DAAF7-A8A7-4170-813C-F3C57C13704E}" type="parTrans" cxnId="{5AD4DA11-68BC-4342-A153-BC3AF9B1EB44}">
      <dgm:prSet/>
      <dgm:spPr/>
      <dgm:t>
        <a:bodyPr/>
        <a:lstStyle/>
        <a:p>
          <a:endParaRPr lang="en-IE"/>
        </a:p>
      </dgm:t>
    </dgm:pt>
    <dgm:pt modelId="{22D3AF42-FA18-448F-860F-204F1C42534D}" type="sibTrans" cxnId="{5AD4DA11-68BC-4342-A153-BC3AF9B1EB44}">
      <dgm:prSet/>
      <dgm:spPr/>
      <dgm:t>
        <a:bodyPr/>
        <a:lstStyle/>
        <a:p>
          <a:endParaRPr lang="en-IE"/>
        </a:p>
      </dgm:t>
    </dgm:pt>
    <dgm:pt modelId="{8EF94686-90A7-4AE8-895F-996FC9687251}">
      <dgm:prSet phldrT="[Text]"/>
      <dgm:spPr/>
      <dgm:t>
        <a:bodyPr/>
        <a:lstStyle/>
        <a:p>
          <a:r>
            <a:rPr lang="en-US" dirty="0">
              <a:solidFill>
                <a:schemeClr val="bg1"/>
              </a:solidFill>
              <a:latin typeface="Montserrat Medium" panose="00000600000000000000" pitchFamily="2" charset="0"/>
            </a:rPr>
            <a:t>Gambling</a:t>
          </a:r>
          <a:endParaRPr lang="en-IE" dirty="0">
            <a:solidFill>
              <a:schemeClr val="bg1"/>
            </a:solidFill>
            <a:latin typeface="Montserrat Medium" panose="00000600000000000000" pitchFamily="2" charset="0"/>
          </a:endParaRPr>
        </a:p>
      </dgm:t>
    </dgm:pt>
    <dgm:pt modelId="{E27480E3-B4BA-46AF-9CF7-00AC55D8AC2F}" type="parTrans" cxnId="{5A3510B0-A90E-4778-B9D9-2894A64019B6}">
      <dgm:prSet/>
      <dgm:spPr/>
      <dgm:t>
        <a:bodyPr/>
        <a:lstStyle/>
        <a:p>
          <a:endParaRPr lang="en-IE"/>
        </a:p>
      </dgm:t>
    </dgm:pt>
    <dgm:pt modelId="{3344E08D-6AF0-4250-A39A-32335DE9DE8E}" type="sibTrans" cxnId="{5A3510B0-A90E-4778-B9D9-2894A64019B6}">
      <dgm:prSet/>
      <dgm:spPr/>
      <dgm:t>
        <a:bodyPr/>
        <a:lstStyle/>
        <a:p>
          <a:endParaRPr lang="en-IE"/>
        </a:p>
      </dgm:t>
    </dgm:pt>
    <dgm:pt modelId="{BA7A120D-F408-4D7B-8813-A4F12273CB5E}">
      <dgm:prSet phldrT="[Text]"/>
      <dgm:spPr/>
      <dgm:t>
        <a:bodyPr/>
        <a:lstStyle/>
        <a:p>
          <a:r>
            <a:rPr lang="en-US" dirty="0">
              <a:solidFill>
                <a:schemeClr val="bg1"/>
              </a:solidFill>
              <a:latin typeface="Montserrat Medium" panose="00000600000000000000" pitchFamily="2" charset="0"/>
            </a:rPr>
            <a:t>High fat, sugar, salt</a:t>
          </a:r>
          <a:endParaRPr lang="en-IE" dirty="0">
            <a:solidFill>
              <a:schemeClr val="bg1"/>
            </a:solidFill>
            <a:latin typeface="Montserrat Medium" panose="00000600000000000000" pitchFamily="2" charset="0"/>
          </a:endParaRPr>
        </a:p>
      </dgm:t>
    </dgm:pt>
    <dgm:pt modelId="{6991C05D-E440-4D72-BB8D-1D0C36952F09}" type="parTrans" cxnId="{B90D6821-CE78-4D84-B3ED-A5FF56C5045C}">
      <dgm:prSet/>
      <dgm:spPr/>
      <dgm:t>
        <a:bodyPr/>
        <a:lstStyle/>
        <a:p>
          <a:endParaRPr lang="en-IE"/>
        </a:p>
      </dgm:t>
    </dgm:pt>
    <dgm:pt modelId="{227CB57D-45FF-44B4-87CE-2ABA32FCD86A}" type="sibTrans" cxnId="{B90D6821-CE78-4D84-B3ED-A5FF56C5045C}">
      <dgm:prSet/>
      <dgm:spPr/>
      <dgm:t>
        <a:bodyPr/>
        <a:lstStyle/>
        <a:p>
          <a:endParaRPr lang="en-IE"/>
        </a:p>
      </dgm:t>
    </dgm:pt>
    <dgm:pt modelId="{83CCCC6D-64C4-4B65-9CD4-925CD81485A7}">
      <dgm:prSet phldrT="[Text]"/>
      <dgm:spPr/>
      <dgm:t>
        <a:bodyPr/>
        <a:lstStyle/>
        <a:p>
          <a:r>
            <a:rPr lang="en-US" dirty="0">
              <a:solidFill>
                <a:schemeClr val="bg1"/>
              </a:solidFill>
              <a:latin typeface="Montserrat Medium" panose="00000600000000000000" pitchFamily="2" charset="0"/>
            </a:rPr>
            <a:t>Cigarettes</a:t>
          </a:r>
          <a:endParaRPr lang="en-IE" dirty="0">
            <a:solidFill>
              <a:schemeClr val="bg1"/>
            </a:solidFill>
            <a:latin typeface="Montserrat Medium" panose="00000600000000000000" pitchFamily="2" charset="0"/>
          </a:endParaRPr>
        </a:p>
      </dgm:t>
    </dgm:pt>
    <dgm:pt modelId="{12F42649-B2F3-436D-B6E8-67C0C37B76ED}" type="parTrans" cxnId="{E21C92B4-D3EF-418A-A493-1D168AB5D595}">
      <dgm:prSet/>
      <dgm:spPr/>
      <dgm:t>
        <a:bodyPr/>
        <a:lstStyle/>
        <a:p>
          <a:endParaRPr lang="en-IE"/>
        </a:p>
      </dgm:t>
    </dgm:pt>
    <dgm:pt modelId="{63284DB5-AA80-4060-9DFE-B471BA048259}" type="sibTrans" cxnId="{E21C92B4-D3EF-418A-A493-1D168AB5D595}">
      <dgm:prSet/>
      <dgm:spPr/>
      <dgm:t>
        <a:bodyPr/>
        <a:lstStyle/>
        <a:p>
          <a:endParaRPr lang="en-IE"/>
        </a:p>
      </dgm:t>
    </dgm:pt>
    <dgm:pt modelId="{2C9336FC-7F21-4253-ABB7-C5FC783441A5}">
      <dgm:prSet phldrT="[Text]"/>
      <dgm:spPr/>
      <dgm:t>
        <a:bodyPr/>
        <a:lstStyle/>
        <a:p>
          <a:r>
            <a:rPr lang="en-US" dirty="0">
              <a:solidFill>
                <a:schemeClr val="bg1"/>
              </a:solidFill>
              <a:latin typeface="Montserrat Medium" panose="00000600000000000000" pitchFamily="2" charset="0"/>
            </a:rPr>
            <a:t>Guns</a:t>
          </a:r>
          <a:endParaRPr lang="en-IE" dirty="0">
            <a:solidFill>
              <a:schemeClr val="bg1"/>
            </a:solidFill>
            <a:latin typeface="Montserrat Medium" panose="00000600000000000000" pitchFamily="2" charset="0"/>
          </a:endParaRPr>
        </a:p>
      </dgm:t>
    </dgm:pt>
    <dgm:pt modelId="{65A909F0-11C4-466F-AB7E-1F2C441FC371}" type="parTrans" cxnId="{1B30E258-56BD-493F-BDE0-48005E13E779}">
      <dgm:prSet/>
      <dgm:spPr/>
      <dgm:t>
        <a:bodyPr/>
        <a:lstStyle/>
        <a:p>
          <a:endParaRPr lang="en-IE"/>
        </a:p>
      </dgm:t>
    </dgm:pt>
    <dgm:pt modelId="{96EA43A0-A97C-43C3-881D-D56E5A2F28E0}" type="sibTrans" cxnId="{1B30E258-56BD-493F-BDE0-48005E13E779}">
      <dgm:prSet/>
      <dgm:spPr/>
      <dgm:t>
        <a:bodyPr/>
        <a:lstStyle/>
        <a:p>
          <a:endParaRPr lang="en-IE"/>
        </a:p>
      </dgm:t>
    </dgm:pt>
    <dgm:pt modelId="{CDE08CE8-B3E1-4CD9-8E71-0DB41A716F0D}">
      <dgm:prSet phldrT="[Text]"/>
      <dgm:spPr/>
      <dgm:t>
        <a:bodyPr/>
        <a:lstStyle/>
        <a:p>
          <a:r>
            <a:rPr lang="en-US" dirty="0">
              <a:solidFill>
                <a:schemeClr val="bg1"/>
              </a:solidFill>
              <a:latin typeface="Montserrat Medium" panose="00000600000000000000" pitchFamily="2" charset="0"/>
            </a:rPr>
            <a:t>Escort Agency</a:t>
          </a:r>
          <a:endParaRPr lang="en-IE" dirty="0">
            <a:solidFill>
              <a:schemeClr val="bg1"/>
            </a:solidFill>
            <a:latin typeface="Montserrat Medium" panose="00000600000000000000" pitchFamily="2" charset="0"/>
          </a:endParaRPr>
        </a:p>
      </dgm:t>
    </dgm:pt>
    <dgm:pt modelId="{92C49543-0F80-419D-87AD-EB7D9C7238F9}" type="parTrans" cxnId="{A605ED58-E687-45CA-9706-5C97E6A35D74}">
      <dgm:prSet/>
      <dgm:spPr/>
      <dgm:t>
        <a:bodyPr/>
        <a:lstStyle/>
        <a:p>
          <a:endParaRPr lang="en-IE"/>
        </a:p>
      </dgm:t>
    </dgm:pt>
    <dgm:pt modelId="{B1E85BB0-7EA3-4E32-8479-5AAC1C0D9419}" type="sibTrans" cxnId="{A605ED58-E687-45CA-9706-5C97E6A35D74}">
      <dgm:prSet/>
      <dgm:spPr/>
      <dgm:t>
        <a:bodyPr/>
        <a:lstStyle/>
        <a:p>
          <a:endParaRPr lang="en-IE"/>
        </a:p>
      </dgm:t>
    </dgm:pt>
    <dgm:pt modelId="{9C760F02-5C68-44C4-A285-89703E0C68B3}" type="pres">
      <dgm:prSet presAssocID="{61A7E532-27E5-4A8C-AEDE-13777545CC47}" presName="Name0" presStyleCnt="0">
        <dgm:presLayoutVars>
          <dgm:dir/>
          <dgm:resizeHandles val="exact"/>
        </dgm:presLayoutVars>
      </dgm:prSet>
      <dgm:spPr/>
    </dgm:pt>
    <dgm:pt modelId="{1FBEC1F8-B792-4EFF-B43F-AC6A0C353008}" type="pres">
      <dgm:prSet presAssocID="{745DD7DF-9785-427A-B610-D10390418F9A}" presName="compNode" presStyleCnt="0"/>
      <dgm:spPr/>
    </dgm:pt>
    <dgm:pt modelId="{AA2538AE-1D21-4075-BF3B-78C1746FBDAF}" type="pres">
      <dgm:prSet presAssocID="{745DD7DF-9785-427A-B610-D10390418F9A}" presName="pict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dgm:spPr>
      <dgm:extLst>
        <a:ext uri="{E40237B7-FDA0-4F09-8148-C483321AD2D9}">
          <dgm14:cNvPr xmlns:dgm14="http://schemas.microsoft.com/office/drawing/2010/diagram" id="0" name="" descr="Three orange cocktails"/>
        </a:ext>
      </dgm:extLst>
    </dgm:pt>
    <dgm:pt modelId="{92123930-DE71-4DC3-A3D9-138CC3254C4A}" type="pres">
      <dgm:prSet presAssocID="{745DD7DF-9785-427A-B610-D10390418F9A}" presName="textRect" presStyleLbl="revTx" presStyleIdx="0" presStyleCnt="6">
        <dgm:presLayoutVars>
          <dgm:bulletEnabled val="1"/>
        </dgm:presLayoutVars>
      </dgm:prSet>
      <dgm:spPr/>
    </dgm:pt>
    <dgm:pt modelId="{4CCBB3A6-67EE-443A-9436-FF60D9FAD46D}" type="pres">
      <dgm:prSet presAssocID="{22D3AF42-FA18-448F-860F-204F1C42534D}" presName="sibTrans" presStyleLbl="sibTrans2D1" presStyleIdx="0" presStyleCnt="0"/>
      <dgm:spPr/>
    </dgm:pt>
    <dgm:pt modelId="{7E543EE9-026C-4FBB-884E-1DC5CB49DED7}" type="pres">
      <dgm:prSet presAssocID="{8EF94686-90A7-4AE8-895F-996FC9687251}" presName="compNode" presStyleCnt="0"/>
      <dgm:spPr/>
    </dgm:pt>
    <dgm:pt modelId="{BB5D1C72-D83A-4A2D-9A39-A9481F6B44FA}" type="pres">
      <dgm:prSet presAssocID="{8EF94686-90A7-4AE8-895F-996FC9687251}" presName="pictRect" presStyleLbl="node1" presStyleIdx="1" presStyleCnt="6"/>
      <dgm:spPr>
        <a:blipFill>
          <a:blip xmlns:r="http://schemas.openxmlformats.org/officeDocument/2006/relationships" r:embed="rId2">
            <a:extLst>
              <a:ext uri="{28A0092B-C50C-407E-A947-70E740481C1C}">
                <a14:useLocalDpi xmlns:a14="http://schemas.microsoft.com/office/drawing/2010/main" val="0"/>
              </a:ext>
            </a:extLst>
          </a:blip>
          <a:srcRect/>
          <a:stretch>
            <a:fillRect l="-2000" r="-2000"/>
          </a:stretch>
        </a:blipFill>
      </dgm:spPr>
      <dgm:extLst>
        <a:ext uri="{E40237B7-FDA0-4F09-8148-C483321AD2D9}">
          <dgm14:cNvPr xmlns:dgm14="http://schemas.microsoft.com/office/drawing/2010/diagram" id="0" name="" descr="Deck of cards in front of green background"/>
        </a:ext>
      </dgm:extLst>
    </dgm:pt>
    <dgm:pt modelId="{34B2EA08-6E24-4A8C-8A74-EB21F6D07B10}" type="pres">
      <dgm:prSet presAssocID="{8EF94686-90A7-4AE8-895F-996FC9687251}" presName="textRect" presStyleLbl="revTx" presStyleIdx="1" presStyleCnt="6">
        <dgm:presLayoutVars>
          <dgm:bulletEnabled val="1"/>
        </dgm:presLayoutVars>
      </dgm:prSet>
      <dgm:spPr/>
    </dgm:pt>
    <dgm:pt modelId="{20C09700-BF4E-468B-B615-227ABBA24F6A}" type="pres">
      <dgm:prSet presAssocID="{3344E08D-6AF0-4250-A39A-32335DE9DE8E}" presName="sibTrans" presStyleLbl="sibTrans2D1" presStyleIdx="0" presStyleCnt="0"/>
      <dgm:spPr/>
    </dgm:pt>
    <dgm:pt modelId="{E102FE10-DA16-4878-867E-4FA65DE2DAFA}" type="pres">
      <dgm:prSet presAssocID="{BA7A120D-F408-4D7B-8813-A4F12273CB5E}" presName="compNode" presStyleCnt="0"/>
      <dgm:spPr/>
    </dgm:pt>
    <dgm:pt modelId="{C42400C1-58F3-43A1-B752-6A1EBD33F2B9}" type="pres">
      <dgm:prSet presAssocID="{BA7A120D-F408-4D7B-8813-A4F12273CB5E}" presName="pictRect" presStyleLbl="node1" presStyleIdx="2" presStyleCnt="6"/>
      <dgm:spPr>
        <a:blipFill>
          <a:blip xmlns:r="http://schemas.openxmlformats.org/officeDocument/2006/relationships" r:embed="rId3">
            <a:extLst>
              <a:ext uri="{28A0092B-C50C-407E-A947-70E740481C1C}">
                <a14:useLocalDpi xmlns:a14="http://schemas.microsoft.com/office/drawing/2010/main" val="0"/>
              </a:ext>
            </a:extLst>
          </a:blip>
          <a:srcRect/>
          <a:stretch>
            <a:fillRect l="-2000" r="-2000"/>
          </a:stretch>
        </a:blipFill>
      </dgm:spPr>
      <dgm:extLst>
        <a:ext uri="{E40237B7-FDA0-4F09-8148-C483321AD2D9}">
          <dgm14:cNvPr xmlns:dgm14="http://schemas.microsoft.com/office/drawing/2010/diagram" id="0" name="" descr="Close up of a smores"/>
        </a:ext>
      </dgm:extLst>
    </dgm:pt>
    <dgm:pt modelId="{C9DC86F0-1F1C-49ED-B27C-74C78158BE88}" type="pres">
      <dgm:prSet presAssocID="{BA7A120D-F408-4D7B-8813-A4F12273CB5E}" presName="textRect" presStyleLbl="revTx" presStyleIdx="2" presStyleCnt="6">
        <dgm:presLayoutVars>
          <dgm:bulletEnabled val="1"/>
        </dgm:presLayoutVars>
      </dgm:prSet>
      <dgm:spPr/>
    </dgm:pt>
    <dgm:pt modelId="{0973CDE0-E711-4CE7-BF4D-F03EDBCE09D9}" type="pres">
      <dgm:prSet presAssocID="{227CB57D-45FF-44B4-87CE-2ABA32FCD86A}" presName="sibTrans" presStyleLbl="sibTrans2D1" presStyleIdx="0" presStyleCnt="0"/>
      <dgm:spPr/>
    </dgm:pt>
    <dgm:pt modelId="{5544A587-E592-4228-B526-075E3371E943}" type="pres">
      <dgm:prSet presAssocID="{83CCCC6D-64C4-4B65-9CD4-925CD81485A7}" presName="compNode" presStyleCnt="0"/>
      <dgm:spPr/>
    </dgm:pt>
    <dgm:pt modelId="{1EA8606F-A729-42FE-9B33-3EF3BA276DAB}" type="pres">
      <dgm:prSet presAssocID="{83CCCC6D-64C4-4B65-9CD4-925CD81485A7}" presName="pictRect" presStyleLbl="node1" presStyleIdx="3" presStyleCnt="6"/>
      <dgm:spPr>
        <a:blipFill>
          <a:blip xmlns:r="http://schemas.openxmlformats.org/officeDocument/2006/relationships" r:embed="rId4">
            <a:extLst>
              <a:ext uri="{28A0092B-C50C-407E-A947-70E740481C1C}">
                <a14:useLocalDpi xmlns:a14="http://schemas.microsoft.com/office/drawing/2010/main" val="0"/>
              </a:ext>
            </a:extLst>
          </a:blip>
          <a:srcRect/>
          <a:stretch>
            <a:fillRect t="-4000" b="-4000"/>
          </a:stretch>
        </a:blipFill>
      </dgm:spPr>
    </dgm:pt>
    <dgm:pt modelId="{C0AAD888-85F0-4C7C-AA57-5A472C5954C9}" type="pres">
      <dgm:prSet presAssocID="{83CCCC6D-64C4-4B65-9CD4-925CD81485A7}" presName="textRect" presStyleLbl="revTx" presStyleIdx="3" presStyleCnt="6">
        <dgm:presLayoutVars>
          <dgm:bulletEnabled val="1"/>
        </dgm:presLayoutVars>
      </dgm:prSet>
      <dgm:spPr/>
    </dgm:pt>
    <dgm:pt modelId="{A27D0482-730F-4C36-8E5E-20C2C487A75A}" type="pres">
      <dgm:prSet presAssocID="{63284DB5-AA80-4060-9DFE-B471BA048259}" presName="sibTrans" presStyleLbl="sibTrans2D1" presStyleIdx="0" presStyleCnt="0"/>
      <dgm:spPr/>
    </dgm:pt>
    <dgm:pt modelId="{E8C59A74-4510-4894-B5E3-238A8E37B2DA}" type="pres">
      <dgm:prSet presAssocID="{2C9336FC-7F21-4253-ABB7-C5FC783441A5}" presName="compNode" presStyleCnt="0"/>
      <dgm:spPr/>
    </dgm:pt>
    <dgm:pt modelId="{FE21519D-695D-4918-AC95-B323AB1765AF}" type="pres">
      <dgm:prSet presAssocID="{2C9336FC-7F21-4253-ABB7-C5FC783441A5}" presName="pictRect" presStyleLbl="node1" presStyleIdx="4" presStyleCnt="6"/>
      <dgm:spPr>
        <a:blipFill>
          <a:blip xmlns:r="http://schemas.openxmlformats.org/officeDocument/2006/relationships" r:embed="rId5">
            <a:extLst>
              <a:ext uri="{28A0092B-C50C-407E-A947-70E740481C1C}">
                <a14:useLocalDpi xmlns:a14="http://schemas.microsoft.com/office/drawing/2010/main" val="0"/>
              </a:ext>
            </a:extLst>
          </a:blip>
          <a:srcRect/>
          <a:stretch>
            <a:fillRect l="-2000" r="-2000"/>
          </a:stretch>
        </a:blipFill>
      </dgm:spPr>
    </dgm:pt>
    <dgm:pt modelId="{65CED4DB-7A2F-4198-9F8C-485344270276}" type="pres">
      <dgm:prSet presAssocID="{2C9336FC-7F21-4253-ABB7-C5FC783441A5}" presName="textRect" presStyleLbl="revTx" presStyleIdx="4" presStyleCnt="6">
        <dgm:presLayoutVars>
          <dgm:bulletEnabled val="1"/>
        </dgm:presLayoutVars>
      </dgm:prSet>
      <dgm:spPr/>
    </dgm:pt>
    <dgm:pt modelId="{F5A5744D-5AFD-4112-85A9-21B5C27FEDC0}" type="pres">
      <dgm:prSet presAssocID="{96EA43A0-A97C-43C3-881D-D56E5A2F28E0}" presName="sibTrans" presStyleLbl="sibTrans2D1" presStyleIdx="0" presStyleCnt="0"/>
      <dgm:spPr/>
    </dgm:pt>
    <dgm:pt modelId="{157E6877-8BC5-4C3C-8678-1F2E79E8AF9B}" type="pres">
      <dgm:prSet presAssocID="{CDE08CE8-B3E1-4CD9-8E71-0DB41A716F0D}" presName="compNode" presStyleCnt="0"/>
      <dgm:spPr/>
    </dgm:pt>
    <dgm:pt modelId="{F0F97099-681B-4B5A-B106-7B3CE27F1A94}" type="pres">
      <dgm:prSet presAssocID="{CDE08CE8-B3E1-4CD9-8E71-0DB41A716F0D}" presName="pictRect" presStyleLbl="node1" presStyleIdx="5" presStyleCnt="6"/>
      <dgm:spPr>
        <a:blipFill>
          <a:blip xmlns:r="http://schemas.openxmlformats.org/officeDocument/2006/relationships" r:embed="rId6">
            <a:extLst>
              <a:ext uri="{28A0092B-C50C-407E-A947-70E740481C1C}">
                <a14:useLocalDpi xmlns:a14="http://schemas.microsoft.com/office/drawing/2010/main" val="0"/>
              </a:ext>
            </a:extLst>
          </a:blip>
          <a:srcRect/>
          <a:stretch>
            <a:fillRect l="-11000" r="-11000"/>
          </a:stretch>
        </a:blipFill>
      </dgm:spPr>
    </dgm:pt>
    <dgm:pt modelId="{B6023993-8191-4D7B-AAA8-2A9F266ACD9D}" type="pres">
      <dgm:prSet presAssocID="{CDE08CE8-B3E1-4CD9-8E71-0DB41A716F0D}" presName="textRect" presStyleLbl="revTx" presStyleIdx="5" presStyleCnt="6">
        <dgm:presLayoutVars>
          <dgm:bulletEnabled val="1"/>
        </dgm:presLayoutVars>
      </dgm:prSet>
      <dgm:spPr/>
    </dgm:pt>
  </dgm:ptLst>
  <dgm:cxnLst>
    <dgm:cxn modelId="{ACE12404-0F2F-4399-AC24-028315785F8F}" type="presOf" srcId="{CDE08CE8-B3E1-4CD9-8E71-0DB41A716F0D}" destId="{B6023993-8191-4D7B-AAA8-2A9F266ACD9D}" srcOrd="0" destOrd="0" presId="urn:microsoft.com/office/officeart/2005/8/layout/pList1"/>
    <dgm:cxn modelId="{5AD4DA11-68BC-4342-A153-BC3AF9B1EB44}" srcId="{61A7E532-27E5-4A8C-AEDE-13777545CC47}" destId="{745DD7DF-9785-427A-B610-D10390418F9A}" srcOrd="0" destOrd="0" parTransId="{E99DAAF7-A8A7-4170-813C-F3C57C13704E}" sibTransId="{22D3AF42-FA18-448F-860F-204F1C42534D}"/>
    <dgm:cxn modelId="{178D7020-C8D7-49DD-8346-E8B14671A70A}" type="presOf" srcId="{83CCCC6D-64C4-4B65-9CD4-925CD81485A7}" destId="{C0AAD888-85F0-4C7C-AA57-5A472C5954C9}" srcOrd="0" destOrd="0" presId="urn:microsoft.com/office/officeart/2005/8/layout/pList1"/>
    <dgm:cxn modelId="{B90D6821-CE78-4D84-B3ED-A5FF56C5045C}" srcId="{61A7E532-27E5-4A8C-AEDE-13777545CC47}" destId="{BA7A120D-F408-4D7B-8813-A4F12273CB5E}" srcOrd="2" destOrd="0" parTransId="{6991C05D-E440-4D72-BB8D-1D0C36952F09}" sibTransId="{227CB57D-45FF-44B4-87CE-2ABA32FCD86A}"/>
    <dgm:cxn modelId="{5EA92F23-98F8-4052-BB0B-E4B9E6F24127}" type="presOf" srcId="{63284DB5-AA80-4060-9DFE-B471BA048259}" destId="{A27D0482-730F-4C36-8E5E-20C2C487A75A}" srcOrd="0" destOrd="0" presId="urn:microsoft.com/office/officeart/2005/8/layout/pList1"/>
    <dgm:cxn modelId="{C9202726-F9E0-48CA-8E19-7A13FE8252B7}" type="presOf" srcId="{227CB57D-45FF-44B4-87CE-2ABA32FCD86A}" destId="{0973CDE0-E711-4CE7-BF4D-F03EDBCE09D9}" srcOrd="0" destOrd="0" presId="urn:microsoft.com/office/officeart/2005/8/layout/pList1"/>
    <dgm:cxn modelId="{39BA993B-7A5B-4447-AE22-BCAC5064AD9B}" type="presOf" srcId="{61A7E532-27E5-4A8C-AEDE-13777545CC47}" destId="{9C760F02-5C68-44C4-A285-89703E0C68B3}" srcOrd="0" destOrd="0" presId="urn:microsoft.com/office/officeart/2005/8/layout/pList1"/>
    <dgm:cxn modelId="{468B2858-F5E2-403F-8F8D-F9CD728BF68A}" type="presOf" srcId="{3344E08D-6AF0-4250-A39A-32335DE9DE8E}" destId="{20C09700-BF4E-468B-B615-227ABBA24F6A}" srcOrd="0" destOrd="0" presId="urn:microsoft.com/office/officeart/2005/8/layout/pList1"/>
    <dgm:cxn modelId="{1B30E258-56BD-493F-BDE0-48005E13E779}" srcId="{61A7E532-27E5-4A8C-AEDE-13777545CC47}" destId="{2C9336FC-7F21-4253-ABB7-C5FC783441A5}" srcOrd="4" destOrd="0" parTransId="{65A909F0-11C4-466F-AB7E-1F2C441FC371}" sibTransId="{96EA43A0-A97C-43C3-881D-D56E5A2F28E0}"/>
    <dgm:cxn modelId="{A605ED58-E687-45CA-9706-5C97E6A35D74}" srcId="{61A7E532-27E5-4A8C-AEDE-13777545CC47}" destId="{CDE08CE8-B3E1-4CD9-8E71-0DB41A716F0D}" srcOrd="5" destOrd="0" parTransId="{92C49543-0F80-419D-87AD-EB7D9C7238F9}" sibTransId="{B1E85BB0-7EA3-4E32-8479-5AAC1C0D9419}"/>
    <dgm:cxn modelId="{2F8D929F-67E5-4A36-81F3-FFB0F52D82DA}" type="presOf" srcId="{96EA43A0-A97C-43C3-881D-D56E5A2F28E0}" destId="{F5A5744D-5AFD-4112-85A9-21B5C27FEDC0}" srcOrd="0" destOrd="0" presId="urn:microsoft.com/office/officeart/2005/8/layout/pList1"/>
    <dgm:cxn modelId="{51A499AA-C6FE-4A74-9663-79944BC6DC68}" type="presOf" srcId="{745DD7DF-9785-427A-B610-D10390418F9A}" destId="{92123930-DE71-4DC3-A3D9-138CC3254C4A}" srcOrd="0" destOrd="0" presId="urn:microsoft.com/office/officeart/2005/8/layout/pList1"/>
    <dgm:cxn modelId="{3696E3AE-47CE-4300-8BC6-1FA6225DFD0F}" type="presOf" srcId="{22D3AF42-FA18-448F-860F-204F1C42534D}" destId="{4CCBB3A6-67EE-443A-9436-FF60D9FAD46D}" srcOrd="0" destOrd="0" presId="urn:microsoft.com/office/officeart/2005/8/layout/pList1"/>
    <dgm:cxn modelId="{5A3510B0-A90E-4778-B9D9-2894A64019B6}" srcId="{61A7E532-27E5-4A8C-AEDE-13777545CC47}" destId="{8EF94686-90A7-4AE8-895F-996FC9687251}" srcOrd="1" destOrd="0" parTransId="{E27480E3-B4BA-46AF-9CF7-00AC55D8AC2F}" sibTransId="{3344E08D-6AF0-4250-A39A-32335DE9DE8E}"/>
    <dgm:cxn modelId="{E21C92B4-D3EF-418A-A493-1D168AB5D595}" srcId="{61A7E532-27E5-4A8C-AEDE-13777545CC47}" destId="{83CCCC6D-64C4-4B65-9CD4-925CD81485A7}" srcOrd="3" destOrd="0" parTransId="{12F42649-B2F3-436D-B6E8-67C0C37B76ED}" sibTransId="{63284DB5-AA80-4060-9DFE-B471BA048259}"/>
    <dgm:cxn modelId="{20F2E5B5-19E9-4418-B9DE-7A7604D6FB71}" type="presOf" srcId="{2C9336FC-7F21-4253-ABB7-C5FC783441A5}" destId="{65CED4DB-7A2F-4198-9F8C-485344270276}" srcOrd="0" destOrd="0" presId="urn:microsoft.com/office/officeart/2005/8/layout/pList1"/>
    <dgm:cxn modelId="{6BD22AC7-E8BE-47F0-A9A7-B2B1058E4634}" type="presOf" srcId="{8EF94686-90A7-4AE8-895F-996FC9687251}" destId="{34B2EA08-6E24-4A8C-8A74-EB21F6D07B10}" srcOrd="0" destOrd="0" presId="urn:microsoft.com/office/officeart/2005/8/layout/pList1"/>
    <dgm:cxn modelId="{B9B3D6D1-A5F2-4946-B61E-29F6F348F05F}" type="presOf" srcId="{BA7A120D-F408-4D7B-8813-A4F12273CB5E}" destId="{C9DC86F0-1F1C-49ED-B27C-74C78158BE88}" srcOrd="0" destOrd="0" presId="urn:microsoft.com/office/officeart/2005/8/layout/pList1"/>
    <dgm:cxn modelId="{29D34536-7444-4960-AF2B-D7D2127534A0}" type="presParOf" srcId="{9C760F02-5C68-44C4-A285-89703E0C68B3}" destId="{1FBEC1F8-B792-4EFF-B43F-AC6A0C353008}" srcOrd="0" destOrd="0" presId="urn:microsoft.com/office/officeart/2005/8/layout/pList1"/>
    <dgm:cxn modelId="{47896979-5D17-401D-8057-4A29810F3E2B}" type="presParOf" srcId="{1FBEC1F8-B792-4EFF-B43F-AC6A0C353008}" destId="{AA2538AE-1D21-4075-BF3B-78C1746FBDAF}" srcOrd="0" destOrd="0" presId="urn:microsoft.com/office/officeart/2005/8/layout/pList1"/>
    <dgm:cxn modelId="{17AC2955-C58B-4695-88D8-0899FC2B0EA3}" type="presParOf" srcId="{1FBEC1F8-B792-4EFF-B43F-AC6A0C353008}" destId="{92123930-DE71-4DC3-A3D9-138CC3254C4A}" srcOrd="1" destOrd="0" presId="urn:microsoft.com/office/officeart/2005/8/layout/pList1"/>
    <dgm:cxn modelId="{4EB5CAB0-5BE6-4902-95EC-341D24FBC52D}" type="presParOf" srcId="{9C760F02-5C68-44C4-A285-89703E0C68B3}" destId="{4CCBB3A6-67EE-443A-9436-FF60D9FAD46D}" srcOrd="1" destOrd="0" presId="urn:microsoft.com/office/officeart/2005/8/layout/pList1"/>
    <dgm:cxn modelId="{0DC1AD94-D586-470E-BEFB-B7C505529103}" type="presParOf" srcId="{9C760F02-5C68-44C4-A285-89703E0C68B3}" destId="{7E543EE9-026C-4FBB-884E-1DC5CB49DED7}" srcOrd="2" destOrd="0" presId="urn:microsoft.com/office/officeart/2005/8/layout/pList1"/>
    <dgm:cxn modelId="{31F51C7A-1F8C-4D84-866A-75EE1D5DAA0A}" type="presParOf" srcId="{7E543EE9-026C-4FBB-884E-1DC5CB49DED7}" destId="{BB5D1C72-D83A-4A2D-9A39-A9481F6B44FA}" srcOrd="0" destOrd="0" presId="urn:microsoft.com/office/officeart/2005/8/layout/pList1"/>
    <dgm:cxn modelId="{7158DAD3-0CFE-405B-B121-9E409A16FC00}" type="presParOf" srcId="{7E543EE9-026C-4FBB-884E-1DC5CB49DED7}" destId="{34B2EA08-6E24-4A8C-8A74-EB21F6D07B10}" srcOrd="1" destOrd="0" presId="urn:microsoft.com/office/officeart/2005/8/layout/pList1"/>
    <dgm:cxn modelId="{714CBCA3-C1B5-42BC-8B98-72F436C30253}" type="presParOf" srcId="{9C760F02-5C68-44C4-A285-89703E0C68B3}" destId="{20C09700-BF4E-468B-B615-227ABBA24F6A}" srcOrd="3" destOrd="0" presId="urn:microsoft.com/office/officeart/2005/8/layout/pList1"/>
    <dgm:cxn modelId="{216E69FF-ABEA-4EA1-B4AC-D201A77E6E01}" type="presParOf" srcId="{9C760F02-5C68-44C4-A285-89703E0C68B3}" destId="{E102FE10-DA16-4878-867E-4FA65DE2DAFA}" srcOrd="4" destOrd="0" presId="urn:microsoft.com/office/officeart/2005/8/layout/pList1"/>
    <dgm:cxn modelId="{94810C03-B897-4400-B735-847F541644DD}" type="presParOf" srcId="{E102FE10-DA16-4878-867E-4FA65DE2DAFA}" destId="{C42400C1-58F3-43A1-B752-6A1EBD33F2B9}" srcOrd="0" destOrd="0" presId="urn:microsoft.com/office/officeart/2005/8/layout/pList1"/>
    <dgm:cxn modelId="{D586DD4E-F1EB-4BA8-A320-E3D25D280B4A}" type="presParOf" srcId="{E102FE10-DA16-4878-867E-4FA65DE2DAFA}" destId="{C9DC86F0-1F1C-49ED-B27C-74C78158BE88}" srcOrd="1" destOrd="0" presId="urn:microsoft.com/office/officeart/2005/8/layout/pList1"/>
    <dgm:cxn modelId="{32F1A525-C2AF-4CA3-B38C-D6B18B39C97E}" type="presParOf" srcId="{9C760F02-5C68-44C4-A285-89703E0C68B3}" destId="{0973CDE0-E711-4CE7-BF4D-F03EDBCE09D9}" srcOrd="5" destOrd="0" presId="urn:microsoft.com/office/officeart/2005/8/layout/pList1"/>
    <dgm:cxn modelId="{D182CAEB-A7F2-404A-ADA6-4B02D1695B03}" type="presParOf" srcId="{9C760F02-5C68-44C4-A285-89703E0C68B3}" destId="{5544A587-E592-4228-B526-075E3371E943}" srcOrd="6" destOrd="0" presId="urn:microsoft.com/office/officeart/2005/8/layout/pList1"/>
    <dgm:cxn modelId="{512DF748-2FB1-4632-9D4C-2F5BCAAE8C46}" type="presParOf" srcId="{5544A587-E592-4228-B526-075E3371E943}" destId="{1EA8606F-A729-42FE-9B33-3EF3BA276DAB}" srcOrd="0" destOrd="0" presId="urn:microsoft.com/office/officeart/2005/8/layout/pList1"/>
    <dgm:cxn modelId="{67FBC8DC-97D9-423A-A405-C74F4FD23B3A}" type="presParOf" srcId="{5544A587-E592-4228-B526-075E3371E943}" destId="{C0AAD888-85F0-4C7C-AA57-5A472C5954C9}" srcOrd="1" destOrd="0" presId="urn:microsoft.com/office/officeart/2005/8/layout/pList1"/>
    <dgm:cxn modelId="{CE7FE539-85EA-4E0A-9224-8B286B5595D0}" type="presParOf" srcId="{9C760F02-5C68-44C4-A285-89703E0C68B3}" destId="{A27D0482-730F-4C36-8E5E-20C2C487A75A}" srcOrd="7" destOrd="0" presId="urn:microsoft.com/office/officeart/2005/8/layout/pList1"/>
    <dgm:cxn modelId="{012C4ECB-542F-49C6-B065-98A12931DB57}" type="presParOf" srcId="{9C760F02-5C68-44C4-A285-89703E0C68B3}" destId="{E8C59A74-4510-4894-B5E3-238A8E37B2DA}" srcOrd="8" destOrd="0" presId="urn:microsoft.com/office/officeart/2005/8/layout/pList1"/>
    <dgm:cxn modelId="{6D84C107-2305-4B10-A9B2-B1AD125805F4}" type="presParOf" srcId="{E8C59A74-4510-4894-B5E3-238A8E37B2DA}" destId="{FE21519D-695D-4918-AC95-B323AB1765AF}" srcOrd="0" destOrd="0" presId="urn:microsoft.com/office/officeart/2005/8/layout/pList1"/>
    <dgm:cxn modelId="{52C9158D-0FE7-4875-A923-7D12735F3FE3}" type="presParOf" srcId="{E8C59A74-4510-4894-B5E3-238A8E37B2DA}" destId="{65CED4DB-7A2F-4198-9F8C-485344270276}" srcOrd="1" destOrd="0" presId="urn:microsoft.com/office/officeart/2005/8/layout/pList1"/>
    <dgm:cxn modelId="{904B5263-3391-4137-8F97-C88188CD9371}" type="presParOf" srcId="{9C760F02-5C68-44C4-A285-89703E0C68B3}" destId="{F5A5744D-5AFD-4112-85A9-21B5C27FEDC0}" srcOrd="9" destOrd="0" presId="urn:microsoft.com/office/officeart/2005/8/layout/pList1"/>
    <dgm:cxn modelId="{AB32AD74-6095-48E1-BC48-26A5C3E99B59}" type="presParOf" srcId="{9C760F02-5C68-44C4-A285-89703E0C68B3}" destId="{157E6877-8BC5-4C3C-8678-1F2E79E8AF9B}" srcOrd="10" destOrd="0" presId="urn:microsoft.com/office/officeart/2005/8/layout/pList1"/>
    <dgm:cxn modelId="{C24EE3B2-1F64-4D96-9341-FCF65F845A4D}" type="presParOf" srcId="{157E6877-8BC5-4C3C-8678-1F2E79E8AF9B}" destId="{F0F97099-681B-4B5A-B106-7B3CE27F1A94}" srcOrd="0" destOrd="0" presId="urn:microsoft.com/office/officeart/2005/8/layout/pList1"/>
    <dgm:cxn modelId="{88CBA5E4-959D-43F0-8441-01FF419E763A}" type="presParOf" srcId="{157E6877-8BC5-4C3C-8678-1F2E79E8AF9B}" destId="{B6023993-8191-4D7B-AAA8-2A9F266ACD9D}"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538AE-1D21-4075-BF3B-78C1746FBDAF}">
      <dsp:nvSpPr>
        <dsp:cNvPr id="0" name=""/>
        <dsp:cNvSpPr/>
      </dsp:nvSpPr>
      <dsp:spPr>
        <a:xfrm>
          <a:off x="119089" y="2446"/>
          <a:ext cx="2167855" cy="1493652"/>
        </a:xfrm>
        <a:prstGeom prst="round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123930-DE71-4DC3-A3D9-138CC3254C4A}">
      <dsp:nvSpPr>
        <dsp:cNvPr id="0" name=""/>
        <dsp:cNvSpPr/>
      </dsp:nvSpPr>
      <dsp:spPr>
        <a:xfrm>
          <a:off x="119089" y="1496099"/>
          <a:ext cx="2167855" cy="804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pPr>
          <a:r>
            <a:rPr lang="en-US" sz="2200" kern="1200" dirty="0">
              <a:solidFill>
                <a:schemeClr val="bg1"/>
              </a:solidFill>
              <a:latin typeface="Montserrat Medium" panose="00000600000000000000" pitchFamily="2" charset="0"/>
            </a:rPr>
            <a:t>Alcohol</a:t>
          </a:r>
          <a:endParaRPr lang="en-IE" sz="2200" kern="1200" dirty="0">
            <a:solidFill>
              <a:schemeClr val="bg1"/>
            </a:solidFill>
            <a:latin typeface="Montserrat Medium" panose="00000600000000000000" pitchFamily="2" charset="0"/>
          </a:endParaRPr>
        </a:p>
      </dsp:txBody>
      <dsp:txXfrm>
        <a:off x="119089" y="1496099"/>
        <a:ext cx="2167855" cy="804274"/>
      </dsp:txXfrm>
    </dsp:sp>
    <dsp:sp modelId="{BB5D1C72-D83A-4A2D-9A39-A9481F6B44FA}">
      <dsp:nvSpPr>
        <dsp:cNvPr id="0" name=""/>
        <dsp:cNvSpPr/>
      </dsp:nvSpPr>
      <dsp:spPr>
        <a:xfrm>
          <a:off x="2503822" y="2446"/>
          <a:ext cx="2167855" cy="1493652"/>
        </a:xfrm>
        <a:prstGeom prst="round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B2EA08-6E24-4A8C-8A74-EB21F6D07B10}">
      <dsp:nvSpPr>
        <dsp:cNvPr id="0" name=""/>
        <dsp:cNvSpPr/>
      </dsp:nvSpPr>
      <dsp:spPr>
        <a:xfrm>
          <a:off x="2503822" y="1496099"/>
          <a:ext cx="2167855" cy="804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pPr>
          <a:r>
            <a:rPr lang="en-US" sz="2200" kern="1200" dirty="0">
              <a:solidFill>
                <a:schemeClr val="bg1"/>
              </a:solidFill>
              <a:latin typeface="Montserrat Medium" panose="00000600000000000000" pitchFamily="2" charset="0"/>
            </a:rPr>
            <a:t>Gambling</a:t>
          </a:r>
          <a:endParaRPr lang="en-IE" sz="2200" kern="1200" dirty="0">
            <a:solidFill>
              <a:schemeClr val="bg1"/>
            </a:solidFill>
            <a:latin typeface="Montserrat Medium" panose="00000600000000000000" pitchFamily="2" charset="0"/>
          </a:endParaRPr>
        </a:p>
      </dsp:txBody>
      <dsp:txXfrm>
        <a:off x="2503822" y="1496099"/>
        <a:ext cx="2167855" cy="804274"/>
      </dsp:txXfrm>
    </dsp:sp>
    <dsp:sp modelId="{C42400C1-58F3-43A1-B752-6A1EBD33F2B9}">
      <dsp:nvSpPr>
        <dsp:cNvPr id="0" name=""/>
        <dsp:cNvSpPr/>
      </dsp:nvSpPr>
      <dsp:spPr>
        <a:xfrm>
          <a:off x="4888554" y="2446"/>
          <a:ext cx="2167855" cy="1493652"/>
        </a:xfrm>
        <a:prstGeom prst="round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DC86F0-1F1C-49ED-B27C-74C78158BE88}">
      <dsp:nvSpPr>
        <dsp:cNvPr id="0" name=""/>
        <dsp:cNvSpPr/>
      </dsp:nvSpPr>
      <dsp:spPr>
        <a:xfrm>
          <a:off x="4888554" y="1496099"/>
          <a:ext cx="2167855" cy="804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pPr>
          <a:r>
            <a:rPr lang="en-US" sz="2200" kern="1200" dirty="0">
              <a:solidFill>
                <a:schemeClr val="bg1"/>
              </a:solidFill>
              <a:latin typeface="Montserrat Medium" panose="00000600000000000000" pitchFamily="2" charset="0"/>
            </a:rPr>
            <a:t>High fat, sugar, salt</a:t>
          </a:r>
          <a:endParaRPr lang="en-IE" sz="2200" kern="1200" dirty="0">
            <a:solidFill>
              <a:schemeClr val="bg1"/>
            </a:solidFill>
            <a:latin typeface="Montserrat Medium" panose="00000600000000000000" pitchFamily="2" charset="0"/>
          </a:endParaRPr>
        </a:p>
      </dsp:txBody>
      <dsp:txXfrm>
        <a:off x="4888554" y="1496099"/>
        <a:ext cx="2167855" cy="804274"/>
      </dsp:txXfrm>
    </dsp:sp>
    <dsp:sp modelId="{1EA8606F-A729-42FE-9B33-3EF3BA276DAB}">
      <dsp:nvSpPr>
        <dsp:cNvPr id="0" name=""/>
        <dsp:cNvSpPr/>
      </dsp:nvSpPr>
      <dsp:spPr>
        <a:xfrm>
          <a:off x="119089" y="2517159"/>
          <a:ext cx="2167855" cy="1493652"/>
        </a:xfrm>
        <a:prstGeom prst="round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4000" b="-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AAD888-85F0-4C7C-AA57-5A472C5954C9}">
      <dsp:nvSpPr>
        <dsp:cNvPr id="0" name=""/>
        <dsp:cNvSpPr/>
      </dsp:nvSpPr>
      <dsp:spPr>
        <a:xfrm>
          <a:off x="119089" y="4010812"/>
          <a:ext cx="2167855" cy="804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pPr>
          <a:r>
            <a:rPr lang="en-US" sz="2200" kern="1200" dirty="0">
              <a:solidFill>
                <a:schemeClr val="bg1"/>
              </a:solidFill>
              <a:latin typeface="Montserrat Medium" panose="00000600000000000000" pitchFamily="2" charset="0"/>
            </a:rPr>
            <a:t>Cigarettes</a:t>
          </a:r>
          <a:endParaRPr lang="en-IE" sz="2200" kern="1200" dirty="0">
            <a:solidFill>
              <a:schemeClr val="bg1"/>
            </a:solidFill>
            <a:latin typeface="Montserrat Medium" panose="00000600000000000000" pitchFamily="2" charset="0"/>
          </a:endParaRPr>
        </a:p>
      </dsp:txBody>
      <dsp:txXfrm>
        <a:off x="119089" y="4010812"/>
        <a:ext cx="2167855" cy="804274"/>
      </dsp:txXfrm>
    </dsp:sp>
    <dsp:sp modelId="{FE21519D-695D-4918-AC95-B323AB1765AF}">
      <dsp:nvSpPr>
        <dsp:cNvPr id="0" name=""/>
        <dsp:cNvSpPr/>
      </dsp:nvSpPr>
      <dsp:spPr>
        <a:xfrm>
          <a:off x="2503822" y="2517159"/>
          <a:ext cx="2167855" cy="1493652"/>
        </a:xfrm>
        <a:prstGeom prst="round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CED4DB-7A2F-4198-9F8C-485344270276}">
      <dsp:nvSpPr>
        <dsp:cNvPr id="0" name=""/>
        <dsp:cNvSpPr/>
      </dsp:nvSpPr>
      <dsp:spPr>
        <a:xfrm>
          <a:off x="2503822" y="4010812"/>
          <a:ext cx="2167855" cy="804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pPr>
          <a:r>
            <a:rPr lang="en-US" sz="2200" kern="1200" dirty="0">
              <a:solidFill>
                <a:schemeClr val="bg1"/>
              </a:solidFill>
              <a:latin typeface="Montserrat Medium" panose="00000600000000000000" pitchFamily="2" charset="0"/>
            </a:rPr>
            <a:t>Guns</a:t>
          </a:r>
          <a:endParaRPr lang="en-IE" sz="2200" kern="1200" dirty="0">
            <a:solidFill>
              <a:schemeClr val="bg1"/>
            </a:solidFill>
            <a:latin typeface="Montserrat Medium" panose="00000600000000000000" pitchFamily="2" charset="0"/>
          </a:endParaRPr>
        </a:p>
      </dsp:txBody>
      <dsp:txXfrm>
        <a:off x="2503822" y="4010812"/>
        <a:ext cx="2167855" cy="804274"/>
      </dsp:txXfrm>
    </dsp:sp>
    <dsp:sp modelId="{F0F97099-681B-4B5A-B106-7B3CE27F1A94}">
      <dsp:nvSpPr>
        <dsp:cNvPr id="0" name=""/>
        <dsp:cNvSpPr/>
      </dsp:nvSpPr>
      <dsp:spPr>
        <a:xfrm>
          <a:off x="4888554" y="2517159"/>
          <a:ext cx="2167855" cy="1493652"/>
        </a:xfrm>
        <a:prstGeom prst="roundRect">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11000" r="-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023993-8191-4D7B-AAA8-2A9F266ACD9D}">
      <dsp:nvSpPr>
        <dsp:cNvPr id="0" name=""/>
        <dsp:cNvSpPr/>
      </dsp:nvSpPr>
      <dsp:spPr>
        <a:xfrm>
          <a:off x="4888554" y="4010812"/>
          <a:ext cx="2167855" cy="804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pPr>
          <a:r>
            <a:rPr lang="en-US" sz="2200" kern="1200" dirty="0">
              <a:solidFill>
                <a:schemeClr val="bg1"/>
              </a:solidFill>
              <a:latin typeface="Montserrat Medium" panose="00000600000000000000" pitchFamily="2" charset="0"/>
            </a:rPr>
            <a:t>Escort Agency</a:t>
          </a:r>
          <a:endParaRPr lang="en-IE" sz="2200" kern="1200" dirty="0">
            <a:solidFill>
              <a:schemeClr val="bg1"/>
            </a:solidFill>
            <a:latin typeface="Montserrat Medium" panose="00000600000000000000" pitchFamily="2" charset="0"/>
          </a:endParaRPr>
        </a:p>
      </dsp:txBody>
      <dsp:txXfrm>
        <a:off x="4888554" y="4010812"/>
        <a:ext cx="2167855" cy="804274"/>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E85717-E986-4628-AC55-8195D5F3C827}" type="datetimeFigureOut">
              <a:rPr lang="en-IE" smtClean="0"/>
              <a:t>19/11/2025</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60D49D-52AF-4E8D-A0F8-A7AA2B332923}" type="slidenum">
              <a:rPr lang="en-IE" smtClean="0"/>
              <a:t>‹#›</a:t>
            </a:fld>
            <a:endParaRPr lang="en-IE"/>
          </a:p>
        </p:txBody>
      </p:sp>
    </p:spTree>
    <p:extLst>
      <p:ext uri="{BB962C8B-B14F-4D97-AF65-F5344CB8AC3E}">
        <p14:creationId xmlns:p14="http://schemas.microsoft.com/office/powerpoint/2010/main" val="2726497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0ECA82EC-A1FD-4E69-99D5-63A6B01E7503}" type="slidenum">
              <a:rPr lang="en-US" smtClean="0"/>
              <a:t>2</a:t>
            </a:fld>
            <a:endParaRPr lang="en-US"/>
          </a:p>
        </p:txBody>
      </p:sp>
    </p:spTree>
    <p:extLst>
      <p:ext uri="{BB962C8B-B14F-4D97-AF65-F5344CB8AC3E}">
        <p14:creationId xmlns:p14="http://schemas.microsoft.com/office/powerpoint/2010/main" val="1485290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When it comes to TV legislation, there are two areas that the C Na Mean focus on.  </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first is to do with PROGRAMMING. Through their broadcast code, C Na Mean specify what type of content can be aired on TV and when, the level of Irish produced programming etc. They define any restrictions around that content - for example it can only be shown after the 9pm watershed - and also what is or isn’t appropriate for viewing by children. </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They would check things like bad language, nudity, violence as well as the likelihood to cause harm or offence and many more things besides.</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They also investigate any complaints made by the public about the content they’ve seen on TV.</a:t>
            </a:r>
            <a:endParaRPr lang="en-IE" sz="1200" kern="1200" dirty="0">
              <a:solidFill>
                <a:schemeClr val="tx1"/>
              </a:solidFill>
              <a:effectLst/>
              <a:latin typeface="+mn-lt"/>
              <a:ea typeface="+mn-ea"/>
              <a:cs typeface="+mn-cs"/>
            </a:endParaRPr>
          </a:p>
          <a:p>
            <a:endParaRPr lang="en-I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CA82EC-A1FD-4E69-99D5-63A6B01E75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5843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All TV advertising in Ireland must not only comply with the C Na M broadcast code but also the extra layer of scrutiny laid down by the ASAI.</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Some of the additional restrictions include:</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All advertising should be legal, decent, honest and truthful.</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All advertising should be prepared with a sense of responsibility both to the consumer and to society.</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All advertising should conform to the principles of fair competition as generally accepted in business.</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There are also specific guidelines that apply only when advertising to children </a:t>
            </a: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There are a few categories where there are additional safety measures in place is alcohol, gambling and </a:t>
            </a:r>
            <a:r>
              <a:rPr lang="en-GB" sz="1200" kern="1200" dirty="0" err="1">
                <a:solidFill>
                  <a:schemeClr val="tx1"/>
                </a:solidFill>
                <a:effectLst/>
                <a:latin typeface="+mn-lt"/>
                <a:ea typeface="+mn-ea"/>
                <a:cs typeface="+mn-cs"/>
              </a:rPr>
              <a:t>HFSS</a:t>
            </a:r>
            <a:r>
              <a:rPr lang="en-GB" sz="1200" kern="1200" dirty="0">
                <a:solidFill>
                  <a:schemeClr val="tx1"/>
                </a:solidFill>
                <a:effectLst/>
                <a:latin typeface="+mn-lt"/>
                <a:ea typeface="+mn-ea"/>
                <a:cs typeface="+mn-cs"/>
              </a:rPr>
              <a:t> products</a:t>
            </a:r>
            <a:endParaRPr lang="en-IE" sz="1200" kern="1200" dirty="0">
              <a:solidFill>
                <a:schemeClr val="tx1"/>
              </a:solidFill>
              <a:effectLst/>
              <a:latin typeface="+mn-lt"/>
              <a:ea typeface="+mn-ea"/>
              <a:cs typeface="+mn-cs"/>
            </a:endParaRPr>
          </a:p>
          <a:p>
            <a:endParaRPr lang="en-IE" sz="1200" kern="1200" dirty="0">
              <a:solidFill>
                <a:schemeClr val="tx1"/>
              </a:solidFill>
              <a:effectLst/>
              <a:latin typeface="+mn-lt"/>
              <a:ea typeface="+mn-ea"/>
              <a:cs typeface="+mn-cs"/>
            </a:endParaRPr>
          </a:p>
          <a:p>
            <a:endParaRPr lang="en-I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CA82EC-A1FD-4E69-99D5-63A6B01E75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4262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There are also specific guidelines that apply only when advertising to children </a:t>
            </a: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There are a few categories where there are additional safety measures in place is alcohol, gambling and </a:t>
            </a:r>
            <a:r>
              <a:rPr lang="en-GB" sz="1200" kern="1200" dirty="0" err="1">
                <a:solidFill>
                  <a:schemeClr val="tx1"/>
                </a:solidFill>
                <a:effectLst/>
                <a:latin typeface="+mn-lt"/>
                <a:ea typeface="+mn-ea"/>
                <a:cs typeface="+mn-cs"/>
              </a:rPr>
              <a:t>HFSS</a:t>
            </a:r>
            <a:r>
              <a:rPr lang="en-GB" sz="1200" kern="1200" dirty="0">
                <a:solidFill>
                  <a:schemeClr val="tx1"/>
                </a:solidFill>
                <a:effectLst/>
                <a:latin typeface="+mn-lt"/>
                <a:ea typeface="+mn-ea"/>
                <a:cs typeface="+mn-cs"/>
              </a:rPr>
              <a:t> products</a:t>
            </a:r>
            <a:endParaRPr lang="en-IE" sz="1200" kern="1200" dirty="0">
              <a:solidFill>
                <a:schemeClr val="tx1"/>
              </a:solidFill>
              <a:effectLst/>
              <a:latin typeface="+mn-lt"/>
              <a:ea typeface="+mn-ea"/>
              <a:cs typeface="+mn-cs"/>
            </a:endParaRPr>
          </a:p>
          <a:p>
            <a:endParaRPr lang="en-IE" dirty="0"/>
          </a:p>
        </p:txBody>
      </p:sp>
      <p:sp>
        <p:nvSpPr>
          <p:cNvPr id="4" name="Slide Number Placeholder 3"/>
          <p:cNvSpPr>
            <a:spLocks noGrp="1"/>
          </p:cNvSpPr>
          <p:nvPr>
            <p:ph type="sldNum" sz="quarter" idx="5"/>
          </p:nvPr>
        </p:nvSpPr>
        <p:spPr/>
        <p:txBody>
          <a:bodyPr/>
          <a:lstStyle/>
          <a:p>
            <a:fld id="{A560D49D-52AF-4E8D-A0F8-A7AA2B332923}" type="slidenum">
              <a:rPr lang="en-IE" smtClean="0"/>
              <a:t>5</a:t>
            </a:fld>
            <a:endParaRPr lang="en-IE"/>
          </a:p>
        </p:txBody>
      </p:sp>
    </p:spTree>
    <p:extLst>
      <p:ext uri="{BB962C8B-B14F-4D97-AF65-F5344CB8AC3E}">
        <p14:creationId xmlns:p14="http://schemas.microsoft.com/office/powerpoint/2010/main" val="972991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Because of the way the Irish TV ad industry is structured, having both Irish channels and UK channels selling into the market, you need to be aware of the different systems for each. </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Irish broadcasters each have their own internal copy clearance operations as we don’t have an organisation that does it on behalf of the whole Irish industry. Each broadcasters have a copy clearance committee that meet twice weekly to review all copy. You need to submit copy at least a week before its due to air so that it can reviewed and amended if necessary.</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All adverts that air on TV on the UK channels are required to be cleared and certified by </a:t>
            </a:r>
            <a:r>
              <a:rPr lang="en-GB" sz="1200" kern="1200" dirty="0" err="1">
                <a:solidFill>
                  <a:schemeClr val="tx1"/>
                </a:solidFill>
                <a:effectLst/>
                <a:latin typeface="+mn-lt"/>
                <a:ea typeface="+mn-ea"/>
                <a:cs typeface="+mn-cs"/>
              </a:rPr>
              <a:t>Clearcast</a:t>
            </a:r>
            <a:r>
              <a:rPr lang="en-GB"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err="1">
                <a:solidFill>
                  <a:schemeClr val="tx1"/>
                </a:solidFill>
                <a:effectLst/>
                <a:latin typeface="+mn-lt"/>
                <a:ea typeface="+mn-ea"/>
                <a:cs typeface="+mn-cs"/>
              </a:rPr>
              <a:t>Clearcast</a:t>
            </a:r>
            <a:r>
              <a:rPr lang="en-GB" sz="1200" kern="1200" dirty="0">
                <a:solidFill>
                  <a:schemeClr val="tx1"/>
                </a:solidFill>
                <a:effectLst/>
                <a:latin typeface="+mn-lt"/>
                <a:ea typeface="+mn-ea"/>
                <a:cs typeface="+mn-cs"/>
              </a:rPr>
              <a:t> will also verify any claims made in your TV ad to ensure that any claim can be substantiated with evidence and they will clarify any restrictions placed on your advert. </a:t>
            </a:r>
            <a:endParaRPr lang="en-IE" sz="1200" kern="1200" dirty="0">
              <a:solidFill>
                <a:schemeClr val="tx1"/>
              </a:solidFill>
              <a:effectLst/>
              <a:latin typeface="+mn-lt"/>
              <a:ea typeface="+mn-ea"/>
              <a:cs typeface="+mn-cs"/>
            </a:endParaRPr>
          </a:p>
          <a:p>
            <a:endParaRPr lang="en-IE" sz="1200" kern="1200" dirty="0">
              <a:solidFill>
                <a:schemeClr val="tx1"/>
              </a:solidFill>
              <a:effectLst/>
              <a:latin typeface="+mn-lt"/>
              <a:ea typeface="+mn-ea"/>
              <a:cs typeface="+mn-cs"/>
            </a:endParaRPr>
          </a:p>
          <a:p>
            <a:endParaRPr lang="en-I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CA82EC-A1FD-4E69-99D5-63A6B01E75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5601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3.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4.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5.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5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5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5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3.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3.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5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4.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3.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5.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3.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4.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6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4.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6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4.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6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4.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6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4.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4.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6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6.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4.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66.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4.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4.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6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7.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4.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6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4.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xml"/></Relationships>
</file>

<file path=ppt/slideLayouts/_rels/slideLayout7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4.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7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2.xml"/></Relationships>
</file>

<file path=ppt/slideLayouts/_rels/slideLayout7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xml"/></Relationships>
</file>

<file path=ppt/slideLayouts/_rels/slideLayout7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37" name="Freeform: Shape 36"/>
          <p:cNvSpPr/>
          <p:nvPr userDrawn="1"/>
        </p:nvSpPr>
        <p:spPr>
          <a:xfrm>
            <a:off x="4064000" y="3200400"/>
            <a:ext cx="8128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Picture Placeholder 35"/>
          <p:cNvSpPr>
            <a:spLocks noGrp="1"/>
          </p:cNvSpPr>
          <p:nvPr>
            <p:ph type="pic" sz="quarter" idx="13"/>
          </p:nvPr>
        </p:nvSpPr>
        <p:spPr>
          <a:xfrm>
            <a:off x="0" y="1371600"/>
            <a:ext cx="8129016"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8000 w 8129016"/>
              <a:gd name="connsiteY3" fmla="*/ 1828800 h 3657600"/>
              <a:gd name="connsiteX4" fmla="*/ 4064000 w 8129016"/>
              <a:gd name="connsiteY4" fmla="*/ 1828800 h 3657600"/>
              <a:gd name="connsiteX5" fmla="*/ 4064000 w 8129016"/>
              <a:gd name="connsiteY5" fmla="*/ 3657600 h 3657600"/>
              <a:gd name="connsiteX6" fmla="*/ 0 w 8129016"/>
              <a:gd name="connsiteY6"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29016" h="3657600">
                <a:moveTo>
                  <a:pt x="0" y="0"/>
                </a:moveTo>
                <a:lnTo>
                  <a:pt x="8129016" y="0"/>
                </a:lnTo>
                <a:lnTo>
                  <a:pt x="8129016" y="1828800"/>
                </a:lnTo>
                <a:lnTo>
                  <a:pt x="8128000" y="1828800"/>
                </a:lnTo>
                <a:lnTo>
                  <a:pt x="4064000" y="18288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9" name="Rectangle 8"/>
          <p:cNvSpPr/>
          <p:nvPr userDrawn="1"/>
        </p:nvSpPr>
        <p:spPr>
          <a:xfrm>
            <a:off x="8128000" y="1371600"/>
            <a:ext cx="40640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4064000" y="5029200"/>
            <a:ext cx="4064000" cy="182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8128000" y="5029200"/>
            <a:ext cx="4064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064000" y="3225452"/>
            <a:ext cx="8128000" cy="1067644"/>
          </a:xfrm>
          <a:prstGeom prst="rect">
            <a:avLst/>
          </a:prstGeom>
        </p:spPr>
        <p:txBody>
          <a:bodyPr lIns="274320" rIns="457200" anchor="b">
            <a:noAutofit/>
          </a:bodyPr>
          <a:lstStyle>
            <a:lvl1pPr algn="l">
              <a:defRPr sz="4400" b="1">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8128000" y="6356349"/>
            <a:ext cx="4064000" cy="365125"/>
          </a:xfrm>
          <a:prstGeom prst="rect">
            <a:avLst/>
          </a:prstGeom>
        </p:spPr>
        <p:txBody>
          <a:bodyPr rIns="457200"/>
          <a:lstStyle>
            <a:lvl1pPr algn="ct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0" y="6356350"/>
            <a:ext cx="4064000" cy="365125"/>
          </a:xfrm>
          <a:prstGeom prst="rect">
            <a:avLst/>
          </a:prstGeom>
        </p:spPr>
        <p:txBody>
          <a:bodyPr/>
          <a:lstStyle>
            <a:lvl1pP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4064000" y="6356350"/>
            <a:ext cx="4064000" cy="365125"/>
          </a:xfrm>
          <a:prstGeom prst="rect">
            <a:avLst/>
          </a:prstGeom>
        </p:spPr>
        <p:txBody>
          <a:bodyPr/>
          <a:lstStyle>
            <a:lvl1pPr algn="ctr">
              <a:defRPr>
                <a:solidFill>
                  <a:schemeClr val="bg2">
                    <a:lumMod val="50000"/>
                  </a:schemeClr>
                </a:solidFill>
              </a:defRPr>
            </a:lvl1pPr>
          </a:lstStyle>
          <a:p>
            <a:fld id="{FC1CF07D-8B3F-4D32-B059-0039CEA46DB1}" type="slidenum">
              <a:rPr lang="en-US" smtClean="0"/>
              <a:pPr/>
              <a:t>‹#›</a:t>
            </a:fld>
            <a:endParaRPr lang="en-US" dirty="0"/>
          </a:p>
        </p:txBody>
      </p:sp>
      <p:sp>
        <p:nvSpPr>
          <p:cNvPr id="3" name="Subtitle 2"/>
          <p:cNvSpPr>
            <a:spLocks noGrp="1"/>
          </p:cNvSpPr>
          <p:nvPr>
            <p:ph type="subTitle" idx="1"/>
          </p:nvPr>
        </p:nvSpPr>
        <p:spPr>
          <a:xfrm>
            <a:off x="4064000" y="4323604"/>
            <a:ext cx="8128000" cy="407890"/>
          </a:xfrm>
          <a:prstGeom prst="rect">
            <a:avLst/>
          </a:prstGeom>
        </p:spPr>
        <p:txBody>
          <a:bodyPr lIns="274320"/>
          <a:lstStyle>
            <a:lvl1pPr marL="0" indent="0" algn="l">
              <a:buNone/>
              <a:defRPr sz="24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15799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38" name="Title 1"/>
          <p:cNvSpPr>
            <a:spLocks noGrp="1"/>
          </p:cNvSpPr>
          <p:nvPr>
            <p:ph type="ctrTitle"/>
          </p:nvPr>
        </p:nvSpPr>
        <p:spPr>
          <a:xfrm>
            <a:off x="4757682" y="4074661"/>
            <a:ext cx="6964465" cy="1067644"/>
          </a:xfrm>
          <a:prstGeom prst="rect">
            <a:avLst/>
          </a:prstGeom>
        </p:spPr>
        <p:txBody>
          <a:bodyPr lIns="274320" rIns="0" anchor="b">
            <a:noAutofit/>
          </a:bodyPr>
          <a:lstStyle>
            <a:lvl1pPr algn="l">
              <a:defRPr sz="32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4757682" y="5172813"/>
            <a:ext cx="6964465" cy="407890"/>
          </a:xfrm>
          <a:prstGeom prst="rect">
            <a:avLst/>
          </a:prstGeom>
        </p:spPr>
        <p:txBody>
          <a:bodyPr lIns="274320" rIns="0"/>
          <a:lstStyle>
            <a:lvl1pPr marL="0" indent="0" algn="l">
              <a:buNone/>
              <a:defRPr sz="2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1" name="Freeform: Shape 30"/>
          <p:cNvSpPr/>
          <p:nvPr userDrawn="1"/>
        </p:nvSpPr>
        <p:spPr>
          <a:xfrm rot="5400000">
            <a:off x="-487322" y="3075509"/>
            <a:ext cx="4269815" cy="3295170"/>
          </a:xfrm>
          <a:custGeom>
            <a:avLst/>
            <a:gdLst>
              <a:gd name="connsiteX0" fmla="*/ 0 w 4269815"/>
              <a:gd name="connsiteY0" fmla="*/ 3295170 h 3295170"/>
              <a:gd name="connsiteX1" fmla="*/ 2383562 w 4269815"/>
              <a:gd name="connsiteY1" fmla="*/ 0 h 3295170"/>
              <a:gd name="connsiteX2" fmla="*/ 4269815 w 4269815"/>
              <a:gd name="connsiteY2" fmla="*/ 2529419 h 3295170"/>
              <a:gd name="connsiteX3" fmla="*/ 4269815 w 4269815"/>
              <a:gd name="connsiteY3" fmla="*/ 3295170 h 3295170"/>
            </a:gdLst>
            <a:ahLst/>
            <a:cxnLst>
              <a:cxn ang="0">
                <a:pos x="connsiteX0" y="connsiteY0"/>
              </a:cxn>
              <a:cxn ang="0">
                <a:pos x="connsiteX1" y="connsiteY1"/>
              </a:cxn>
              <a:cxn ang="0">
                <a:pos x="connsiteX2" y="connsiteY2"/>
              </a:cxn>
              <a:cxn ang="0">
                <a:pos x="connsiteX3" y="connsiteY3"/>
              </a:cxn>
            </a:cxnLst>
            <a:rect l="l" t="t" r="r" b="b"/>
            <a:pathLst>
              <a:path w="4269815" h="3295170">
                <a:moveTo>
                  <a:pt x="0" y="3295170"/>
                </a:moveTo>
                <a:lnTo>
                  <a:pt x="2383562" y="0"/>
                </a:lnTo>
                <a:lnTo>
                  <a:pt x="4269815" y="2529419"/>
                </a:lnTo>
                <a:lnTo>
                  <a:pt x="4269815" y="329517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Picture Placeholder 24"/>
          <p:cNvSpPr>
            <a:spLocks noGrp="1"/>
          </p:cNvSpPr>
          <p:nvPr>
            <p:ph type="pic" sz="quarter" idx="13"/>
          </p:nvPr>
        </p:nvSpPr>
        <p:spPr>
          <a:xfrm>
            <a:off x="0" y="0"/>
            <a:ext cx="9962166" cy="4723331"/>
          </a:xfrm>
          <a:custGeom>
            <a:avLst/>
            <a:gdLst>
              <a:gd name="connsiteX0" fmla="*/ 0 w 9962166"/>
              <a:gd name="connsiteY0" fmla="*/ 0 h 4723331"/>
              <a:gd name="connsiteX1" fmla="*/ 9962166 w 9962166"/>
              <a:gd name="connsiteY1" fmla="*/ 0 h 4723331"/>
              <a:gd name="connsiteX2" fmla="*/ 3628293 w 9962166"/>
              <a:gd name="connsiteY2" fmla="*/ 4723331 h 4723331"/>
              <a:gd name="connsiteX3" fmla="*/ 0 w 9962166"/>
              <a:gd name="connsiteY3" fmla="*/ 2098805 h 4723331"/>
            </a:gdLst>
            <a:ahLst/>
            <a:cxnLst>
              <a:cxn ang="0">
                <a:pos x="connsiteX0" y="connsiteY0"/>
              </a:cxn>
              <a:cxn ang="0">
                <a:pos x="connsiteX1" y="connsiteY1"/>
              </a:cxn>
              <a:cxn ang="0">
                <a:pos x="connsiteX2" y="connsiteY2"/>
              </a:cxn>
              <a:cxn ang="0">
                <a:pos x="connsiteX3" y="connsiteY3"/>
              </a:cxn>
            </a:cxnLst>
            <a:rect l="l" t="t" r="r" b="b"/>
            <a:pathLst>
              <a:path w="9962166" h="4723331">
                <a:moveTo>
                  <a:pt x="0" y="0"/>
                </a:moveTo>
                <a:lnTo>
                  <a:pt x="9962166" y="0"/>
                </a:lnTo>
                <a:lnTo>
                  <a:pt x="3628293" y="4723331"/>
                </a:lnTo>
                <a:lnTo>
                  <a:pt x="0" y="2098805"/>
                </a:lnTo>
                <a:close/>
              </a:path>
            </a:pathLst>
          </a:custGeom>
        </p:spPr>
        <p:txBody>
          <a:bodyPr wrap="square">
            <a:noAutofit/>
          </a:bodyPr>
          <a:lstStyle/>
          <a:p>
            <a:endParaRPr lang="en-US" dirty="0"/>
          </a:p>
        </p:txBody>
      </p:sp>
      <p:sp>
        <p:nvSpPr>
          <p:cNvPr id="35" name="Freeform: Shape 34"/>
          <p:cNvSpPr/>
          <p:nvPr userDrawn="1"/>
        </p:nvSpPr>
        <p:spPr>
          <a:xfrm rot="10800000" flipV="1">
            <a:off x="1423477" y="5213253"/>
            <a:ext cx="4479354" cy="1644747"/>
          </a:xfrm>
          <a:custGeom>
            <a:avLst/>
            <a:gdLst>
              <a:gd name="connsiteX0" fmla="*/ 2273790 w 4479354"/>
              <a:gd name="connsiteY0" fmla="*/ 0 h 1644747"/>
              <a:gd name="connsiteX1" fmla="*/ 0 w 4479354"/>
              <a:gd name="connsiteY1" fmla="*/ 1644747 h 1644747"/>
              <a:gd name="connsiteX2" fmla="*/ 4479354 w 4479354"/>
              <a:gd name="connsiteY2" fmla="*/ 1644747 h 1644747"/>
            </a:gdLst>
            <a:ahLst/>
            <a:cxnLst>
              <a:cxn ang="0">
                <a:pos x="connsiteX0" y="connsiteY0"/>
              </a:cxn>
              <a:cxn ang="0">
                <a:pos x="connsiteX1" y="connsiteY1"/>
              </a:cxn>
              <a:cxn ang="0">
                <a:pos x="connsiteX2" y="connsiteY2"/>
              </a:cxn>
            </a:cxnLst>
            <a:rect l="l" t="t" r="r" b="b"/>
            <a:pathLst>
              <a:path w="4479354" h="1644747">
                <a:moveTo>
                  <a:pt x="2273790" y="0"/>
                </a:moveTo>
                <a:lnTo>
                  <a:pt x="0" y="1644747"/>
                </a:lnTo>
                <a:lnTo>
                  <a:pt x="4479354" y="1644747"/>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2825806" y="6356349"/>
            <a:ext cx="1931877" cy="365125"/>
          </a:xfrm>
          <a:prstGeom prst="rect">
            <a:avLst/>
          </a:prstGeom>
        </p:spPr>
        <p:txBody>
          <a:bodyPr lIns="0" rIns="0"/>
          <a:lstStyle>
            <a:lvl1pPr algn="ctr">
              <a:defRPr>
                <a:solidFill>
                  <a:schemeClr val="bg2">
                    <a:lumMod val="75000"/>
                  </a:schemeClr>
                </a:solidFill>
              </a:defRPr>
            </a:lvl1pPr>
          </a:lstStyle>
          <a:p>
            <a:r>
              <a:rPr lang="en-US" dirty="0"/>
              <a:t>Your Date Here</a:t>
            </a:r>
          </a:p>
        </p:txBody>
      </p:sp>
      <p:sp>
        <p:nvSpPr>
          <p:cNvPr id="41" name="Footer Placeholder 4"/>
          <p:cNvSpPr>
            <a:spLocks noGrp="1"/>
          </p:cNvSpPr>
          <p:nvPr>
            <p:ph type="ftr" sz="quarter" idx="12"/>
          </p:nvPr>
        </p:nvSpPr>
        <p:spPr>
          <a:xfrm>
            <a:off x="6074434"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pic>
        <p:nvPicPr>
          <p:cNvPr id="10" name="Picture 1">
            <a:extLst>
              <a:ext uri="{FF2B5EF4-FFF2-40B4-BE49-F238E27FC236}">
                <a16:creationId xmlns:a16="http://schemas.microsoft.com/office/drawing/2014/main" id="{32BA591D-23E7-4268-9B01-7B4E5231D53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9745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ansition Slide 1">
    <p:spTree>
      <p:nvGrpSpPr>
        <p:cNvPr id="1" name=""/>
        <p:cNvGrpSpPr/>
        <p:nvPr/>
      </p:nvGrpSpPr>
      <p:grpSpPr>
        <a:xfrm>
          <a:off x="0" y="0"/>
          <a:ext cx="0" cy="0"/>
          <a:chOff x="0" y="0"/>
          <a:chExt cx="0" cy="0"/>
        </a:xfrm>
      </p:grpSpPr>
      <p:sp>
        <p:nvSpPr>
          <p:cNvPr id="38" name="Title 1"/>
          <p:cNvSpPr>
            <a:spLocks noGrp="1"/>
          </p:cNvSpPr>
          <p:nvPr>
            <p:ph type="ctrTitle"/>
          </p:nvPr>
        </p:nvSpPr>
        <p:spPr>
          <a:xfrm>
            <a:off x="3287688" y="4074661"/>
            <a:ext cx="8434459" cy="1067644"/>
          </a:xfrm>
          <a:prstGeom prst="rect">
            <a:avLst/>
          </a:prstGeom>
        </p:spPr>
        <p:txBody>
          <a:bodyPr lIns="274320" rIns="0" anchor="b">
            <a:noAutofit/>
          </a:bodyPr>
          <a:lstStyle>
            <a:lvl1pPr algn="l">
              <a:defRPr sz="44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3287688" y="5172813"/>
            <a:ext cx="8434459" cy="480131"/>
          </a:xfrm>
          <a:prstGeom prst="rect">
            <a:avLst/>
          </a:prstGeom>
        </p:spPr>
        <p:txBody>
          <a:bodyPr wrap="square" lIns="274320" rIns="0">
            <a:sp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Freeform: Shape 11"/>
          <p:cNvSpPr/>
          <p:nvPr userDrawn="1"/>
        </p:nvSpPr>
        <p:spPr>
          <a:xfrm rot="5400000">
            <a:off x="-267349" y="4414555"/>
            <a:ext cx="1674590" cy="1139894"/>
          </a:xfrm>
          <a:custGeom>
            <a:avLst/>
            <a:gdLst>
              <a:gd name="connsiteX0" fmla="*/ 0 w 1674590"/>
              <a:gd name="connsiteY0" fmla="*/ 1139893 h 1139894"/>
              <a:gd name="connsiteX1" fmla="*/ 824542 w 1674590"/>
              <a:gd name="connsiteY1" fmla="*/ 0 h 1139894"/>
              <a:gd name="connsiteX2" fmla="*/ 1674590 w 1674590"/>
              <a:gd name="connsiteY2" fmla="*/ 1139894 h 1139894"/>
            </a:gdLst>
            <a:ahLst/>
            <a:cxnLst>
              <a:cxn ang="0">
                <a:pos x="connsiteX0" y="connsiteY0"/>
              </a:cxn>
              <a:cxn ang="0">
                <a:pos x="connsiteX1" y="connsiteY1"/>
              </a:cxn>
              <a:cxn ang="0">
                <a:pos x="connsiteX2" y="connsiteY2"/>
              </a:cxn>
            </a:cxnLst>
            <a:rect l="l" t="t" r="r" b="b"/>
            <a:pathLst>
              <a:path w="1674590" h="1139894">
                <a:moveTo>
                  <a:pt x="0" y="1139893"/>
                </a:moveTo>
                <a:lnTo>
                  <a:pt x="824542" y="0"/>
                </a:lnTo>
                <a:lnTo>
                  <a:pt x="1674590" y="11398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p:cNvSpPr>
            <a:spLocks noGrp="1"/>
          </p:cNvSpPr>
          <p:nvPr>
            <p:ph type="pic" sz="quarter" idx="13"/>
          </p:nvPr>
        </p:nvSpPr>
        <p:spPr>
          <a:xfrm>
            <a:off x="1" y="0"/>
            <a:ext cx="7806889" cy="4723331"/>
          </a:xfrm>
          <a:custGeom>
            <a:avLst/>
            <a:gdLst>
              <a:gd name="connsiteX0" fmla="*/ 0 w 7806889"/>
              <a:gd name="connsiteY0" fmla="*/ 0 h 4723331"/>
              <a:gd name="connsiteX1" fmla="*/ 7806889 w 7806889"/>
              <a:gd name="connsiteY1" fmla="*/ 0 h 4723331"/>
              <a:gd name="connsiteX2" fmla="*/ 1473016 w 7806889"/>
              <a:gd name="connsiteY2" fmla="*/ 4723331 h 4723331"/>
              <a:gd name="connsiteX3" fmla="*/ 0 w 7806889"/>
              <a:gd name="connsiteY3" fmla="*/ 3657825 h 4723331"/>
            </a:gdLst>
            <a:ahLst/>
            <a:cxnLst>
              <a:cxn ang="0">
                <a:pos x="connsiteX0" y="connsiteY0"/>
              </a:cxn>
              <a:cxn ang="0">
                <a:pos x="connsiteX1" y="connsiteY1"/>
              </a:cxn>
              <a:cxn ang="0">
                <a:pos x="connsiteX2" y="connsiteY2"/>
              </a:cxn>
              <a:cxn ang="0">
                <a:pos x="connsiteX3" y="connsiteY3"/>
              </a:cxn>
            </a:cxnLst>
            <a:rect l="l" t="t" r="r" b="b"/>
            <a:pathLst>
              <a:path w="7806889" h="4723331">
                <a:moveTo>
                  <a:pt x="0" y="0"/>
                </a:moveTo>
                <a:lnTo>
                  <a:pt x="7806889" y="0"/>
                </a:lnTo>
                <a:lnTo>
                  <a:pt x="1473016" y="4723331"/>
                </a:lnTo>
                <a:lnTo>
                  <a:pt x="0" y="3657825"/>
                </a:lnTo>
                <a:close/>
              </a:path>
            </a:pathLst>
          </a:custGeom>
        </p:spPr>
        <p:txBody>
          <a:bodyPr wrap="square">
            <a:noAutofit/>
          </a:bodyPr>
          <a:lstStyle/>
          <a:p>
            <a:endParaRPr lang="en-US" dirty="0"/>
          </a:p>
        </p:txBody>
      </p:sp>
      <p:sp>
        <p:nvSpPr>
          <p:cNvPr id="14" name="Freeform: Shape 13"/>
          <p:cNvSpPr/>
          <p:nvPr userDrawn="1"/>
        </p:nvSpPr>
        <p:spPr>
          <a:xfrm rot="10800000" flipV="1">
            <a:off x="0" y="5213253"/>
            <a:ext cx="3747554" cy="1644747"/>
          </a:xfrm>
          <a:custGeom>
            <a:avLst/>
            <a:gdLst>
              <a:gd name="connsiteX0" fmla="*/ 2273790 w 3747554"/>
              <a:gd name="connsiteY0" fmla="*/ 0 h 1644747"/>
              <a:gd name="connsiteX1" fmla="*/ 0 w 3747554"/>
              <a:gd name="connsiteY1" fmla="*/ 1644747 h 1644747"/>
              <a:gd name="connsiteX2" fmla="*/ 3747554 w 3747554"/>
              <a:gd name="connsiteY2" fmla="*/ 1644747 h 1644747"/>
              <a:gd name="connsiteX3" fmla="*/ 3747554 w 3747554"/>
              <a:gd name="connsiteY3" fmla="*/ 1099025 h 1644747"/>
            </a:gdLst>
            <a:ahLst/>
            <a:cxnLst>
              <a:cxn ang="0">
                <a:pos x="connsiteX0" y="connsiteY0"/>
              </a:cxn>
              <a:cxn ang="0">
                <a:pos x="connsiteX1" y="connsiteY1"/>
              </a:cxn>
              <a:cxn ang="0">
                <a:pos x="connsiteX2" y="connsiteY2"/>
              </a:cxn>
              <a:cxn ang="0">
                <a:pos x="connsiteX3" y="connsiteY3"/>
              </a:cxn>
            </a:cxnLst>
            <a:rect l="l" t="t" r="r" b="b"/>
            <a:pathLst>
              <a:path w="3747554" h="1644747">
                <a:moveTo>
                  <a:pt x="2273790" y="0"/>
                </a:moveTo>
                <a:lnTo>
                  <a:pt x="0" y="1644747"/>
                </a:lnTo>
                <a:lnTo>
                  <a:pt x="3747554" y="1644747"/>
                </a:lnTo>
                <a:lnTo>
                  <a:pt x="3747554" y="109902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569946" y="6356349"/>
            <a:ext cx="1931877" cy="365125"/>
          </a:xfrm>
          <a:prstGeom prst="rect">
            <a:avLst/>
          </a:prstGeom>
        </p:spPr>
        <p:txBody>
          <a:bodyPr lIns="0" rIns="0"/>
          <a:lstStyle>
            <a:lvl1pPr algn="ctr">
              <a:defRPr>
                <a:solidFill>
                  <a:schemeClr val="bg2">
                    <a:lumMod val="50000"/>
                  </a:schemeClr>
                </a:solidFill>
              </a:defRPr>
            </a:lvl1pPr>
          </a:lstStyle>
          <a:p>
            <a:r>
              <a:rPr lang="en-US" dirty="0"/>
              <a:t>Your Date Here</a:t>
            </a:r>
          </a:p>
        </p:txBody>
      </p:sp>
      <p:sp>
        <p:nvSpPr>
          <p:cNvPr id="41" name="Footer Placeholder 4"/>
          <p:cNvSpPr>
            <a:spLocks noGrp="1"/>
          </p:cNvSpPr>
          <p:nvPr>
            <p:ph type="ftr" sz="quarter" idx="12"/>
          </p:nvPr>
        </p:nvSpPr>
        <p:spPr>
          <a:xfrm>
            <a:off x="3747555"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sp>
        <p:nvSpPr>
          <p:cNvPr id="19" name="Freeform: Shape 18"/>
          <p:cNvSpPr/>
          <p:nvPr userDrawn="1"/>
        </p:nvSpPr>
        <p:spPr>
          <a:xfrm flipV="1">
            <a:off x="7333860" y="-1"/>
            <a:ext cx="4858141" cy="2684911"/>
          </a:xfrm>
          <a:custGeom>
            <a:avLst/>
            <a:gdLst>
              <a:gd name="connsiteX0" fmla="*/ 1229424 w 4858141"/>
              <a:gd name="connsiteY0" fmla="*/ 2684911 h 2684911"/>
              <a:gd name="connsiteX1" fmla="*/ 4858141 w 4858141"/>
              <a:gd name="connsiteY1" fmla="*/ 2684911 h 2684911"/>
              <a:gd name="connsiteX2" fmla="*/ 4858141 w 4858141"/>
              <a:gd name="connsiteY2" fmla="*/ 1794066 h 2684911"/>
              <a:gd name="connsiteX3" fmla="*/ 2452345 w 4858141"/>
              <a:gd name="connsiteY3" fmla="*/ 0 h 2684911"/>
              <a:gd name="connsiteX4" fmla="*/ 0 w 4858141"/>
              <a:gd name="connsiteY4" fmla="*/ 1773905 h 2684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8141" h="2684911">
                <a:moveTo>
                  <a:pt x="1229424" y="2684911"/>
                </a:moveTo>
                <a:lnTo>
                  <a:pt x="4858141" y="2684911"/>
                </a:lnTo>
                <a:lnTo>
                  <a:pt x="4858141" y="1794066"/>
                </a:lnTo>
                <a:lnTo>
                  <a:pt x="2452345" y="0"/>
                </a:lnTo>
                <a:lnTo>
                  <a:pt x="0" y="177390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7"/>
          <p:cNvSpPr>
            <a:spLocks noGrp="1"/>
          </p:cNvSpPr>
          <p:nvPr>
            <p:ph type="body" sz="quarter" idx="14" hasCustomPrompt="1"/>
          </p:nvPr>
        </p:nvSpPr>
        <p:spPr>
          <a:xfrm>
            <a:off x="8000322" y="235007"/>
            <a:ext cx="3528392" cy="1643438"/>
          </a:xfrm>
          <a:prstGeom prst="rect">
            <a:avLst/>
          </a:prstGeom>
        </p:spPr>
        <p:txBody>
          <a:bodyPr anchor="ctr">
            <a:noAutofit/>
          </a:bodyPr>
          <a:lstStyle>
            <a:lvl1pPr marL="0" indent="0" algn="ctr">
              <a:buNone/>
              <a:defRPr sz="8800" cap="all" baseline="0">
                <a:solidFill>
                  <a:schemeClr val="accent3"/>
                </a:solidFill>
              </a:defRPr>
            </a:lvl1pPr>
          </a:lstStyle>
          <a:p>
            <a:pPr lvl="0"/>
            <a:r>
              <a:rPr lang="en-US"/>
              <a:t>#00</a:t>
            </a:r>
          </a:p>
        </p:txBody>
      </p:sp>
      <p:sp>
        <p:nvSpPr>
          <p:cNvPr id="17" name="Slide Number Placeholder 5"/>
          <p:cNvSpPr>
            <a:spLocks noGrp="1"/>
          </p:cNvSpPr>
          <p:nvPr>
            <p:ph type="sldNum" sz="quarter" idx="15"/>
          </p:nvPr>
        </p:nvSpPr>
        <p:spPr>
          <a:xfrm>
            <a:off x="10856835" y="6356350"/>
            <a:ext cx="865312" cy="365125"/>
          </a:xfrm>
          <a:prstGeom prst="rect">
            <a:avLst/>
          </a:prstGeom>
        </p:spPr>
        <p:txBody>
          <a:bodyPr/>
          <a:lstStyle>
            <a:lvl1pPr>
              <a:defRPr>
                <a:solidFill>
                  <a:schemeClr val="bg2">
                    <a:lumMod val="75000"/>
                  </a:schemeClr>
                </a:solidFill>
              </a:defRPr>
            </a:lvl1pPr>
          </a:lstStyle>
          <a:p>
            <a:fld id="{FC1CF07D-8B3F-4D32-B059-0039CEA46DB1}" type="slidenum">
              <a:rPr lang="en-US" smtClean="0"/>
              <a:pPr/>
              <a:t>‹#›</a:t>
            </a:fld>
            <a:endParaRPr lang="en-US" dirty="0"/>
          </a:p>
        </p:txBody>
      </p:sp>
    </p:spTree>
    <p:extLst>
      <p:ext uri="{BB962C8B-B14F-4D97-AF65-F5344CB8AC3E}">
        <p14:creationId xmlns:p14="http://schemas.microsoft.com/office/powerpoint/2010/main" val="240240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Slide 2">
    <p:spTree>
      <p:nvGrpSpPr>
        <p:cNvPr id="1" name=""/>
        <p:cNvGrpSpPr/>
        <p:nvPr/>
      </p:nvGrpSpPr>
      <p:grpSpPr>
        <a:xfrm>
          <a:off x="0" y="0"/>
          <a:ext cx="0" cy="0"/>
          <a:chOff x="0" y="0"/>
          <a:chExt cx="0" cy="0"/>
        </a:xfrm>
      </p:grpSpPr>
      <p:sp>
        <p:nvSpPr>
          <p:cNvPr id="37" name="Freeform: Shape 36"/>
          <p:cNvSpPr/>
          <p:nvPr userDrawn="1"/>
        </p:nvSpPr>
        <p:spPr>
          <a:xfrm>
            <a:off x="4064000" y="3200400"/>
            <a:ext cx="8128000" cy="36576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Picture Placeholder 35"/>
          <p:cNvSpPr>
            <a:spLocks noGrp="1"/>
          </p:cNvSpPr>
          <p:nvPr>
            <p:ph type="pic" sz="quarter" idx="13"/>
          </p:nvPr>
        </p:nvSpPr>
        <p:spPr>
          <a:xfrm>
            <a:off x="0" y="1371600"/>
            <a:ext cx="8129016"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8000 w 8129016"/>
              <a:gd name="connsiteY3" fmla="*/ 1828800 h 3657600"/>
              <a:gd name="connsiteX4" fmla="*/ 4064000 w 8129016"/>
              <a:gd name="connsiteY4" fmla="*/ 1828800 h 3657600"/>
              <a:gd name="connsiteX5" fmla="*/ 4064000 w 8129016"/>
              <a:gd name="connsiteY5" fmla="*/ 3657600 h 3657600"/>
              <a:gd name="connsiteX6" fmla="*/ 0 w 8129016"/>
              <a:gd name="connsiteY6"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29016" h="3657600">
                <a:moveTo>
                  <a:pt x="0" y="0"/>
                </a:moveTo>
                <a:lnTo>
                  <a:pt x="8129016" y="0"/>
                </a:lnTo>
                <a:lnTo>
                  <a:pt x="8129016" y="1828800"/>
                </a:lnTo>
                <a:lnTo>
                  <a:pt x="8128000" y="1828800"/>
                </a:lnTo>
                <a:lnTo>
                  <a:pt x="4064000" y="18288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9" name="Rectangle 8"/>
          <p:cNvSpPr/>
          <p:nvPr userDrawn="1"/>
        </p:nvSpPr>
        <p:spPr>
          <a:xfrm>
            <a:off x="8128000" y="1371600"/>
            <a:ext cx="40640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064000" y="3975732"/>
            <a:ext cx="8128000" cy="1067644"/>
          </a:xfrm>
          <a:prstGeom prst="rect">
            <a:avLst/>
          </a:prstGeom>
        </p:spPr>
        <p:txBody>
          <a:bodyPr lIns="274320" rIns="274320" anchor="b">
            <a:noAutofit/>
          </a:bodyPr>
          <a:lstStyle>
            <a:lvl1pPr algn="ctr">
              <a:defRPr sz="4400" b="1" cap="all" baseline="0">
                <a:solidFill>
                  <a:schemeClr val="bg1"/>
                </a:solidFill>
                <a:latin typeface="+mn-lt"/>
              </a:defRPr>
            </a:lvl1pPr>
          </a:lstStyle>
          <a:p>
            <a:r>
              <a:rPr lang="en-US"/>
              <a:t>Click to edit Master title style</a:t>
            </a:r>
          </a:p>
        </p:txBody>
      </p:sp>
      <p:sp>
        <p:nvSpPr>
          <p:cNvPr id="4" name="Date Placeholder 3"/>
          <p:cNvSpPr>
            <a:spLocks noGrp="1"/>
          </p:cNvSpPr>
          <p:nvPr>
            <p:ph type="dt" sz="half" idx="10"/>
          </p:nvPr>
        </p:nvSpPr>
        <p:spPr>
          <a:xfrm>
            <a:off x="8128000" y="6356349"/>
            <a:ext cx="4064000" cy="365125"/>
          </a:xfrm>
          <a:prstGeom prst="rect">
            <a:avLst/>
          </a:prstGeom>
        </p:spPr>
        <p:txBody>
          <a:bodyPr rIns="457200"/>
          <a:lstStyle>
            <a:lvl1pPr algn="r">
              <a:defRPr>
                <a:solidFill>
                  <a:schemeClr val="accent1">
                    <a:lumMod val="75000"/>
                  </a:schemeClr>
                </a:solidFill>
              </a:defRPr>
            </a:lvl1pPr>
          </a:lstStyle>
          <a:p>
            <a:r>
              <a:rPr lang="en-US" dirty="0"/>
              <a:t>Your Date Here</a:t>
            </a:r>
          </a:p>
        </p:txBody>
      </p:sp>
      <p:sp>
        <p:nvSpPr>
          <p:cNvPr id="5" name="Footer Placeholder 4"/>
          <p:cNvSpPr>
            <a:spLocks noGrp="1"/>
          </p:cNvSpPr>
          <p:nvPr>
            <p:ph type="ftr" sz="quarter" idx="11"/>
          </p:nvPr>
        </p:nvSpPr>
        <p:spPr>
          <a:xfrm>
            <a:off x="0" y="6356350"/>
            <a:ext cx="4064000" cy="365125"/>
          </a:xfrm>
          <a:prstGeom prst="rect">
            <a:avLst/>
          </a:prstGeom>
        </p:spPr>
        <p:txBody>
          <a:bodyPr/>
          <a:lstStyle>
            <a:lvl1pPr>
              <a:defRPr cap="none" baseline="0">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4064000" y="6356350"/>
            <a:ext cx="4064000" cy="365125"/>
          </a:xfrm>
          <a:prstGeom prst="rect">
            <a:avLst/>
          </a:prstGeom>
        </p:spPr>
        <p:txBody>
          <a:bodyPr/>
          <a:lstStyle>
            <a:lvl1pPr algn="ctr">
              <a:defRPr>
                <a:solidFill>
                  <a:schemeClr val="accent1">
                    <a:lumMod val="75000"/>
                  </a:schemeClr>
                </a:solidFill>
              </a:defRPr>
            </a:lvl1pPr>
          </a:lstStyle>
          <a:p>
            <a:fld id="{FC1CF07D-8B3F-4D32-B059-0039CEA46DB1}" type="slidenum">
              <a:rPr lang="en-US" smtClean="0"/>
              <a:pPr/>
              <a:t>‹#›</a:t>
            </a:fld>
            <a:endParaRPr lang="en-US" dirty="0"/>
          </a:p>
        </p:txBody>
      </p:sp>
      <p:sp>
        <p:nvSpPr>
          <p:cNvPr id="3" name="Subtitle 2"/>
          <p:cNvSpPr>
            <a:spLocks noGrp="1"/>
          </p:cNvSpPr>
          <p:nvPr>
            <p:ph type="subTitle" idx="1"/>
          </p:nvPr>
        </p:nvSpPr>
        <p:spPr>
          <a:xfrm>
            <a:off x="4064000" y="5296049"/>
            <a:ext cx="8128000" cy="480131"/>
          </a:xfrm>
          <a:prstGeom prst="rect">
            <a:avLst/>
          </a:prstGeom>
        </p:spPr>
        <p:txBody>
          <a:bodyPr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 Placeholder 7"/>
          <p:cNvSpPr>
            <a:spLocks noGrp="1"/>
          </p:cNvSpPr>
          <p:nvPr>
            <p:ph type="body" sz="quarter" idx="14" hasCustomPrompt="1"/>
          </p:nvPr>
        </p:nvSpPr>
        <p:spPr>
          <a:xfrm>
            <a:off x="8396312" y="1673729"/>
            <a:ext cx="3528392" cy="1223963"/>
          </a:xfrm>
          <a:prstGeom prst="rect">
            <a:avLst/>
          </a:prstGeom>
        </p:spPr>
        <p:txBody>
          <a:bodyPr anchor="ctr">
            <a:noAutofit/>
          </a:bodyPr>
          <a:lstStyle>
            <a:lvl1pPr marL="0" indent="0" algn="ctr">
              <a:buNone/>
              <a:defRPr sz="8800" cap="all" baseline="0">
                <a:solidFill>
                  <a:schemeClr val="bg1">
                    <a:lumMod val="95000"/>
                  </a:schemeClr>
                </a:solidFill>
              </a:defRPr>
            </a:lvl1pPr>
          </a:lstStyle>
          <a:p>
            <a:pPr lvl="0"/>
            <a:r>
              <a:rPr lang="en-US"/>
              <a:t>#00</a:t>
            </a:r>
          </a:p>
        </p:txBody>
      </p:sp>
      <p:pic>
        <p:nvPicPr>
          <p:cNvPr id="11" name="Picture 1">
            <a:extLst>
              <a:ext uri="{FF2B5EF4-FFF2-40B4-BE49-F238E27FC236}">
                <a16:creationId xmlns:a16="http://schemas.microsoft.com/office/drawing/2014/main" id="{9E750DCF-64C9-4E71-BBE2-FE9DB2D09E5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164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Slide 3">
    <p:spTree>
      <p:nvGrpSpPr>
        <p:cNvPr id="1" name=""/>
        <p:cNvGrpSpPr/>
        <p:nvPr/>
      </p:nvGrpSpPr>
      <p:grpSpPr>
        <a:xfrm>
          <a:off x="0" y="0"/>
          <a:ext cx="0" cy="0"/>
          <a:chOff x="0" y="0"/>
          <a:chExt cx="0" cy="0"/>
        </a:xfrm>
      </p:grpSpPr>
      <p:sp>
        <p:nvSpPr>
          <p:cNvPr id="10" name="Picture Placeholder 9"/>
          <p:cNvSpPr>
            <a:spLocks noGrp="1"/>
          </p:cNvSpPr>
          <p:nvPr>
            <p:ph type="pic" sz="quarter" idx="15"/>
          </p:nvPr>
        </p:nvSpPr>
        <p:spPr>
          <a:xfrm>
            <a:off x="0" y="0"/>
            <a:ext cx="12192000" cy="6858000"/>
          </a:xfrm>
          <a:prstGeom prst="rect">
            <a:avLst/>
          </a:prstGeom>
        </p:spPr>
        <p:txBody>
          <a:bodyPr/>
          <a:lstStyle/>
          <a:p>
            <a:endParaRPr lang="en-US" dirty="0"/>
          </a:p>
        </p:txBody>
      </p:sp>
      <p:sp>
        <p:nvSpPr>
          <p:cNvPr id="2" name="Title 1"/>
          <p:cNvSpPr>
            <a:spLocks noGrp="1"/>
          </p:cNvSpPr>
          <p:nvPr>
            <p:ph type="ctrTitle"/>
          </p:nvPr>
        </p:nvSpPr>
        <p:spPr>
          <a:xfrm>
            <a:off x="2032000" y="4397394"/>
            <a:ext cx="8128000" cy="1067644"/>
          </a:xfrm>
          <a:prstGeom prst="rect">
            <a:avLst/>
          </a:prstGeom>
        </p:spPr>
        <p:txBody>
          <a:bodyPr lIns="274320" rIns="274320" anchor="b">
            <a:noAutofit/>
          </a:bodyPr>
          <a:lstStyle>
            <a:lvl1pPr algn="ctr">
              <a:defRPr sz="4400" b="1">
                <a:solidFill>
                  <a:schemeClr val="bg1"/>
                </a:solidFill>
                <a:latin typeface="+mn-lt"/>
              </a:defRPr>
            </a:lvl1pPr>
          </a:lstStyle>
          <a:p>
            <a:r>
              <a:rPr lang="en-US"/>
              <a:t>Click to edit Master title style</a:t>
            </a:r>
          </a:p>
        </p:txBody>
      </p:sp>
      <p:sp>
        <p:nvSpPr>
          <p:cNvPr id="4" name="Date Placeholder 3"/>
          <p:cNvSpPr>
            <a:spLocks noGrp="1"/>
          </p:cNvSpPr>
          <p:nvPr>
            <p:ph type="dt" sz="half" idx="10"/>
          </p:nvPr>
        </p:nvSpPr>
        <p:spPr>
          <a:xfrm>
            <a:off x="8128000" y="6356349"/>
            <a:ext cx="4064000" cy="365125"/>
          </a:xfrm>
          <a:prstGeom prst="rect">
            <a:avLst/>
          </a:prstGeom>
        </p:spPr>
        <p:txBody>
          <a:bodyPr rIns="457200"/>
          <a:lstStyle>
            <a:lvl1pPr algn="r">
              <a:defRPr>
                <a:solidFill>
                  <a:schemeClr val="bg2">
                    <a:lumMod val="90000"/>
                  </a:schemeClr>
                </a:solidFill>
              </a:defRPr>
            </a:lvl1pPr>
          </a:lstStyle>
          <a:p>
            <a:r>
              <a:rPr lang="en-US" dirty="0"/>
              <a:t>Your Date Here</a:t>
            </a:r>
          </a:p>
        </p:txBody>
      </p:sp>
      <p:sp>
        <p:nvSpPr>
          <p:cNvPr id="5" name="Footer Placeholder 4"/>
          <p:cNvSpPr>
            <a:spLocks noGrp="1"/>
          </p:cNvSpPr>
          <p:nvPr>
            <p:ph type="ftr" sz="quarter" idx="11"/>
          </p:nvPr>
        </p:nvSpPr>
        <p:spPr>
          <a:xfrm>
            <a:off x="4064000" y="6356350"/>
            <a:ext cx="4064000" cy="365125"/>
          </a:xfrm>
          <a:prstGeom prst="rect">
            <a:avLst/>
          </a:prstGeom>
        </p:spPr>
        <p:txBody>
          <a:bodyPr/>
          <a:lstStyle>
            <a:lvl1pPr>
              <a:defRPr cap="none" baseline="0">
                <a:solidFill>
                  <a:schemeClr val="bg2">
                    <a:lumMod val="90000"/>
                  </a:schemeClr>
                </a:solidFill>
              </a:defRPr>
            </a:lvl1pPr>
          </a:lstStyle>
          <a:p>
            <a:r>
              <a:rPr lang="en-US" dirty="0"/>
              <a:t>Your Footer Here</a:t>
            </a:r>
          </a:p>
        </p:txBody>
      </p:sp>
      <p:sp>
        <p:nvSpPr>
          <p:cNvPr id="6" name="Slide Number Placeholder 5"/>
          <p:cNvSpPr>
            <a:spLocks noGrp="1"/>
          </p:cNvSpPr>
          <p:nvPr>
            <p:ph type="sldNum" sz="quarter" idx="12"/>
          </p:nvPr>
        </p:nvSpPr>
        <p:spPr>
          <a:xfrm>
            <a:off x="0" y="6356350"/>
            <a:ext cx="4064000" cy="365125"/>
          </a:xfrm>
          <a:prstGeom prst="rect">
            <a:avLst/>
          </a:prstGeom>
        </p:spPr>
        <p:txBody>
          <a:bodyPr vert="horz" lIns="91440" tIns="45720" rIns="91440" bIns="45720" rtlCol="0" anchor="ctr"/>
          <a:lstStyle>
            <a:lvl1pPr algn="l">
              <a:defRPr lang="en-US" cap="none" baseline="0" smtClean="0">
                <a:solidFill>
                  <a:schemeClr val="bg2">
                    <a:lumMod val="90000"/>
                  </a:schemeClr>
                </a:solidFill>
              </a:defRPr>
            </a:lvl1pPr>
          </a:lstStyle>
          <a:p>
            <a:fld id="{FC1CF07D-8B3F-4D32-B059-0039CEA46DB1}" type="slidenum">
              <a:rPr lang="en-US" smtClean="0"/>
              <a:pPr/>
              <a:t>‹#›</a:t>
            </a:fld>
            <a:endParaRPr lang="en-US" dirty="0"/>
          </a:p>
        </p:txBody>
      </p:sp>
      <p:sp>
        <p:nvSpPr>
          <p:cNvPr id="3" name="Subtitle 2"/>
          <p:cNvSpPr>
            <a:spLocks noGrp="1"/>
          </p:cNvSpPr>
          <p:nvPr>
            <p:ph type="subTitle" idx="1"/>
          </p:nvPr>
        </p:nvSpPr>
        <p:spPr>
          <a:xfrm>
            <a:off x="2032000" y="5717711"/>
            <a:ext cx="8128000" cy="480131"/>
          </a:xfrm>
          <a:prstGeom prst="rect">
            <a:avLst/>
          </a:prstGeom>
        </p:spPr>
        <p:txBody>
          <a:bodyPr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 Placeholder 7"/>
          <p:cNvSpPr>
            <a:spLocks noGrp="1"/>
          </p:cNvSpPr>
          <p:nvPr>
            <p:ph type="body" sz="quarter" idx="14" hasCustomPrompt="1"/>
          </p:nvPr>
        </p:nvSpPr>
        <p:spPr>
          <a:xfrm>
            <a:off x="4331804" y="3345071"/>
            <a:ext cx="3528392" cy="1223963"/>
          </a:xfrm>
          <a:prstGeom prst="rect">
            <a:avLst/>
          </a:prstGeom>
        </p:spPr>
        <p:txBody>
          <a:bodyPr anchor="ctr">
            <a:noAutofit/>
          </a:bodyPr>
          <a:lstStyle>
            <a:lvl1pPr marL="0" indent="0" algn="ctr">
              <a:buNone/>
              <a:defRPr sz="8800" cap="all" baseline="0">
                <a:solidFill>
                  <a:schemeClr val="bg1">
                    <a:lumMod val="95000"/>
                  </a:schemeClr>
                </a:solidFill>
              </a:defRPr>
            </a:lvl1pPr>
          </a:lstStyle>
          <a:p>
            <a:pPr lvl="0"/>
            <a:r>
              <a:rPr lang="en-US"/>
              <a:t>#00</a:t>
            </a:r>
          </a:p>
        </p:txBody>
      </p:sp>
      <p:pic>
        <p:nvPicPr>
          <p:cNvPr id="9" name="Picture 1">
            <a:extLst>
              <a:ext uri="{FF2B5EF4-FFF2-40B4-BE49-F238E27FC236}">
                <a16:creationId xmlns:a16="http://schemas.microsoft.com/office/drawing/2014/main" id="{DCC6E48A-E67F-4569-A6D9-F64C7B56C1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062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ansition Slide 4">
    <p:bg>
      <p:bgPr>
        <a:solidFill>
          <a:schemeClr val="tx2"/>
        </a:solidFill>
        <a:effectLst/>
      </p:bgPr>
    </p:bg>
    <p:spTree>
      <p:nvGrpSpPr>
        <p:cNvPr id="1" name=""/>
        <p:cNvGrpSpPr/>
        <p:nvPr/>
      </p:nvGrpSpPr>
      <p:grpSpPr>
        <a:xfrm>
          <a:off x="0" y="0"/>
          <a:ext cx="0" cy="0"/>
          <a:chOff x="0" y="0"/>
          <a:chExt cx="0" cy="0"/>
        </a:xfrm>
      </p:grpSpPr>
      <p:sp>
        <p:nvSpPr>
          <p:cNvPr id="38" name="Title 1"/>
          <p:cNvSpPr>
            <a:spLocks noGrp="1"/>
          </p:cNvSpPr>
          <p:nvPr>
            <p:ph type="ctrTitle"/>
          </p:nvPr>
        </p:nvSpPr>
        <p:spPr>
          <a:xfrm>
            <a:off x="3287688" y="4074661"/>
            <a:ext cx="8434459" cy="1067644"/>
          </a:xfrm>
          <a:prstGeom prst="rect">
            <a:avLst/>
          </a:prstGeom>
        </p:spPr>
        <p:txBody>
          <a:bodyPr lIns="274320" rIns="0" anchor="b">
            <a:noAutofit/>
          </a:bodyPr>
          <a:lstStyle>
            <a:lvl1pPr algn="l">
              <a:defRPr sz="54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3287688" y="5172813"/>
            <a:ext cx="8434459" cy="480131"/>
          </a:xfrm>
          <a:prstGeom prst="rect">
            <a:avLst/>
          </a:prstGeom>
        </p:spPr>
        <p:txBody>
          <a:bodyPr wrap="square" lIns="274320" rIns="0">
            <a:spAutoFit/>
          </a:bodyPr>
          <a:lstStyle>
            <a:lvl1pPr marL="0" indent="0" algn="l">
              <a:buNone/>
              <a:defRPr sz="2800">
                <a:solidFill>
                  <a:schemeClr val="tx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Freeform: Shape 11"/>
          <p:cNvSpPr/>
          <p:nvPr userDrawn="1"/>
        </p:nvSpPr>
        <p:spPr>
          <a:xfrm rot="5400000">
            <a:off x="-267349" y="4414555"/>
            <a:ext cx="1674590" cy="1139894"/>
          </a:xfrm>
          <a:custGeom>
            <a:avLst/>
            <a:gdLst>
              <a:gd name="connsiteX0" fmla="*/ 0 w 1674590"/>
              <a:gd name="connsiteY0" fmla="*/ 1139893 h 1139894"/>
              <a:gd name="connsiteX1" fmla="*/ 824542 w 1674590"/>
              <a:gd name="connsiteY1" fmla="*/ 0 h 1139894"/>
              <a:gd name="connsiteX2" fmla="*/ 1674590 w 1674590"/>
              <a:gd name="connsiteY2" fmla="*/ 1139894 h 1139894"/>
            </a:gdLst>
            <a:ahLst/>
            <a:cxnLst>
              <a:cxn ang="0">
                <a:pos x="connsiteX0" y="connsiteY0"/>
              </a:cxn>
              <a:cxn ang="0">
                <a:pos x="connsiteX1" y="connsiteY1"/>
              </a:cxn>
              <a:cxn ang="0">
                <a:pos x="connsiteX2" y="connsiteY2"/>
              </a:cxn>
            </a:cxnLst>
            <a:rect l="l" t="t" r="r" b="b"/>
            <a:pathLst>
              <a:path w="1674590" h="1139894">
                <a:moveTo>
                  <a:pt x="0" y="1139893"/>
                </a:moveTo>
                <a:lnTo>
                  <a:pt x="824542" y="0"/>
                </a:lnTo>
                <a:lnTo>
                  <a:pt x="1674590" y="11398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p:cNvSpPr>
            <a:spLocks noGrp="1"/>
          </p:cNvSpPr>
          <p:nvPr>
            <p:ph type="pic" sz="quarter" idx="13"/>
          </p:nvPr>
        </p:nvSpPr>
        <p:spPr>
          <a:xfrm>
            <a:off x="1" y="0"/>
            <a:ext cx="7806889" cy="4723331"/>
          </a:xfrm>
          <a:custGeom>
            <a:avLst/>
            <a:gdLst>
              <a:gd name="connsiteX0" fmla="*/ 0 w 7806889"/>
              <a:gd name="connsiteY0" fmla="*/ 0 h 4723331"/>
              <a:gd name="connsiteX1" fmla="*/ 7806889 w 7806889"/>
              <a:gd name="connsiteY1" fmla="*/ 0 h 4723331"/>
              <a:gd name="connsiteX2" fmla="*/ 1473016 w 7806889"/>
              <a:gd name="connsiteY2" fmla="*/ 4723331 h 4723331"/>
              <a:gd name="connsiteX3" fmla="*/ 0 w 7806889"/>
              <a:gd name="connsiteY3" fmla="*/ 3657825 h 4723331"/>
            </a:gdLst>
            <a:ahLst/>
            <a:cxnLst>
              <a:cxn ang="0">
                <a:pos x="connsiteX0" y="connsiteY0"/>
              </a:cxn>
              <a:cxn ang="0">
                <a:pos x="connsiteX1" y="connsiteY1"/>
              </a:cxn>
              <a:cxn ang="0">
                <a:pos x="connsiteX2" y="connsiteY2"/>
              </a:cxn>
              <a:cxn ang="0">
                <a:pos x="connsiteX3" y="connsiteY3"/>
              </a:cxn>
            </a:cxnLst>
            <a:rect l="l" t="t" r="r" b="b"/>
            <a:pathLst>
              <a:path w="7806889" h="4723331">
                <a:moveTo>
                  <a:pt x="0" y="0"/>
                </a:moveTo>
                <a:lnTo>
                  <a:pt x="7806889" y="0"/>
                </a:lnTo>
                <a:lnTo>
                  <a:pt x="1473016" y="4723331"/>
                </a:lnTo>
                <a:lnTo>
                  <a:pt x="0" y="3657825"/>
                </a:lnTo>
                <a:close/>
              </a:path>
            </a:pathLst>
          </a:custGeom>
        </p:spPr>
        <p:txBody>
          <a:bodyPr wrap="square">
            <a:noAutofit/>
          </a:bodyPr>
          <a:lstStyle/>
          <a:p>
            <a:endParaRPr lang="en-US" dirty="0"/>
          </a:p>
        </p:txBody>
      </p:sp>
      <p:sp>
        <p:nvSpPr>
          <p:cNvPr id="14" name="Freeform: Shape 13"/>
          <p:cNvSpPr/>
          <p:nvPr userDrawn="1"/>
        </p:nvSpPr>
        <p:spPr>
          <a:xfrm rot="10800000" flipV="1">
            <a:off x="0" y="5213253"/>
            <a:ext cx="3747554" cy="1644747"/>
          </a:xfrm>
          <a:custGeom>
            <a:avLst/>
            <a:gdLst>
              <a:gd name="connsiteX0" fmla="*/ 2273790 w 3747554"/>
              <a:gd name="connsiteY0" fmla="*/ 0 h 1644747"/>
              <a:gd name="connsiteX1" fmla="*/ 0 w 3747554"/>
              <a:gd name="connsiteY1" fmla="*/ 1644747 h 1644747"/>
              <a:gd name="connsiteX2" fmla="*/ 3747554 w 3747554"/>
              <a:gd name="connsiteY2" fmla="*/ 1644747 h 1644747"/>
              <a:gd name="connsiteX3" fmla="*/ 3747554 w 3747554"/>
              <a:gd name="connsiteY3" fmla="*/ 1099025 h 1644747"/>
            </a:gdLst>
            <a:ahLst/>
            <a:cxnLst>
              <a:cxn ang="0">
                <a:pos x="connsiteX0" y="connsiteY0"/>
              </a:cxn>
              <a:cxn ang="0">
                <a:pos x="connsiteX1" y="connsiteY1"/>
              </a:cxn>
              <a:cxn ang="0">
                <a:pos x="connsiteX2" y="connsiteY2"/>
              </a:cxn>
              <a:cxn ang="0">
                <a:pos x="connsiteX3" y="connsiteY3"/>
              </a:cxn>
            </a:cxnLst>
            <a:rect l="l" t="t" r="r" b="b"/>
            <a:pathLst>
              <a:path w="3747554" h="1644747">
                <a:moveTo>
                  <a:pt x="2273790" y="0"/>
                </a:moveTo>
                <a:lnTo>
                  <a:pt x="0" y="1644747"/>
                </a:lnTo>
                <a:lnTo>
                  <a:pt x="3747554" y="1644747"/>
                </a:lnTo>
                <a:lnTo>
                  <a:pt x="3747554" y="109902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569946" y="6356349"/>
            <a:ext cx="1931877" cy="365125"/>
          </a:xfrm>
          <a:prstGeom prst="rect">
            <a:avLst/>
          </a:prstGeom>
        </p:spPr>
        <p:txBody>
          <a:bodyPr lIns="0" rIns="0"/>
          <a:lstStyle>
            <a:lvl1pPr algn="ctr">
              <a:defRPr>
                <a:solidFill>
                  <a:schemeClr val="bg2">
                    <a:lumMod val="50000"/>
                  </a:schemeClr>
                </a:solidFill>
              </a:defRPr>
            </a:lvl1pPr>
          </a:lstStyle>
          <a:p>
            <a:r>
              <a:rPr lang="en-US" dirty="0"/>
              <a:t>Your Date Here</a:t>
            </a:r>
          </a:p>
        </p:txBody>
      </p:sp>
      <p:sp>
        <p:nvSpPr>
          <p:cNvPr id="41" name="Footer Placeholder 4"/>
          <p:cNvSpPr>
            <a:spLocks noGrp="1"/>
          </p:cNvSpPr>
          <p:nvPr>
            <p:ph type="ftr" sz="quarter" idx="12"/>
          </p:nvPr>
        </p:nvSpPr>
        <p:spPr>
          <a:xfrm>
            <a:off x="3747555"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sp>
        <p:nvSpPr>
          <p:cNvPr id="19" name="Freeform: Shape 18"/>
          <p:cNvSpPr/>
          <p:nvPr userDrawn="1"/>
        </p:nvSpPr>
        <p:spPr>
          <a:xfrm flipV="1">
            <a:off x="7333860" y="-1"/>
            <a:ext cx="4858141" cy="2684911"/>
          </a:xfrm>
          <a:custGeom>
            <a:avLst/>
            <a:gdLst>
              <a:gd name="connsiteX0" fmla="*/ 1229424 w 4858141"/>
              <a:gd name="connsiteY0" fmla="*/ 2684911 h 2684911"/>
              <a:gd name="connsiteX1" fmla="*/ 4858141 w 4858141"/>
              <a:gd name="connsiteY1" fmla="*/ 2684911 h 2684911"/>
              <a:gd name="connsiteX2" fmla="*/ 4858141 w 4858141"/>
              <a:gd name="connsiteY2" fmla="*/ 1794066 h 2684911"/>
              <a:gd name="connsiteX3" fmla="*/ 2452345 w 4858141"/>
              <a:gd name="connsiteY3" fmla="*/ 0 h 2684911"/>
              <a:gd name="connsiteX4" fmla="*/ 0 w 4858141"/>
              <a:gd name="connsiteY4" fmla="*/ 1773905 h 2684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8141" h="2684911">
                <a:moveTo>
                  <a:pt x="1229424" y="2684911"/>
                </a:moveTo>
                <a:lnTo>
                  <a:pt x="4858141" y="2684911"/>
                </a:lnTo>
                <a:lnTo>
                  <a:pt x="4858141" y="1794066"/>
                </a:lnTo>
                <a:lnTo>
                  <a:pt x="2452345" y="0"/>
                </a:lnTo>
                <a:lnTo>
                  <a:pt x="0" y="177390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7"/>
          <p:cNvSpPr>
            <a:spLocks noGrp="1"/>
          </p:cNvSpPr>
          <p:nvPr>
            <p:ph type="body" sz="quarter" idx="14" hasCustomPrompt="1"/>
          </p:nvPr>
        </p:nvSpPr>
        <p:spPr>
          <a:xfrm>
            <a:off x="8000322" y="235007"/>
            <a:ext cx="3528392" cy="1643438"/>
          </a:xfrm>
          <a:prstGeom prst="rect">
            <a:avLst/>
          </a:prstGeom>
        </p:spPr>
        <p:txBody>
          <a:bodyPr anchor="ctr">
            <a:noAutofit/>
          </a:bodyPr>
          <a:lstStyle>
            <a:lvl1pPr marL="0" indent="0" algn="ctr">
              <a:buNone/>
              <a:defRPr sz="8800" cap="all" baseline="0">
                <a:solidFill>
                  <a:schemeClr val="tx2"/>
                </a:solidFill>
              </a:defRPr>
            </a:lvl1pPr>
          </a:lstStyle>
          <a:p>
            <a:pPr lvl="0"/>
            <a:r>
              <a:rPr lang="en-US"/>
              <a:t>#00</a:t>
            </a:r>
          </a:p>
        </p:txBody>
      </p:sp>
      <p:sp>
        <p:nvSpPr>
          <p:cNvPr id="17" name="Slide Number Placeholder 5"/>
          <p:cNvSpPr>
            <a:spLocks noGrp="1"/>
          </p:cNvSpPr>
          <p:nvPr>
            <p:ph type="sldNum" sz="quarter" idx="15"/>
          </p:nvPr>
        </p:nvSpPr>
        <p:spPr>
          <a:xfrm>
            <a:off x="10856835" y="6356350"/>
            <a:ext cx="865312" cy="365125"/>
          </a:xfrm>
          <a:prstGeom prst="rect">
            <a:avLst/>
          </a:prstGeom>
        </p:spPr>
        <p:txBody>
          <a:bodyPr/>
          <a:lstStyle>
            <a:lvl1pPr>
              <a:defRPr>
                <a:solidFill>
                  <a:schemeClr val="bg2">
                    <a:lumMod val="75000"/>
                  </a:schemeClr>
                </a:solidFill>
              </a:defRPr>
            </a:lvl1pPr>
          </a:lstStyle>
          <a:p>
            <a:fld id="{FC1CF07D-8B3F-4D32-B059-0039CEA46DB1}" type="slidenum">
              <a:rPr lang="en-US" smtClean="0"/>
              <a:pPr/>
              <a:t>‹#›</a:t>
            </a:fld>
            <a:endParaRPr lang="en-US" dirty="0"/>
          </a:p>
        </p:txBody>
      </p:sp>
      <p:pic>
        <p:nvPicPr>
          <p:cNvPr id="13" name="Picture 1">
            <a:extLst>
              <a:ext uri="{FF2B5EF4-FFF2-40B4-BE49-F238E27FC236}">
                <a16:creationId xmlns:a16="http://schemas.microsoft.com/office/drawing/2014/main" id="{C3E0DEED-7363-4C90-A79E-02FB4EE847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0039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ransition Slide 5">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1">
            <a:extLst>
              <a:ext uri="{FF2B5EF4-FFF2-40B4-BE49-F238E27FC236}">
                <a16:creationId xmlns:a16="http://schemas.microsoft.com/office/drawing/2014/main" id="{71A770DE-84FD-4141-BE9D-5E302C1773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5581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ition Slide 6">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1">
            <a:extLst>
              <a:ext uri="{FF2B5EF4-FFF2-40B4-BE49-F238E27FC236}">
                <a16:creationId xmlns:a16="http://schemas.microsoft.com/office/drawing/2014/main" id="{FCA3DF13-88ED-4FD8-A269-4F17465F14B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0749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ansition Slide 7">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4">
                    <a:lumMod val="20000"/>
                    <a:lumOff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1">
            <a:extLst>
              <a:ext uri="{FF2B5EF4-FFF2-40B4-BE49-F238E27FC236}">
                <a16:creationId xmlns:a16="http://schemas.microsoft.com/office/drawing/2014/main" id="{61FC891B-E13E-4A75-8D31-4FA91A5F24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8940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ition Slide 8">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4">
                    <a:lumMod val="20000"/>
                    <a:lumOff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19000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ransition Slide 9">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3">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64550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ransition Slide 10">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3">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2569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ransition Slide 11">
    <p:bg>
      <p:bgPr>
        <a:solidFill>
          <a:schemeClr val="tx2"/>
        </a:solidFill>
        <a:effectLst/>
      </p:bgPr>
    </p:bg>
    <p:spTree>
      <p:nvGrpSpPr>
        <p:cNvPr id="1" name=""/>
        <p:cNvGrpSpPr/>
        <p:nvPr/>
      </p:nvGrpSpPr>
      <p:grpSpPr>
        <a:xfrm>
          <a:off x="0" y="0"/>
          <a:ext cx="0" cy="0"/>
          <a:chOff x="0" y="0"/>
          <a:chExt cx="0" cy="0"/>
        </a:xfrm>
      </p:grpSpPr>
      <p:sp>
        <p:nvSpPr>
          <p:cNvPr id="38" name="Title 1"/>
          <p:cNvSpPr>
            <a:spLocks noGrp="1"/>
          </p:cNvSpPr>
          <p:nvPr>
            <p:ph type="ctrTitle"/>
          </p:nvPr>
        </p:nvSpPr>
        <p:spPr>
          <a:xfrm>
            <a:off x="3287688" y="4074661"/>
            <a:ext cx="8434459" cy="1067644"/>
          </a:xfrm>
          <a:prstGeom prst="rect">
            <a:avLst/>
          </a:prstGeom>
        </p:spPr>
        <p:txBody>
          <a:bodyPr lIns="274320" rIns="0" anchor="b">
            <a:noAutofit/>
          </a:bodyPr>
          <a:lstStyle>
            <a:lvl1pPr algn="l">
              <a:defRPr sz="54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3287688" y="5172813"/>
            <a:ext cx="8434459" cy="480131"/>
          </a:xfrm>
          <a:prstGeom prst="rect">
            <a:avLst/>
          </a:prstGeom>
        </p:spPr>
        <p:txBody>
          <a:bodyPr wrap="square" lIns="274320" rIns="0">
            <a:spAutoFit/>
          </a:bodyPr>
          <a:lstStyle>
            <a:lvl1pPr marL="0" indent="0" algn="l">
              <a:buNone/>
              <a:defRPr sz="2800">
                <a:solidFill>
                  <a:schemeClr val="tx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Freeform: Shape 11"/>
          <p:cNvSpPr/>
          <p:nvPr userDrawn="1"/>
        </p:nvSpPr>
        <p:spPr>
          <a:xfrm rot="5400000">
            <a:off x="-267349" y="4414555"/>
            <a:ext cx="1674590" cy="1139894"/>
          </a:xfrm>
          <a:custGeom>
            <a:avLst/>
            <a:gdLst>
              <a:gd name="connsiteX0" fmla="*/ 0 w 1674590"/>
              <a:gd name="connsiteY0" fmla="*/ 1139893 h 1139894"/>
              <a:gd name="connsiteX1" fmla="*/ 824542 w 1674590"/>
              <a:gd name="connsiteY1" fmla="*/ 0 h 1139894"/>
              <a:gd name="connsiteX2" fmla="*/ 1674590 w 1674590"/>
              <a:gd name="connsiteY2" fmla="*/ 1139894 h 1139894"/>
            </a:gdLst>
            <a:ahLst/>
            <a:cxnLst>
              <a:cxn ang="0">
                <a:pos x="connsiteX0" y="connsiteY0"/>
              </a:cxn>
              <a:cxn ang="0">
                <a:pos x="connsiteX1" y="connsiteY1"/>
              </a:cxn>
              <a:cxn ang="0">
                <a:pos x="connsiteX2" y="connsiteY2"/>
              </a:cxn>
            </a:cxnLst>
            <a:rect l="l" t="t" r="r" b="b"/>
            <a:pathLst>
              <a:path w="1674590" h="1139894">
                <a:moveTo>
                  <a:pt x="0" y="1139893"/>
                </a:moveTo>
                <a:lnTo>
                  <a:pt x="824542" y="0"/>
                </a:lnTo>
                <a:lnTo>
                  <a:pt x="1674590" y="11398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p:cNvSpPr>
            <a:spLocks noGrp="1"/>
          </p:cNvSpPr>
          <p:nvPr>
            <p:ph type="pic" sz="quarter" idx="13"/>
          </p:nvPr>
        </p:nvSpPr>
        <p:spPr>
          <a:xfrm>
            <a:off x="1" y="0"/>
            <a:ext cx="7806889" cy="4723331"/>
          </a:xfrm>
          <a:custGeom>
            <a:avLst/>
            <a:gdLst>
              <a:gd name="connsiteX0" fmla="*/ 0 w 7806889"/>
              <a:gd name="connsiteY0" fmla="*/ 0 h 4723331"/>
              <a:gd name="connsiteX1" fmla="*/ 7806889 w 7806889"/>
              <a:gd name="connsiteY1" fmla="*/ 0 h 4723331"/>
              <a:gd name="connsiteX2" fmla="*/ 1473016 w 7806889"/>
              <a:gd name="connsiteY2" fmla="*/ 4723331 h 4723331"/>
              <a:gd name="connsiteX3" fmla="*/ 0 w 7806889"/>
              <a:gd name="connsiteY3" fmla="*/ 3657825 h 4723331"/>
            </a:gdLst>
            <a:ahLst/>
            <a:cxnLst>
              <a:cxn ang="0">
                <a:pos x="connsiteX0" y="connsiteY0"/>
              </a:cxn>
              <a:cxn ang="0">
                <a:pos x="connsiteX1" y="connsiteY1"/>
              </a:cxn>
              <a:cxn ang="0">
                <a:pos x="connsiteX2" y="connsiteY2"/>
              </a:cxn>
              <a:cxn ang="0">
                <a:pos x="connsiteX3" y="connsiteY3"/>
              </a:cxn>
            </a:cxnLst>
            <a:rect l="l" t="t" r="r" b="b"/>
            <a:pathLst>
              <a:path w="7806889" h="4723331">
                <a:moveTo>
                  <a:pt x="0" y="0"/>
                </a:moveTo>
                <a:lnTo>
                  <a:pt x="7806889" y="0"/>
                </a:lnTo>
                <a:lnTo>
                  <a:pt x="1473016" y="4723331"/>
                </a:lnTo>
                <a:lnTo>
                  <a:pt x="0" y="3657825"/>
                </a:lnTo>
                <a:close/>
              </a:path>
            </a:pathLst>
          </a:custGeom>
        </p:spPr>
        <p:txBody>
          <a:bodyPr wrap="square">
            <a:noAutofit/>
          </a:bodyPr>
          <a:lstStyle/>
          <a:p>
            <a:endParaRPr lang="en-US" dirty="0"/>
          </a:p>
        </p:txBody>
      </p:sp>
      <p:sp>
        <p:nvSpPr>
          <p:cNvPr id="14" name="Freeform: Shape 13"/>
          <p:cNvSpPr/>
          <p:nvPr userDrawn="1"/>
        </p:nvSpPr>
        <p:spPr>
          <a:xfrm rot="10800000" flipV="1">
            <a:off x="0" y="5213253"/>
            <a:ext cx="3747554" cy="1644747"/>
          </a:xfrm>
          <a:custGeom>
            <a:avLst/>
            <a:gdLst>
              <a:gd name="connsiteX0" fmla="*/ 2273790 w 3747554"/>
              <a:gd name="connsiteY0" fmla="*/ 0 h 1644747"/>
              <a:gd name="connsiteX1" fmla="*/ 0 w 3747554"/>
              <a:gd name="connsiteY1" fmla="*/ 1644747 h 1644747"/>
              <a:gd name="connsiteX2" fmla="*/ 3747554 w 3747554"/>
              <a:gd name="connsiteY2" fmla="*/ 1644747 h 1644747"/>
              <a:gd name="connsiteX3" fmla="*/ 3747554 w 3747554"/>
              <a:gd name="connsiteY3" fmla="*/ 1099025 h 1644747"/>
            </a:gdLst>
            <a:ahLst/>
            <a:cxnLst>
              <a:cxn ang="0">
                <a:pos x="connsiteX0" y="connsiteY0"/>
              </a:cxn>
              <a:cxn ang="0">
                <a:pos x="connsiteX1" y="connsiteY1"/>
              </a:cxn>
              <a:cxn ang="0">
                <a:pos x="connsiteX2" y="connsiteY2"/>
              </a:cxn>
              <a:cxn ang="0">
                <a:pos x="connsiteX3" y="connsiteY3"/>
              </a:cxn>
            </a:cxnLst>
            <a:rect l="l" t="t" r="r" b="b"/>
            <a:pathLst>
              <a:path w="3747554" h="1644747">
                <a:moveTo>
                  <a:pt x="2273790" y="0"/>
                </a:moveTo>
                <a:lnTo>
                  <a:pt x="0" y="1644747"/>
                </a:lnTo>
                <a:lnTo>
                  <a:pt x="3747554" y="1644747"/>
                </a:lnTo>
                <a:lnTo>
                  <a:pt x="3747554" y="109902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569946" y="6356349"/>
            <a:ext cx="1931877" cy="365125"/>
          </a:xfrm>
          <a:prstGeom prst="rect">
            <a:avLst/>
          </a:prstGeom>
        </p:spPr>
        <p:txBody>
          <a:bodyPr lIns="0" rIns="0"/>
          <a:lstStyle>
            <a:lvl1pPr algn="ctr">
              <a:defRPr>
                <a:solidFill>
                  <a:schemeClr val="bg2">
                    <a:lumMod val="50000"/>
                  </a:schemeClr>
                </a:solidFill>
              </a:defRPr>
            </a:lvl1pPr>
          </a:lstStyle>
          <a:p>
            <a:r>
              <a:rPr lang="en-US" dirty="0"/>
              <a:t>Your Date Here</a:t>
            </a:r>
          </a:p>
        </p:txBody>
      </p:sp>
      <p:sp>
        <p:nvSpPr>
          <p:cNvPr id="41" name="Footer Placeholder 4"/>
          <p:cNvSpPr>
            <a:spLocks noGrp="1"/>
          </p:cNvSpPr>
          <p:nvPr>
            <p:ph type="ftr" sz="quarter" idx="12"/>
          </p:nvPr>
        </p:nvSpPr>
        <p:spPr>
          <a:xfrm>
            <a:off x="3747555"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sp>
        <p:nvSpPr>
          <p:cNvPr id="17" name="Slide Number Placeholder 5"/>
          <p:cNvSpPr>
            <a:spLocks noGrp="1"/>
          </p:cNvSpPr>
          <p:nvPr>
            <p:ph type="sldNum" sz="quarter" idx="15"/>
          </p:nvPr>
        </p:nvSpPr>
        <p:spPr>
          <a:xfrm>
            <a:off x="10856835" y="6356350"/>
            <a:ext cx="865312" cy="365125"/>
          </a:xfrm>
          <a:prstGeom prst="rect">
            <a:avLst/>
          </a:prstGeom>
        </p:spPr>
        <p:txBody>
          <a:bodyPr/>
          <a:lstStyle>
            <a:lvl1pPr>
              <a:defRPr>
                <a:solidFill>
                  <a:schemeClr val="bg2">
                    <a:lumMod val="75000"/>
                  </a:schemeClr>
                </a:solidFill>
              </a:defRPr>
            </a:lvl1pPr>
          </a:lstStyle>
          <a:p>
            <a:fld id="{FC1CF07D-8B3F-4D32-B059-0039CEA46DB1}" type="slidenum">
              <a:rPr lang="en-US" smtClean="0"/>
              <a:pPr/>
              <a:t>‹#›</a:t>
            </a:fld>
            <a:endParaRPr lang="en-US" dirty="0"/>
          </a:p>
        </p:txBody>
      </p:sp>
    </p:spTree>
    <p:extLst>
      <p:ext uri="{BB962C8B-B14F-4D97-AF65-F5344CB8AC3E}">
        <p14:creationId xmlns:p14="http://schemas.microsoft.com/office/powerpoint/2010/main" val="19936298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lIns="0">
            <a:normAutofit/>
          </a:bodyPr>
          <a:lstStyle>
            <a:lvl1pPr>
              <a:spcAft>
                <a:spcPts val="1200"/>
              </a:spcAft>
              <a:defRPr sz="4000">
                <a:solidFill>
                  <a:schemeClr val="accent3"/>
                </a:solidFill>
                <a:latin typeface="+mj-lt"/>
              </a:defRPr>
            </a:lvl1pPr>
            <a:lvl2pPr>
              <a:spcAft>
                <a:spcPts val="1200"/>
              </a:spcAft>
              <a:defRPr sz="3600">
                <a:solidFill>
                  <a:schemeClr val="accent3"/>
                </a:solidFill>
                <a:latin typeface="+mj-lt"/>
              </a:defRPr>
            </a:lvl2pPr>
            <a:lvl3pPr>
              <a:spcAft>
                <a:spcPts val="1200"/>
              </a:spcAft>
              <a:defRPr sz="3200">
                <a:solidFill>
                  <a:schemeClr val="accent3"/>
                </a:solidFill>
                <a:latin typeface="+mj-lt"/>
              </a:defRPr>
            </a:lvl3pPr>
            <a:lvl4pPr>
              <a:spcAft>
                <a:spcPts val="1200"/>
              </a:spcAft>
              <a:defRPr sz="2800">
                <a:solidFill>
                  <a:schemeClr val="accent3"/>
                </a:solidFill>
                <a:latin typeface="+mj-lt"/>
              </a:defRPr>
            </a:lvl4pPr>
            <a:lvl5pPr>
              <a:spcAft>
                <a:spcPts val="1200"/>
              </a:spcAft>
              <a:defRPr sz="28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9" name="Picture 1">
            <a:extLst>
              <a:ext uri="{FF2B5EF4-FFF2-40B4-BE49-F238E27FC236}">
                <a16:creationId xmlns:a16="http://schemas.microsoft.com/office/drawing/2014/main" id="{FA2776F2-1831-4C9F-BB3A-A801ECE0ADF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id="{C4923071-C838-4EAC-9BDB-A1805EE177A8}"/>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1229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8" name="Picture 1">
            <a:extLst>
              <a:ext uri="{FF2B5EF4-FFF2-40B4-BE49-F238E27FC236}">
                <a16:creationId xmlns:a16="http://schemas.microsoft.com/office/drawing/2014/main" id="{25091B35-6A57-4375-8DAA-9787C0559D1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a:extLst>
              <a:ext uri="{FF2B5EF4-FFF2-40B4-BE49-F238E27FC236}">
                <a16:creationId xmlns:a16="http://schemas.microsoft.com/office/drawing/2014/main" id="{7DD1E1BF-F6D2-4245-BD38-137E132631F7}"/>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76886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Description">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ext Placeholder 8"/>
          <p:cNvSpPr>
            <a:spLocks noGrp="1"/>
          </p:cNvSpPr>
          <p:nvPr>
            <p:ph type="body" sz="quarter" idx="13" hasCustomPrompt="1"/>
          </p:nvPr>
        </p:nvSpPr>
        <p:spPr>
          <a:xfrm>
            <a:off x="838200" y="5589240"/>
            <a:ext cx="10515600" cy="626368"/>
          </a:xfrm>
          <a:prstGeom prst="rect">
            <a:avLst/>
          </a:prstGeom>
        </p:spPr>
        <p:txBody>
          <a:bodyPr anchor="b"/>
          <a:lstStyle>
            <a:lvl1pPr>
              <a:defRPr>
                <a:solidFill>
                  <a:schemeClr val="accent1"/>
                </a:solidFill>
              </a:defRPr>
            </a:lvl1pPr>
            <a:lvl2pPr>
              <a:defRPr>
                <a:solidFill>
                  <a:schemeClr val="tx1">
                    <a:lumMod val="65000"/>
                    <a:lumOff val="35000"/>
                  </a:schemeClr>
                </a:solidFill>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spcBef>
                <a:spcPts val="1200"/>
              </a:spcBef>
            </a:pPr>
            <a:r>
              <a:rPr lang="en-US"/>
              <a:t>Insert a short description here</a:t>
            </a:r>
          </a:p>
        </p:txBody>
      </p:sp>
      <p:pic>
        <p:nvPicPr>
          <p:cNvPr id="9" name="Picture 1">
            <a:extLst>
              <a:ext uri="{FF2B5EF4-FFF2-40B4-BE49-F238E27FC236}">
                <a16:creationId xmlns:a16="http://schemas.microsoft.com/office/drawing/2014/main" id="{242613BC-04CB-454A-84A5-62BE641740E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id="{BA145323-A558-460B-A0C0-5973B8604F9F}"/>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379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2 Columns">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sz="half" idx="1"/>
          </p:nvPr>
        </p:nvSpPr>
        <p:spPr>
          <a:xfrm>
            <a:off x="838200" y="1825625"/>
            <a:ext cx="5041776" cy="4351338"/>
          </a:xfrm>
          <a:prstGeom prst="rect">
            <a:avLst/>
          </a:prstGeom>
        </p:spPr>
        <p:txBody>
          <a:bodyPr vert="horz" lIns="0" tIns="45720" rIns="91440" bIns="45720" rtlCol="0">
            <a:normAutofit/>
          </a:bodyPr>
          <a:lstStyle>
            <a:lvl1pPr>
              <a:spcAft>
                <a:spcPts val="1800"/>
              </a:spcAft>
              <a:defRPr lang="en-US" sz="3200">
                <a:solidFill>
                  <a:schemeClr val="accent3"/>
                </a:solidFill>
                <a:latin typeface="+mj-lt"/>
              </a:defRPr>
            </a:lvl1pPr>
            <a:lvl2pPr>
              <a:spcAft>
                <a:spcPts val="1800"/>
              </a:spcAft>
              <a:defRPr lang="en-US" sz="2800">
                <a:solidFill>
                  <a:schemeClr val="accent3"/>
                </a:solidFill>
                <a:latin typeface="+mj-lt"/>
              </a:defRPr>
            </a:lvl2pPr>
            <a:lvl3pPr>
              <a:spcAft>
                <a:spcPts val="1800"/>
              </a:spcAft>
              <a:defRPr lang="en-US" sz="2400">
                <a:solidFill>
                  <a:schemeClr val="accent3"/>
                </a:solidFill>
                <a:latin typeface="+mj-lt"/>
              </a:defRPr>
            </a:lvl3pPr>
            <a:lvl4pPr>
              <a:spcAft>
                <a:spcPts val="1800"/>
              </a:spcAft>
              <a:defRPr lang="en-US" sz="2000">
                <a:solidFill>
                  <a:schemeClr val="accent3"/>
                </a:solidFill>
                <a:latin typeface="+mj-lt"/>
              </a:defRPr>
            </a:lvl4pPr>
            <a:lvl5pPr>
              <a:spcAft>
                <a:spcPts val="1800"/>
              </a:spcAft>
              <a:defRPr lang="en-US" sz="20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p:cNvSpPr>
            <a:spLocks noGrp="1"/>
          </p:cNvSpPr>
          <p:nvPr>
            <p:ph sz="half" idx="2"/>
          </p:nvPr>
        </p:nvSpPr>
        <p:spPr>
          <a:xfrm>
            <a:off x="6312024" y="1825625"/>
            <a:ext cx="5041776" cy="4351338"/>
          </a:xfrm>
          <a:prstGeom prst="rect">
            <a:avLst/>
          </a:prstGeom>
        </p:spPr>
        <p:txBody>
          <a:bodyPr vert="horz" lIns="0" tIns="45720" rIns="91440" bIns="45720" rtlCol="0">
            <a:normAutofit/>
          </a:bodyPr>
          <a:lstStyle>
            <a:lvl1pPr>
              <a:spcAft>
                <a:spcPts val="1800"/>
              </a:spcAft>
              <a:defRPr lang="en-US" sz="3200">
                <a:solidFill>
                  <a:schemeClr val="accent3"/>
                </a:solidFill>
                <a:latin typeface="+mj-lt"/>
              </a:defRPr>
            </a:lvl1pPr>
            <a:lvl2pPr>
              <a:spcAft>
                <a:spcPts val="1800"/>
              </a:spcAft>
              <a:defRPr lang="en-US" sz="2800">
                <a:solidFill>
                  <a:schemeClr val="accent3"/>
                </a:solidFill>
                <a:latin typeface="+mj-lt"/>
              </a:defRPr>
            </a:lvl2pPr>
            <a:lvl3pPr>
              <a:spcAft>
                <a:spcPts val="1800"/>
              </a:spcAft>
              <a:defRPr lang="en-US" sz="2400">
                <a:solidFill>
                  <a:schemeClr val="accent3"/>
                </a:solidFill>
                <a:latin typeface="+mj-lt"/>
              </a:defRPr>
            </a:lvl3pPr>
            <a:lvl4pPr>
              <a:spcAft>
                <a:spcPts val="1800"/>
              </a:spcAft>
              <a:defRPr lang="en-US" sz="2000">
                <a:solidFill>
                  <a:schemeClr val="accent3"/>
                </a:solidFill>
                <a:latin typeface="+mj-lt"/>
              </a:defRPr>
            </a:lvl4pPr>
            <a:lvl5pPr>
              <a:spcAft>
                <a:spcPts val="1800"/>
              </a:spcAft>
              <a:defRPr lang="en-US" sz="20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
            <a:extLst>
              <a:ext uri="{FF2B5EF4-FFF2-40B4-BE49-F238E27FC236}">
                <a16:creationId xmlns:a16="http://schemas.microsoft.com/office/drawing/2014/main" id="{CDB829BB-7FE9-4A13-A27F-802E81DE762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a:extLst>
              <a:ext uri="{FF2B5EF4-FFF2-40B4-BE49-F238E27FC236}">
                <a16:creationId xmlns:a16="http://schemas.microsoft.com/office/drawing/2014/main" id="{A391B8CE-6299-470E-9C78-B136FFC4C21A}"/>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78318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 Dark">
    <p:bg>
      <p:bgPr>
        <a:solidFill>
          <a:schemeClr val="tx2"/>
        </a:solidFill>
        <a:effectLst/>
      </p:bgPr>
    </p:bg>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bg1"/>
                </a:solidFill>
                <a:latin typeface="+mn-lt"/>
              </a:defRPr>
            </a:lvl1p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lIns="0">
            <a:normAutofit/>
          </a:bodyPr>
          <a:lstStyle>
            <a:lvl1pPr>
              <a:spcAft>
                <a:spcPts val="1200"/>
              </a:spcAft>
              <a:defRPr sz="4000">
                <a:solidFill>
                  <a:schemeClr val="bg1"/>
                </a:solidFill>
                <a:latin typeface="+mj-lt"/>
              </a:defRPr>
            </a:lvl1pPr>
            <a:lvl2pPr>
              <a:spcAft>
                <a:spcPts val="1200"/>
              </a:spcAft>
              <a:defRPr sz="3600">
                <a:solidFill>
                  <a:schemeClr val="bg1"/>
                </a:solidFill>
                <a:latin typeface="+mj-lt"/>
              </a:defRPr>
            </a:lvl2pPr>
            <a:lvl3pPr>
              <a:spcAft>
                <a:spcPts val="1200"/>
              </a:spcAft>
              <a:defRPr sz="3200">
                <a:solidFill>
                  <a:schemeClr val="bg1"/>
                </a:solidFill>
                <a:latin typeface="+mj-lt"/>
              </a:defRPr>
            </a:lvl3pPr>
            <a:lvl4pPr>
              <a:spcAft>
                <a:spcPts val="1200"/>
              </a:spcAft>
              <a:defRPr sz="2800">
                <a:solidFill>
                  <a:schemeClr val="bg1"/>
                </a:solidFill>
                <a:latin typeface="+mj-lt"/>
              </a:defRPr>
            </a:lvl4pPr>
            <a:lvl5pPr>
              <a:spcAft>
                <a:spcPts val="1200"/>
              </a:spcAft>
              <a:defRPr sz="2800">
                <a:solidFill>
                  <a:schemeClr val="bg1"/>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pic>
        <p:nvPicPr>
          <p:cNvPr id="9" name="Picture 1">
            <a:extLst>
              <a:ext uri="{FF2B5EF4-FFF2-40B4-BE49-F238E27FC236}">
                <a16:creationId xmlns:a16="http://schemas.microsoft.com/office/drawing/2014/main" id="{C5560DE8-F22A-47B5-B36C-ED4BF247671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0553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Dark">
    <p:bg>
      <p:bgPr>
        <a:solidFill>
          <a:schemeClr val="tx2"/>
        </a:solidFill>
        <a:effectLst/>
      </p:bgPr>
    </p:bg>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bg1"/>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57630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ote - Dark">
    <p:bg>
      <p:bgPr>
        <a:solidFill>
          <a:schemeClr val="tx2"/>
        </a:solidFill>
        <a:effectLst/>
      </p:bgPr>
    </p:bg>
    <p:spTree>
      <p:nvGrpSpPr>
        <p:cNvPr id="1" name=""/>
        <p:cNvGrpSpPr/>
        <p:nvPr/>
      </p:nvGrpSpPr>
      <p:grpSpPr>
        <a:xfrm>
          <a:off x="0" y="0"/>
          <a:ext cx="0" cy="0"/>
          <a:chOff x="0" y="0"/>
          <a:chExt cx="0" cy="0"/>
        </a:xfrm>
      </p:grpSpPr>
      <p:sp>
        <p:nvSpPr>
          <p:cNvPr id="9" name="Freeform: Shape 8"/>
          <p:cNvSpPr/>
          <p:nvPr userDrawn="1"/>
        </p:nvSpPr>
        <p:spPr>
          <a:xfrm>
            <a:off x="0" y="1"/>
            <a:ext cx="9962166" cy="4723331"/>
          </a:xfrm>
          <a:custGeom>
            <a:avLst/>
            <a:gdLst>
              <a:gd name="connsiteX0" fmla="*/ 0 w 9962166"/>
              <a:gd name="connsiteY0" fmla="*/ 0 h 4723331"/>
              <a:gd name="connsiteX1" fmla="*/ 9962166 w 9962166"/>
              <a:gd name="connsiteY1" fmla="*/ 0 h 4723331"/>
              <a:gd name="connsiteX2" fmla="*/ 3628293 w 9962166"/>
              <a:gd name="connsiteY2" fmla="*/ 4723331 h 4723331"/>
              <a:gd name="connsiteX3" fmla="*/ 0 w 9962166"/>
              <a:gd name="connsiteY3" fmla="*/ 2098805 h 4723331"/>
            </a:gdLst>
            <a:ahLst/>
            <a:cxnLst>
              <a:cxn ang="0">
                <a:pos x="connsiteX0" y="connsiteY0"/>
              </a:cxn>
              <a:cxn ang="0">
                <a:pos x="connsiteX1" y="connsiteY1"/>
              </a:cxn>
              <a:cxn ang="0">
                <a:pos x="connsiteX2" y="connsiteY2"/>
              </a:cxn>
              <a:cxn ang="0">
                <a:pos x="connsiteX3" y="connsiteY3"/>
              </a:cxn>
            </a:cxnLst>
            <a:rect l="l" t="t" r="r" b="b"/>
            <a:pathLst>
              <a:path w="9962166" h="4723331">
                <a:moveTo>
                  <a:pt x="0" y="0"/>
                </a:moveTo>
                <a:lnTo>
                  <a:pt x="9962166" y="0"/>
                </a:lnTo>
                <a:lnTo>
                  <a:pt x="3628293" y="4723331"/>
                </a:lnTo>
                <a:lnTo>
                  <a:pt x="0" y="2098805"/>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p:cNvSpPr/>
          <p:nvPr userDrawn="1"/>
        </p:nvSpPr>
        <p:spPr>
          <a:xfrm rot="5400000">
            <a:off x="-487322" y="3075509"/>
            <a:ext cx="4269815" cy="3295170"/>
          </a:xfrm>
          <a:custGeom>
            <a:avLst/>
            <a:gdLst>
              <a:gd name="connsiteX0" fmla="*/ 0 w 4269815"/>
              <a:gd name="connsiteY0" fmla="*/ 3295170 h 3295170"/>
              <a:gd name="connsiteX1" fmla="*/ 2383562 w 4269815"/>
              <a:gd name="connsiteY1" fmla="*/ 0 h 3295170"/>
              <a:gd name="connsiteX2" fmla="*/ 4269815 w 4269815"/>
              <a:gd name="connsiteY2" fmla="*/ 2529419 h 3295170"/>
              <a:gd name="connsiteX3" fmla="*/ 4269815 w 4269815"/>
              <a:gd name="connsiteY3" fmla="*/ 3295170 h 3295170"/>
            </a:gdLst>
            <a:ahLst/>
            <a:cxnLst>
              <a:cxn ang="0">
                <a:pos x="connsiteX0" y="connsiteY0"/>
              </a:cxn>
              <a:cxn ang="0">
                <a:pos x="connsiteX1" y="connsiteY1"/>
              </a:cxn>
              <a:cxn ang="0">
                <a:pos x="connsiteX2" y="connsiteY2"/>
              </a:cxn>
              <a:cxn ang="0">
                <a:pos x="connsiteX3" y="connsiteY3"/>
              </a:cxn>
            </a:cxnLst>
            <a:rect l="l" t="t" r="r" b="b"/>
            <a:pathLst>
              <a:path w="4269815" h="3295170">
                <a:moveTo>
                  <a:pt x="0" y="3295170"/>
                </a:moveTo>
                <a:lnTo>
                  <a:pt x="2383562" y="0"/>
                </a:lnTo>
                <a:lnTo>
                  <a:pt x="4269815" y="2529419"/>
                </a:lnTo>
                <a:lnTo>
                  <a:pt x="4269815" y="3295170"/>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p:cNvSpPr/>
          <p:nvPr userDrawn="1"/>
        </p:nvSpPr>
        <p:spPr>
          <a:xfrm rot="10800000" flipV="1">
            <a:off x="1423477" y="5213253"/>
            <a:ext cx="4479354" cy="1644747"/>
          </a:xfrm>
          <a:custGeom>
            <a:avLst/>
            <a:gdLst>
              <a:gd name="connsiteX0" fmla="*/ 2273790 w 4479354"/>
              <a:gd name="connsiteY0" fmla="*/ 0 h 1644747"/>
              <a:gd name="connsiteX1" fmla="*/ 0 w 4479354"/>
              <a:gd name="connsiteY1" fmla="*/ 1644747 h 1644747"/>
              <a:gd name="connsiteX2" fmla="*/ 4479354 w 4479354"/>
              <a:gd name="connsiteY2" fmla="*/ 1644747 h 1644747"/>
            </a:gdLst>
            <a:ahLst/>
            <a:cxnLst>
              <a:cxn ang="0">
                <a:pos x="connsiteX0" y="connsiteY0"/>
              </a:cxn>
              <a:cxn ang="0">
                <a:pos x="connsiteX1" y="connsiteY1"/>
              </a:cxn>
              <a:cxn ang="0">
                <a:pos x="connsiteX2" y="connsiteY2"/>
              </a:cxn>
            </a:cxnLst>
            <a:rect l="l" t="t" r="r" b="b"/>
            <a:pathLst>
              <a:path w="4479354" h="1644747">
                <a:moveTo>
                  <a:pt x="2273790" y="0"/>
                </a:moveTo>
                <a:lnTo>
                  <a:pt x="0" y="1644747"/>
                </a:lnTo>
                <a:lnTo>
                  <a:pt x="4479354" y="1644747"/>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2"/>
          <p:cNvSpPr>
            <a:spLocks noGrp="1"/>
          </p:cNvSpPr>
          <p:nvPr>
            <p:ph idx="1" hasCustomPrompt="1"/>
          </p:nvPr>
        </p:nvSpPr>
        <p:spPr>
          <a:xfrm>
            <a:off x="838200" y="2036486"/>
            <a:ext cx="10515600" cy="3379551"/>
          </a:xfrm>
          <a:prstGeom prst="rect">
            <a:avLst/>
          </a:prstGeom>
        </p:spPr>
        <p:txBody>
          <a:bodyPr lIns="0" tIns="274320" rIns="0" bIns="0" anchor="ctr">
            <a:normAutofit/>
          </a:bodyPr>
          <a:lstStyle>
            <a:lvl1pPr marL="0" indent="0" algn="r">
              <a:spcBef>
                <a:spcPts val="1200"/>
              </a:spcBef>
              <a:buNone/>
              <a:defRPr sz="7200">
                <a:solidFill>
                  <a:schemeClr val="bg1"/>
                </a:solidFill>
                <a:latin typeface="+mn-lt"/>
                <a:ea typeface="Roboto" panose="02000000000000000000" pitchFamily="2" charset="0"/>
              </a:defRPr>
            </a:lvl1pPr>
            <a:lvl2pPr marL="457200" indent="0" algn="ctr">
              <a:spcBef>
                <a:spcPts val="1200"/>
              </a:spcBef>
              <a:buNone/>
              <a:defRPr sz="2800">
                <a:solidFill>
                  <a:schemeClr val="bg1"/>
                </a:solidFill>
                <a:latin typeface="Roboto" panose="02000000000000000000" pitchFamily="2" charset="0"/>
                <a:ea typeface="Roboto" panose="02000000000000000000" pitchFamily="2" charset="0"/>
              </a:defRPr>
            </a:lvl2pPr>
            <a:lvl3pPr marL="914400" indent="0" algn="ctr">
              <a:spcBef>
                <a:spcPts val="1200"/>
              </a:spcBef>
              <a:buNone/>
              <a:defRPr sz="2400">
                <a:solidFill>
                  <a:schemeClr val="bg1"/>
                </a:solidFill>
                <a:latin typeface="Roboto" panose="02000000000000000000" pitchFamily="2" charset="0"/>
                <a:ea typeface="Roboto" panose="02000000000000000000" pitchFamily="2" charset="0"/>
              </a:defRPr>
            </a:lvl3pPr>
            <a:lvl4pPr marL="1371600" indent="0" algn="ctr">
              <a:spcBef>
                <a:spcPts val="1200"/>
              </a:spcBef>
              <a:buNone/>
              <a:defRPr sz="2000">
                <a:solidFill>
                  <a:schemeClr val="bg1"/>
                </a:solidFill>
                <a:latin typeface="Roboto" panose="02000000000000000000" pitchFamily="2" charset="0"/>
                <a:ea typeface="Roboto" panose="02000000000000000000" pitchFamily="2" charset="0"/>
              </a:defRPr>
            </a:lvl4pPr>
            <a:lvl5pPr marL="1828800" indent="0" algn="ctr">
              <a:spcBef>
                <a:spcPts val="1200"/>
              </a:spcBef>
              <a:buNone/>
              <a:defRPr sz="2000">
                <a:solidFill>
                  <a:schemeClr val="bg1"/>
                </a:solidFill>
                <a:latin typeface="Roboto" panose="02000000000000000000" pitchFamily="2" charset="0"/>
                <a:ea typeface="Roboto" panose="02000000000000000000" pitchFamily="2" charset="0"/>
              </a:defRPr>
            </a:lvl5pPr>
          </a:lstStyle>
          <a:p>
            <a:pPr lvl="0"/>
            <a:r>
              <a:rPr lang="en-US"/>
              <a:t>Your Quote Goes Here</a:t>
            </a:r>
          </a:p>
        </p:txBody>
      </p:sp>
      <p:sp>
        <p:nvSpPr>
          <p:cNvPr id="7" name="Text Placeholder 8"/>
          <p:cNvSpPr>
            <a:spLocks noGrp="1"/>
          </p:cNvSpPr>
          <p:nvPr>
            <p:ph type="body" sz="quarter" idx="13" hasCustomPrompt="1"/>
          </p:nvPr>
        </p:nvSpPr>
        <p:spPr>
          <a:xfrm>
            <a:off x="838200" y="5416037"/>
            <a:ext cx="10515599" cy="504849"/>
          </a:xfrm>
          <a:prstGeom prst="rect">
            <a:avLst/>
          </a:prstGeom>
        </p:spPr>
        <p:txBody>
          <a:bodyPr anchor="b"/>
          <a:lstStyle>
            <a:lvl1pPr marL="0" indent="0" algn="r">
              <a:buNone/>
              <a:defRPr i="1">
                <a:solidFill>
                  <a:schemeClr val="tx1">
                    <a:lumMod val="50000"/>
                    <a:lumOff val="50000"/>
                  </a:schemeClr>
                </a:solidFill>
              </a:defRPr>
            </a:lvl1pPr>
          </a:lstStyle>
          <a:p>
            <a:pPr lvl="0"/>
            <a:r>
              <a:rPr lang="en-US"/>
              <a:t>Author</a:t>
            </a:r>
          </a:p>
        </p:txBody>
      </p:sp>
      <p:sp>
        <p:nvSpPr>
          <p:cNvPr id="14" name="Freeform: Shape 13"/>
          <p:cNvSpPr/>
          <p:nvPr userDrawn="1"/>
        </p:nvSpPr>
        <p:spPr>
          <a:xfrm>
            <a:off x="8820597" y="548680"/>
            <a:ext cx="2533203" cy="1745300"/>
          </a:xfrm>
          <a:custGeom>
            <a:avLst/>
            <a:gdLst>
              <a:gd name="connsiteX0" fmla="*/ 850180 w 1028774"/>
              <a:gd name="connsiteY0" fmla="*/ 0 h 708794"/>
              <a:gd name="connsiteX1" fmla="*/ 958081 w 1028774"/>
              <a:gd name="connsiteY1" fmla="*/ 89297 h 708794"/>
              <a:gd name="connsiteX2" fmla="*/ 820415 w 1028774"/>
              <a:gd name="connsiteY2" fmla="*/ 319981 h 708794"/>
              <a:gd name="connsiteX3" fmla="*/ 1028774 w 1028774"/>
              <a:gd name="connsiteY3" fmla="*/ 319981 h 708794"/>
              <a:gd name="connsiteX4" fmla="*/ 1028774 w 1028774"/>
              <a:gd name="connsiteY4" fmla="*/ 708794 h 708794"/>
              <a:gd name="connsiteX5" fmla="*/ 545083 w 1028774"/>
              <a:gd name="connsiteY5" fmla="*/ 708794 h 708794"/>
              <a:gd name="connsiteX6" fmla="*/ 545083 w 1028774"/>
              <a:gd name="connsiteY6" fmla="*/ 442764 h 708794"/>
              <a:gd name="connsiteX7" fmla="*/ 850180 w 1028774"/>
              <a:gd name="connsiteY7" fmla="*/ 0 h 708794"/>
              <a:gd name="connsiteX8" fmla="*/ 303731 w 1028774"/>
              <a:gd name="connsiteY8" fmla="*/ 0 h 708794"/>
              <a:gd name="connsiteX9" fmla="*/ 411137 w 1028774"/>
              <a:gd name="connsiteY9" fmla="*/ 89297 h 708794"/>
              <a:gd name="connsiteX10" fmla="*/ 275332 w 1028774"/>
              <a:gd name="connsiteY10" fmla="*/ 319981 h 708794"/>
              <a:gd name="connsiteX11" fmla="*/ 483691 w 1028774"/>
              <a:gd name="connsiteY11" fmla="*/ 319981 h 708794"/>
              <a:gd name="connsiteX12" fmla="*/ 483691 w 1028774"/>
              <a:gd name="connsiteY12" fmla="*/ 708794 h 708794"/>
              <a:gd name="connsiteX13" fmla="*/ 0 w 1028774"/>
              <a:gd name="connsiteY13" fmla="*/ 708794 h 708794"/>
              <a:gd name="connsiteX14" fmla="*/ 0 w 1028774"/>
              <a:gd name="connsiteY14" fmla="*/ 442764 h 708794"/>
              <a:gd name="connsiteX15" fmla="*/ 303731 w 1028774"/>
              <a:gd name="connsiteY15" fmla="*/ 0 h 70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28774" h="708794">
                <a:moveTo>
                  <a:pt x="850180" y="0"/>
                </a:moveTo>
                <a:lnTo>
                  <a:pt x="958081" y="89297"/>
                </a:lnTo>
                <a:cubicBezTo>
                  <a:pt x="873745" y="173633"/>
                  <a:pt x="827856" y="250527"/>
                  <a:pt x="820415" y="319981"/>
                </a:cubicBezTo>
                <a:lnTo>
                  <a:pt x="1028774" y="319981"/>
                </a:lnTo>
                <a:lnTo>
                  <a:pt x="1028774" y="708794"/>
                </a:lnTo>
                <a:lnTo>
                  <a:pt x="545083" y="708794"/>
                </a:lnTo>
                <a:lnTo>
                  <a:pt x="545083" y="442764"/>
                </a:lnTo>
                <a:cubicBezTo>
                  <a:pt x="545083" y="281533"/>
                  <a:pt x="646782" y="133945"/>
                  <a:pt x="850180" y="0"/>
                </a:cubicBezTo>
                <a:close/>
                <a:moveTo>
                  <a:pt x="303731" y="0"/>
                </a:moveTo>
                <a:lnTo>
                  <a:pt x="411137" y="89297"/>
                </a:lnTo>
                <a:cubicBezTo>
                  <a:pt x="327945" y="173633"/>
                  <a:pt x="282676" y="250527"/>
                  <a:pt x="275332" y="319981"/>
                </a:cubicBezTo>
                <a:lnTo>
                  <a:pt x="483691" y="319981"/>
                </a:lnTo>
                <a:lnTo>
                  <a:pt x="483691" y="708794"/>
                </a:lnTo>
                <a:lnTo>
                  <a:pt x="0" y="708794"/>
                </a:lnTo>
                <a:lnTo>
                  <a:pt x="0" y="442764"/>
                </a:lnTo>
                <a:cubicBezTo>
                  <a:pt x="0" y="281533"/>
                  <a:pt x="101244" y="133945"/>
                  <a:pt x="30373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1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1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17" name="Straight Connector 16"/>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16244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g - Dark">
    <p:bg>
      <p:bgPr>
        <a:solidFill>
          <a:schemeClr val="tx2"/>
        </a:solidFill>
        <a:effectLst/>
      </p:bgPr>
    </p:bg>
    <p:spTree>
      <p:nvGrpSpPr>
        <p:cNvPr id="1" name=""/>
        <p:cNvGrpSpPr/>
        <p:nvPr/>
      </p:nvGrpSpPr>
      <p:grpSpPr>
        <a:xfrm>
          <a:off x="0" y="0"/>
          <a:ext cx="0" cy="0"/>
          <a:chOff x="0" y="0"/>
          <a:chExt cx="0" cy="0"/>
        </a:xfrm>
      </p:grpSpPr>
      <p:sp>
        <p:nvSpPr>
          <p:cNvPr id="12" name="Freeform: Shape 11"/>
          <p:cNvSpPr/>
          <p:nvPr userDrawn="1"/>
        </p:nvSpPr>
        <p:spPr>
          <a:xfrm>
            <a:off x="0" y="1"/>
            <a:ext cx="9962166" cy="4723331"/>
          </a:xfrm>
          <a:custGeom>
            <a:avLst/>
            <a:gdLst>
              <a:gd name="connsiteX0" fmla="*/ 0 w 9962166"/>
              <a:gd name="connsiteY0" fmla="*/ 0 h 4723331"/>
              <a:gd name="connsiteX1" fmla="*/ 9962166 w 9962166"/>
              <a:gd name="connsiteY1" fmla="*/ 0 h 4723331"/>
              <a:gd name="connsiteX2" fmla="*/ 3628293 w 9962166"/>
              <a:gd name="connsiteY2" fmla="*/ 4723331 h 4723331"/>
              <a:gd name="connsiteX3" fmla="*/ 0 w 9962166"/>
              <a:gd name="connsiteY3" fmla="*/ 2098805 h 4723331"/>
            </a:gdLst>
            <a:ahLst/>
            <a:cxnLst>
              <a:cxn ang="0">
                <a:pos x="connsiteX0" y="connsiteY0"/>
              </a:cxn>
              <a:cxn ang="0">
                <a:pos x="connsiteX1" y="connsiteY1"/>
              </a:cxn>
              <a:cxn ang="0">
                <a:pos x="connsiteX2" y="connsiteY2"/>
              </a:cxn>
              <a:cxn ang="0">
                <a:pos x="connsiteX3" y="connsiteY3"/>
              </a:cxn>
            </a:cxnLst>
            <a:rect l="l" t="t" r="r" b="b"/>
            <a:pathLst>
              <a:path w="9962166" h="4723331">
                <a:moveTo>
                  <a:pt x="0" y="0"/>
                </a:moveTo>
                <a:lnTo>
                  <a:pt x="9962166" y="0"/>
                </a:lnTo>
                <a:lnTo>
                  <a:pt x="3628293" y="4723331"/>
                </a:lnTo>
                <a:lnTo>
                  <a:pt x="0" y="2098805"/>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p:cNvSpPr/>
          <p:nvPr userDrawn="1"/>
        </p:nvSpPr>
        <p:spPr>
          <a:xfrm rot="5400000">
            <a:off x="-487322" y="3075509"/>
            <a:ext cx="4269815" cy="3295170"/>
          </a:xfrm>
          <a:custGeom>
            <a:avLst/>
            <a:gdLst>
              <a:gd name="connsiteX0" fmla="*/ 0 w 4269815"/>
              <a:gd name="connsiteY0" fmla="*/ 3295170 h 3295170"/>
              <a:gd name="connsiteX1" fmla="*/ 2383562 w 4269815"/>
              <a:gd name="connsiteY1" fmla="*/ 0 h 3295170"/>
              <a:gd name="connsiteX2" fmla="*/ 4269815 w 4269815"/>
              <a:gd name="connsiteY2" fmla="*/ 2529419 h 3295170"/>
              <a:gd name="connsiteX3" fmla="*/ 4269815 w 4269815"/>
              <a:gd name="connsiteY3" fmla="*/ 3295170 h 3295170"/>
            </a:gdLst>
            <a:ahLst/>
            <a:cxnLst>
              <a:cxn ang="0">
                <a:pos x="connsiteX0" y="connsiteY0"/>
              </a:cxn>
              <a:cxn ang="0">
                <a:pos x="connsiteX1" y="connsiteY1"/>
              </a:cxn>
              <a:cxn ang="0">
                <a:pos x="connsiteX2" y="connsiteY2"/>
              </a:cxn>
              <a:cxn ang="0">
                <a:pos x="connsiteX3" y="connsiteY3"/>
              </a:cxn>
            </a:cxnLst>
            <a:rect l="l" t="t" r="r" b="b"/>
            <a:pathLst>
              <a:path w="4269815" h="3295170">
                <a:moveTo>
                  <a:pt x="0" y="3295170"/>
                </a:moveTo>
                <a:lnTo>
                  <a:pt x="2383562" y="0"/>
                </a:lnTo>
                <a:lnTo>
                  <a:pt x="4269815" y="2529419"/>
                </a:lnTo>
                <a:lnTo>
                  <a:pt x="4269815" y="3295170"/>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p:cNvSpPr/>
          <p:nvPr userDrawn="1"/>
        </p:nvSpPr>
        <p:spPr>
          <a:xfrm rot="10800000" flipV="1">
            <a:off x="1423477" y="5213253"/>
            <a:ext cx="4479354" cy="1644747"/>
          </a:xfrm>
          <a:custGeom>
            <a:avLst/>
            <a:gdLst>
              <a:gd name="connsiteX0" fmla="*/ 2273790 w 4479354"/>
              <a:gd name="connsiteY0" fmla="*/ 0 h 1644747"/>
              <a:gd name="connsiteX1" fmla="*/ 0 w 4479354"/>
              <a:gd name="connsiteY1" fmla="*/ 1644747 h 1644747"/>
              <a:gd name="connsiteX2" fmla="*/ 4479354 w 4479354"/>
              <a:gd name="connsiteY2" fmla="*/ 1644747 h 1644747"/>
            </a:gdLst>
            <a:ahLst/>
            <a:cxnLst>
              <a:cxn ang="0">
                <a:pos x="connsiteX0" y="connsiteY0"/>
              </a:cxn>
              <a:cxn ang="0">
                <a:pos x="connsiteX1" y="connsiteY1"/>
              </a:cxn>
              <a:cxn ang="0">
                <a:pos x="connsiteX2" y="connsiteY2"/>
              </a:cxn>
            </a:cxnLst>
            <a:rect l="l" t="t" r="r" b="b"/>
            <a:pathLst>
              <a:path w="4479354" h="1644747">
                <a:moveTo>
                  <a:pt x="2273790" y="0"/>
                </a:moveTo>
                <a:lnTo>
                  <a:pt x="0" y="1644747"/>
                </a:lnTo>
                <a:lnTo>
                  <a:pt x="4479354" y="1644747"/>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hasCustomPrompt="1"/>
          </p:nvPr>
        </p:nvSpPr>
        <p:spPr>
          <a:xfrm>
            <a:off x="2511525" y="2580"/>
            <a:ext cx="7168950" cy="5244513"/>
          </a:xfrm>
          <a:prstGeom prst="rect">
            <a:avLst/>
          </a:prstGeom>
          <a:noFill/>
        </p:spPr>
        <p:txBody>
          <a:bodyPr vert="horz" wrap="none" lIns="91440" tIns="45720" rIns="91440" bIns="45720" rtlCol="0" anchor="ctr">
            <a:spAutoFit/>
          </a:bodyPr>
          <a:lstStyle>
            <a:lvl1pPr>
              <a:defRPr lang="en-US" sz="37200" b="1">
                <a:solidFill>
                  <a:schemeClr val="bg1"/>
                </a:solidFill>
                <a:latin typeface="+mn-lt"/>
                <a:ea typeface="+mn-ea"/>
                <a:cs typeface="+mn-cs"/>
              </a:defRPr>
            </a:lvl1pPr>
          </a:lstStyle>
          <a:p>
            <a:pPr marL="0" lvl="0" algn="ctr" defTabSz="914354"/>
            <a:r>
              <a:rPr lang="en-US"/>
              <a:t>BIG</a:t>
            </a:r>
          </a:p>
        </p:txBody>
      </p:sp>
      <p:sp>
        <p:nvSpPr>
          <p:cNvPr id="10" name="Text Placeholder 2"/>
          <p:cNvSpPr>
            <a:spLocks noGrp="1"/>
          </p:cNvSpPr>
          <p:nvPr>
            <p:ph type="body" idx="1"/>
          </p:nvPr>
        </p:nvSpPr>
        <p:spPr>
          <a:xfrm>
            <a:off x="2809875" y="5565922"/>
            <a:ext cx="6572251" cy="790428"/>
          </a:xfrm>
          <a:prstGeom prst="rect">
            <a:avLst/>
          </a:prstGeom>
        </p:spPr>
        <p:txBody>
          <a:bodyPr/>
          <a:lstStyle>
            <a:lvl1pPr marL="0" indent="0" algn="ctr">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1" name="Text Placeholder 4"/>
          <p:cNvSpPr>
            <a:spLocks noGrp="1"/>
          </p:cNvSpPr>
          <p:nvPr>
            <p:ph type="body" sz="quarter" idx="13" hasCustomPrompt="1"/>
          </p:nvPr>
        </p:nvSpPr>
        <p:spPr>
          <a:xfrm>
            <a:off x="4032250" y="4381100"/>
            <a:ext cx="4127500" cy="977900"/>
          </a:xfrm>
          <a:prstGeom prst="rect">
            <a:avLst/>
          </a:prstGeom>
        </p:spPr>
        <p:txBody>
          <a:bodyPr>
            <a:noAutofit/>
          </a:bodyPr>
          <a:lstStyle>
            <a:lvl1pPr marL="0" indent="0" algn="ctr">
              <a:buNone/>
              <a:defRPr sz="5400" b="1">
                <a:solidFill>
                  <a:schemeClr val="accent1"/>
                </a:solidFill>
              </a:defRPr>
            </a:lvl1pPr>
            <a:lvl2pPr marL="457200" indent="0" algn="ctr">
              <a:buNone/>
              <a:defRPr sz="4800" b="1">
                <a:solidFill>
                  <a:schemeClr val="accent3"/>
                </a:solidFill>
              </a:defRPr>
            </a:lvl2pPr>
            <a:lvl3pPr marL="914400" indent="0" algn="ctr">
              <a:buNone/>
              <a:defRPr sz="4400" b="1">
                <a:solidFill>
                  <a:schemeClr val="accent3"/>
                </a:solidFill>
              </a:defRPr>
            </a:lvl3pPr>
            <a:lvl4pPr marL="1371600" indent="0" algn="ctr">
              <a:buNone/>
              <a:defRPr sz="4000" b="1">
                <a:solidFill>
                  <a:schemeClr val="accent3"/>
                </a:solidFill>
              </a:defRPr>
            </a:lvl4pPr>
            <a:lvl5pPr marL="1828800" indent="0" algn="ctr">
              <a:buNone/>
              <a:defRPr sz="4000" b="1">
                <a:solidFill>
                  <a:schemeClr val="accent3"/>
                </a:solidFill>
              </a:defRPr>
            </a:lvl5pPr>
          </a:lstStyle>
          <a:p>
            <a:pPr lvl="0"/>
            <a:r>
              <a:rPr lang="en-US"/>
              <a:t>…is beautiful</a:t>
            </a:r>
          </a:p>
        </p:txBody>
      </p:sp>
      <p:cxnSp>
        <p:nvCxnSpPr>
          <p:cNvPr id="16" name="Straight Connector 15"/>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7"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22"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23"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24" name="Straight Connector 23"/>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65915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ull Picture">
    <p:spTree>
      <p:nvGrpSpPr>
        <p:cNvPr id="1" name=""/>
        <p:cNvGrpSpPr/>
        <p:nvPr/>
      </p:nvGrpSpPr>
      <p:grpSpPr>
        <a:xfrm>
          <a:off x="0" y="0"/>
          <a:ext cx="0" cy="0"/>
          <a:chOff x="0" y="0"/>
          <a:chExt cx="0" cy="0"/>
        </a:xfrm>
      </p:grpSpPr>
      <p:sp>
        <p:nvSpPr>
          <p:cNvPr id="24" name="Picture Placeholder 23"/>
          <p:cNvSpPr>
            <a:spLocks noGrp="1"/>
          </p:cNvSpPr>
          <p:nvPr>
            <p:ph type="pic" sz="quarter" idx="13"/>
          </p:nvPr>
        </p:nvSpPr>
        <p:spPr>
          <a:xfrm>
            <a:off x="1" y="-1"/>
            <a:ext cx="12191999" cy="6858003"/>
          </a:xfrm>
          <a:custGeom>
            <a:avLst/>
            <a:gdLst>
              <a:gd name="connsiteX0" fmla="*/ 3629041 w 12191999"/>
              <a:gd name="connsiteY0" fmla="*/ 5213254 h 6858003"/>
              <a:gd name="connsiteX1" fmla="*/ 5902830 w 12191999"/>
              <a:gd name="connsiteY1" fmla="*/ 6858001 h 6858003"/>
              <a:gd name="connsiteX2" fmla="*/ 1423476 w 12191999"/>
              <a:gd name="connsiteY2" fmla="*/ 6858001 h 6858003"/>
              <a:gd name="connsiteX3" fmla="*/ 0 w 12191999"/>
              <a:gd name="connsiteY3" fmla="*/ 2588188 h 6858003"/>
              <a:gd name="connsiteX4" fmla="*/ 3295170 w 12191999"/>
              <a:gd name="connsiteY4" fmla="*/ 4971750 h 6858003"/>
              <a:gd name="connsiteX5" fmla="*/ 765751 w 12191999"/>
              <a:gd name="connsiteY5" fmla="*/ 6858003 h 6858003"/>
              <a:gd name="connsiteX6" fmla="*/ 0 w 12191999"/>
              <a:gd name="connsiteY6" fmla="*/ 6858003 h 6858003"/>
              <a:gd name="connsiteX7" fmla="*/ 0 w 12191999"/>
              <a:gd name="connsiteY7" fmla="*/ 1 h 6858003"/>
              <a:gd name="connsiteX8" fmla="*/ 9962165 w 12191999"/>
              <a:gd name="connsiteY8" fmla="*/ 1 h 6858003"/>
              <a:gd name="connsiteX9" fmla="*/ 3628293 w 12191999"/>
              <a:gd name="connsiteY9" fmla="*/ 4723332 h 6858003"/>
              <a:gd name="connsiteX10" fmla="*/ 0 w 12191999"/>
              <a:gd name="connsiteY10" fmla="*/ 2098807 h 6858003"/>
              <a:gd name="connsiteX11" fmla="*/ 10628317 w 12191999"/>
              <a:gd name="connsiteY11" fmla="*/ 0 h 6858003"/>
              <a:gd name="connsiteX12" fmla="*/ 12191999 w 12191999"/>
              <a:gd name="connsiteY12" fmla="*/ 0 h 6858003"/>
              <a:gd name="connsiteX13" fmla="*/ 12191999 w 12191999"/>
              <a:gd name="connsiteY13" fmla="*/ 6858002 h 6858003"/>
              <a:gd name="connsiteX14" fmla="*/ 6601008 w 12191999"/>
              <a:gd name="connsiteY14" fmla="*/ 6858002 h 6858003"/>
              <a:gd name="connsiteX15" fmla="*/ 3959920 w 12191999"/>
              <a:gd name="connsiteY15" fmla="*/ 4953147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1999" h="6858003">
                <a:moveTo>
                  <a:pt x="3629041" y="5213254"/>
                </a:moveTo>
                <a:lnTo>
                  <a:pt x="5902830" y="6858001"/>
                </a:lnTo>
                <a:lnTo>
                  <a:pt x="1423476" y="6858001"/>
                </a:lnTo>
                <a:close/>
                <a:moveTo>
                  <a:pt x="0" y="2588188"/>
                </a:moveTo>
                <a:lnTo>
                  <a:pt x="3295170" y="4971750"/>
                </a:lnTo>
                <a:lnTo>
                  <a:pt x="765751" y="6858003"/>
                </a:lnTo>
                <a:lnTo>
                  <a:pt x="0" y="6858003"/>
                </a:lnTo>
                <a:close/>
                <a:moveTo>
                  <a:pt x="0" y="1"/>
                </a:moveTo>
                <a:lnTo>
                  <a:pt x="9962165" y="1"/>
                </a:lnTo>
                <a:lnTo>
                  <a:pt x="3628293" y="4723332"/>
                </a:lnTo>
                <a:lnTo>
                  <a:pt x="0" y="2098807"/>
                </a:lnTo>
                <a:close/>
                <a:moveTo>
                  <a:pt x="10628317" y="0"/>
                </a:moveTo>
                <a:lnTo>
                  <a:pt x="12191999" y="0"/>
                </a:lnTo>
                <a:lnTo>
                  <a:pt x="12191999" y="6858002"/>
                </a:lnTo>
                <a:lnTo>
                  <a:pt x="6601008" y="6858002"/>
                </a:lnTo>
                <a:lnTo>
                  <a:pt x="3959920" y="4953147"/>
                </a:lnTo>
                <a:close/>
              </a:path>
            </a:pathLst>
          </a:custGeom>
        </p:spPr>
        <p:txBody>
          <a:bodyPr wrap="square">
            <a:noAutofit/>
          </a:bodyPr>
          <a:lstStyle/>
          <a:p>
            <a:endParaRPr lang="en-US" dirty="0"/>
          </a:p>
        </p:txBody>
      </p:sp>
      <p:sp>
        <p:nvSpPr>
          <p:cNvPr id="25" name="Title 1"/>
          <p:cNvSpPr>
            <a:spLocks noGrp="1"/>
          </p:cNvSpPr>
          <p:nvPr>
            <p:ph type="ctrTitle"/>
          </p:nvPr>
        </p:nvSpPr>
        <p:spPr>
          <a:xfrm>
            <a:off x="5879976" y="4851128"/>
            <a:ext cx="5842171" cy="1067644"/>
          </a:xfrm>
          <a:prstGeom prst="rect">
            <a:avLst/>
          </a:prstGeom>
        </p:spPr>
        <p:txBody>
          <a:bodyPr lIns="274320" rIns="0" anchor="b">
            <a:noAutofit/>
          </a:bodyPr>
          <a:lstStyle>
            <a:lvl1pPr algn="l">
              <a:defRPr sz="5400" b="1" cap="all" baseline="0">
                <a:solidFill>
                  <a:schemeClr val="accent2"/>
                </a:solidFill>
                <a:latin typeface="+mn-lt"/>
              </a:defRPr>
            </a:lvl1pPr>
          </a:lstStyle>
          <a:p>
            <a:r>
              <a:rPr lang="en-US"/>
              <a:t>Click to edit Master title style</a:t>
            </a:r>
          </a:p>
        </p:txBody>
      </p:sp>
      <p:sp>
        <p:nvSpPr>
          <p:cNvPr id="26" name="Subtitle 2"/>
          <p:cNvSpPr>
            <a:spLocks noGrp="1"/>
          </p:cNvSpPr>
          <p:nvPr>
            <p:ph type="subTitle" idx="1"/>
          </p:nvPr>
        </p:nvSpPr>
        <p:spPr>
          <a:xfrm>
            <a:off x="5879976" y="5949280"/>
            <a:ext cx="5842171" cy="480131"/>
          </a:xfrm>
          <a:prstGeom prst="rect">
            <a:avLst/>
          </a:prstGeom>
        </p:spPr>
        <p:txBody>
          <a:bodyPr wrap="square" lIns="274320" rIns="0">
            <a:spAutoFit/>
          </a:bodyPr>
          <a:lstStyle>
            <a:lvl1pPr marL="0" indent="0" algn="l">
              <a:buNone/>
              <a:defRPr sz="2800">
                <a:solidFill>
                  <a:schemeClr val="tx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1">
            <a:extLst>
              <a:ext uri="{FF2B5EF4-FFF2-40B4-BE49-F238E27FC236}">
                <a16:creationId xmlns:a16="http://schemas.microsoft.com/office/drawing/2014/main" id="{D6BD9776-1714-4FF9-912A-D60729393C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9515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and Title">
    <p:spTree>
      <p:nvGrpSpPr>
        <p:cNvPr id="1" name=""/>
        <p:cNvGrpSpPr/>
        <p:nvPr/>
      </p:nvGrpSpPr>
      <p:grpSpPr>
        <a:xfrm>
          <a:off x="0" y="0"/>
          <a:ext cx="0" cy="0"/>
          <a:chOff x="0" y="0"/>
          <a:chExt cx="0" cy="0"/>
        </a:xfrm>
      </p:grpSpPr>
      <p:sp>
        <p:nvSpPr>
          <p:cNvPr id="37" name="Freeform: Shape 36"/>
          <p:cNvSpPr/>
          <p:nvPr userDrawn="1"/>
        </p:nvSpPr>
        <p:spPr>
          <a:xfrm>
            <a:off x="0" y="4293096"/>
            <a:ext cx="12192000" cy="2564904"/>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icture Placeholder 7"/>
          <p:cNvSpPr>
            <a:spLocks noGrp="1"/>
          </p:cNvSpPr>
          <p:nvPr>
            <p:ph type="pic" sz="quarter" idx="13"/>
          </p:nvPr>
        </p:nvSpPr>
        <p:spPr>
          <a:xfrm>
            <a:off x="0" y="0"/>
            <a:ext cx="12192000" cy="5029201"/>
          </a:xfrm>
          <a:custGeom>
            <a:avLst/>
            <a:gdLst>
              <a:gd name="connsiteX0" fmla="*/ 0 w 12192000"/>
              <a:gd name="connsiteY0" fmla="*/ 0 h 5029201"/>
              <a:gd name="connsiteX1" fmla="*/ 12192000 w 12192000"/>
              <a:gd name="connsiteY1" fmla="*/ 0 h 5029201"/>
              <a:gd name="connsiteX2" fmla="*/ 12192000 w 12192000"/>
              <a:gd name="connsiteY2" fmla="*/ 2514601 h 5029201"/>
              <a:gd name="connsiteX3" fmla="*/ 12192000 w 12192000"/>
              <a:gd name="connsiteY3" fmla="*/ 5029201 h 5029201"/>
              <a:gd name="connsiteX4" fmla="*/ 6614601 w 12192000"/>
              <a:gd name="connsiteY4" fmla="*/ 5029201 h 5029201"/>
              <a:gd name="connsiteX5" fmla="*/ 6096000 w 12192000"/>
              <a:gd name="connsiteY5" fmla="*/ 4524815 h 5029201"/>
              <a:gd name="connsiteX6" fmla="*/ 5577400 w 12192000"/>
              <a:gd name="connsiteY6" fmla="*/ 5029201 h 5029201"/>
              <a:gd name="connsiteX7" fmla="*/ 0 w 12192000"/>
              <a:gd name="connsiteY7" fmla="*/ 5029201 h 502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029201">
                <a:moveTo>
                  <a:pt x="0" y="0"/>
                </a:moveTo>
                <a:lnTo>
                  <a:pt x="12192000" y="0"/>
                </a:lnTo>
                <a:lnTo>
                  <a:pt x="12192000" y="2514601"/>
                </a:lnTo>
                <a:lnTo>
                  <a:pt x="12192000" y="5029201"/>
                </a:lnTo>
                <a:lnTo>
                  <a:pt x="6614601" y="5029201"/>
                </a:lnTo>
                <a:lnTo>
                  <a:pt x="6096000" y="4524815"/>
                </a:lnTo>
                <a:lnTo>
                  <a:pt x="5577400" y="5029201"/>
                </a:lnTo>
                <a:lnTo>
                  <a:pt x="0" y="5029201"/>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407368" y="5207650"/>
            <a:ext cx="11377264" cy="1533717"/>
          </a:xfrm>
          <a:prstGeom prst="rect">
            <a:avLst/>
          </a:prstGeom>
        </p:spPr>
        <p:txBody>
          <a:bodyPr lIns="274320" rIns="274320" anchor="ctr">
            <a:noAutofit/>
          </a:bodyPr>
          <a:lstStyle>
            <a:lvl1pPr algn="ctr">
              <a:defRPr sz="4800" b="1" cap="all" baseline="0">
                <a:solidFill>
                  <a:schemeClr val="bg1"/>
                </a:solidFill>
                <a:latin typeface="+mn-lt"/>
              </a:defRPr>
            </a:lvl1pPr>
          </a:lstStyle>
          <a:p>
            <a:r>
              <a:rPr lang="en-US"/>
              <a:t>Click to edit Master title style</a:t>
            </a:r>
          </a:p>
        </p:txBody>
      </p:sp>
      <p:pic>
        <p:nvPicPr>
          <p:cNvPr id="5" name="Picture 1">
            <a:extLst>
              <a:ext uri="{FF2B5EF4-FFF2-40B4-BE49-F238E27FC236}">
                <a16:creationId xmlns:a16="http://schemas.microsoft.com/office/drawing/2014/main" id="{AE288903-DDEE-4018-932C-2D4C061D87D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076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19/11/2025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4368867" cy="33545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75260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2740347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19/11/2025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345178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19/11/2025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16102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50653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19/11/2025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189603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accent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19/11/2025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1263262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752600"/>
            <a:ext cx="3645289" cy="1672994"/>
          </a:xfrm>
          <a:prstGeom prst="rect">
            <a:avLst/>
          </a:prstGeom>
          <a:solidFill>
            <a:schemeClr val="bg1">
              <a:lumMod val="85000"/>
            </a:schemeClr>
          </a:solidFill>
        </p:spPr>
        <p:txBody>
          <a:bodyPr/>
          <a:lstStyle/>
          <a:p>
            <a:endParaRPr lang="en-GB" dirty="0"/>
          </a:p>
        </p:txBody>
      </p:sp>
      <p:sp>
        <p:nvSpPr>
          <p:cNvPr id="12" name="Picture Placeholder 8"/>
          <p:cNvSpPr>
            <a:spLocks noGrp="1"/>
          </p:cNvSpPr>
          <p:nvPr>
            <p:ph type="pic" sz="quarter" idx="15"/>
          </p:nvPr>
        </p:nvSpPr>
        <p:spPr>
          <a:xfrm>
            <a:off x="8067285" y="1752600"/>
            <a:ext cx="3645289" cy="1672994"/>
          </a:xfrm>
          <a:prstGeom prst="rect">
            <a:avLst/>
          </a:prstGeom>
          <a:solidFill>
            <a:schemeClr val="bg1">
              <a:lumMod val="85000"/>
            </a:schemeClr>
          </a:solidFill>
        </p:spPr>
        <p:txBody>
          <a:bodyPr/>
          <a:lstStyle/>
          <a:p>
            <a:endParaRPr lang="en-GB" dirty="0"/>
          </a:p>
        </p:txBody>
      </p:sp>
      <p:sp>
        <p:nvSpPr>
          <p:cNvPr id="17" name="Picture Placeholder 8"/>
          <p:cNvSpPr>
            <a:spLocks noGrp="1"/>
          </p:cNvSpPr>
          <p:nvPr>
            <p:ph type="pic" sz="quarter" idx="19"/>
          </p:nvPr>
        </p:nvSpPr>
        <p:spPr>
          <a:xfrm>
            <a:off x="479425" y="1752600"/>
            <a:ext cx="3645289" cy="1672994"/>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19/11/2025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592744"/>
            <a:ext cx="3645289" cy="1672994"/>
          </a:xfrm>
          <a:prstGeom prst="rect">
            <a:avLst/>
          </a:prstGeom>
          <a:solidFill>
            <a:schemeClr val="bg1">
              <a:lumMod val="85000"/>
            </a:schemeClr>
          </a:solidFill>
        </p:spPr>
        <p:txBody>
          <a:bodyPr/>
          <a:lstStyle/>
          <a:p>
            <a:endParaRPr lang="en-GB" dirty="0"/>
          </a:p>
        </p:txBody>
      </p:sp>
      <p:sp>
        <p:nvSpPr>
          <p:cNvPr id="14" name="Picture Placeholder 8"/>
          <p:cNvSpPr>
            <a:spLocks noGrp="1"/>
          </p:cNvSpPr>
          <p:nvPr>
            <p:ph type="pic" sz="quarter" idx="17"/>
          </p:nvPr>
        </p:nvSpPr>
        <p:spPr>
          <a:xfrm>
            <a:off x="4273355" y="3592744"/>
            <a:ext cx="3645289" cy="1672994"/>
          </a:xfrm>
          <a:prstGeom prst="rect">
            <a:avLst/>
          </a:prstGeom>
          <a:solidFill>
            <a:schemeClr val="bg1">
              <a:lumMod val="85000"/>
            </a:schemeClr>
          </a:solidFill>
        </p:spPr>
        <p:txBody>
          <a:bodyPr/>
          <a:lstStyle/>
          <a:p>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p:cNvSpPr>
            <a:spLocks noGrp="1"/>
          </p:cNvSpPr>
          <p:nvPr>
            <p:ph type="pic" sz="quarter" idx="20"/>
          </p:nvPr>
        </p:nvSpPr>
        <p:spPr>
          <a:xfrm>
            <a:off x="479425" y="3592744"/>
            <a:ext cx="3645289" cy="1672994"/>
          </a:xfrm>
          <a:prstGeom prst="rect">
            <a:avLst/>
          </a:prstGeom>
          <a:solidFill>
            <a:schemeClr val="bg1">
              <a:lumMod val="85000"/>
            </a:schemeClr>
          </a:solidFill>
        </p:spPr>
        <p:txBody>
          <a:bodyPr/>
          <a:lstStyle/>
          <a:p>
            <a:endParaRPr lang="en-GB" dirty="0"/>
          </a:p>
        </p:txBody>
      </p:sp>
      <p:cxnSp>
        <p:nvCxnSpPr>
          <p:cNvPr id="16" name="Straight Connector 15">
            <a:extLst>
              <a:ext uri="{FF2B5EF4-FFF2-40B4-BE49-F238E27FC236}">
                <a16:creationId xmlns:a16="http://schemas.microsoft.com/office/drawing/2014/main" id="{2C25D2A5-1F94-49D5-9437-65A0D98BE4FA}"/>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557735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9164"/>
            <a:ext cx="10094912" cy="957509"/>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9585B9F-EF5C-4314-BCBC-A6F82ED753B2}" type="datetimeFigureOut">
              <a:rPr lang="en-GB" smtClean="0"/>
              <a:t>19/11/2025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A73F885-FE6B-4251-84D2-F6CEF084999B}" type="slidenum">
              <a:rPr lang="en-GB" smtClean="0"/>
              <a:t>‹#›</a:t>
            </a:fld>
            <a:endParaRPr lang="en-GB"/>
          </a:p>
        </p:txBody>
      </p:sp>
    </p:spTree>
    <p:extLst>
      <p:ext uri="{BB962C8B-B14F-4D97-AF65-F5344CB8AC3E}">
        <p14:creationId xmlns:p14="http://schemas.microsoft.com/office/powerpoint/2010/main" val="1055574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19/11/2025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5442018" cy="34147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75260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endParaRPr lang="en-GB" dirty="0"/>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1742521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19/11/2025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800" b="0">
                <a:solidFill>
                  <a:schemeClr val="bg2"/>
                </a:solidFill>
              </a:defRPr>
            </a:lvl1pPr>
          </a:lstStyle>
          <a:p>
            <a:pPr lvl="0"/>
            <a:r>
              <a:rPr lang="en-US" dirty="0"/>
              <a:t>Edit Master text styles</a:t>
            </a:r>
          </a:p>
        </p:txBody>
      </p:sp>
      <p:sp>
        <p:nvSpPr>
          <p:cNvPr id="17" name="Picture Placeholder 16"/>
          <p:cNvSpPr>
            <a:spLocks noGrp="1"/>
          </p:cNvSpPr>
          <p:nvPr>
            <p:ph type="pic" sz="quarter" idx="19"/>
          </p:nvPr>
        </p:nvSpPr>
        <p:spPr>
          <a:xfrm>
            <a:off x="479425" y="1752600"/>
            <a:ext cx="2680405" cy="3513138"/>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3330340" y="1752600"/>
            <a:ext cx="2680405" cy="3513138"/>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6181255" y="1752600"/>
            <a:ext cx="2680405" cy="3513138"/>
          </a:xfrm>
          <a:solidFill>
            <a:schemeClr val="bg1">
              <a:lumMod val="85000"/>
            </a:schemeClr>
          </a:solidFill>
        </p:spPr>
        <p:txBody>
          <a:bodyPr/>
          <a:lstStyle/>
          <a:p>
            <a:endParaRPr lang="en-GB" dirty="0"/>
          </a:p>
        </p:txBody>
      </p:sp>
      <p:sp>
        <p:nvSpPr>
          <p:cNvPr id="18" name="Picture Placeholder 16"/>
          <p:cNvSpPr>
            <a:spLocks noGrp="1"/>
          </p:cNvSpPr>
          <p:nvPr>
            <p:ph type="pic" sz="quarter" idx="22"/>
          </p:nvPr>
        </p:nvSpPr>
        <p:spPr>
          <a:xfrm>
            <a:off x="9032169" y="1752600"/>
            <a:ext cx="2680405" cy="3513138"/>
          </a:xfr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273897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 image &amp; tex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19/11/2025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8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7"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4294504"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7" name="Picture Placeholder 16"/>
          <p:cNvSpPr>
            <a:spLocks noGrp="1"/>
          </p:cNvSpPr>
          <p:nvPr>
            <p:ph type="pic" sz="quarter" idx="19"/>
          </p:nvPr>
        </p:nvSpPr>
        <p:spPr>
          <a:xfrm>
            <a:off x="479425" y="1752600"/>
            <a:ext cx="3611563" cy="1782934"/>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4285684" y="1752600"/>
            <a:ext cx="3611563" cy="1782934"/>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8101012" y="1752600"/>
            <a:ext cx="3611563" cy="1782934"/>
          </a:xfrm>
          <a:solidFill>
            <a:schemeClr val="bg1">
              <a:lumMod val="85000"/>
            </a:schemeClr>
          </a:solidFill>
        </p:spPr>
        <p:txBody>
          <a:bodyPr/>
          <a:lstStyle/>
          <a:p>
            <a:endParaRPr lang="en-GB" dirty="0"/>
          </a:p>
        </p:txBody>
      </p:sp>
      <p:cxnSp>
        <p:nvCxnSpPr>
          <p:cNvPr id="22" name="Straight Connector 21"/>
          <p:cNvCxnSpPr/>
          <p:nvPr userDrawn="1"/>
        </p:nvCxnSpPr>
        <p:spPr>
          <a:xfrm>
            <a:off x="8101012"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48803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45356DD-DC07-4A23-81D2-5AEFDD1B22D2}" type="datetimeFigureOut">
              <a:rPr lang="en-GB" smtClean="0">
                <a:solidFill>
                  <a:srgbClr val="515254">
                    <a:tint val="75000"/>
                  </a:srgbClr>
                </a:solidFill>
              </a:rPr>
              <a:pPr/>
              <a:t>19/11/2025</a:t>
            </a:fld>
            <a:endParaRPr lang="en-GB">
              <a:solidFill>
                <a:srgbClr val="515254">
                  <a:tint val="75000"/>
                </a:srgbClr>
              </a:solidFill>
            </a:endParaRPr>
          </a:p>
        </p:txBody>
      </p:sp>
      <p:sp>
        <p:nvSpPr>
          <p:cNvPr id="5" name="Footer Placeholder 4"/>
          <p:cNvSpPr>
            <a:spLocks noGrp="1"/>
          </p:cNvSpPr>
          <p:nvPr>
            <p:ph type="ftr" sz="quarter" idx="11"/>
          </p:nvPr>
        </p:nvSpPr>
        <p:spPr/>
        <p:txBody>
          <a:bodyPr/>
          <a:lstStyle/>
          <a:p>
            <a:endParaRPr lang="en-GB">
              <a:solidFill>
                <a:srgbClr val="515254">
                  <a:tint val="75000"/>
                </a:srgbClr>
              </a:solidFill>
            </a:endParaRPr>
          </a:p>
        </p:txBody>
      </p:sp>
      <p:sp>
        <p:nvSpPr>
          <p:cNvPr id="6" name="Slide Number Placeholder 5"/>
          <p:cNvSpPr>
            <a:spLocks noGrp="1"/>
          </p:cNvSpPr>
          <p:nvPr>
            <p:ph type="sldNum" sz="quarter" idx="12"/>
          </p:nvPr>
        </p:nvSpPr>
        <p:spPr/>
        <p:txBody>
          <a:bodyPr/>
          <a:lstStyle/>
          <a:p>
            <a:fld id="{3D7BF7CC-D77B-4438-BD56-E0EA61987517}" type="slidenum">
              <a:rPr lang="en-GB" smtClean="0">
                <a:solidFill>
                  <a:srgbClr val="515254">
                    <a:tint val="75000"/>
                  </a:srgbClr>
                </a:solidFill>
              </a:rPr>
              <a:pPr/>
              <a:t>‹#›</a:t>
            </a:fld>
            <a:endParaRPr lang="en-GB">
              <a:solidFill>
                <a:srgbClr val="515254">
                  <a:tint val="75000"/>
                </a:srgbClr>
              </a:solidFill>
            </a:endParaRPr>
          </a:p>
        </p:txBody>
      </p:sp>
    </p:spTree>
    <p:extLst>
      <p:ext uri="{BB962C8B-B14F-4D97-AF65-F5344CB8AC3E}">
        <p14:creationId xmlns:p14="http://schemas.microsoft.com/office/powerpoint/2010/main" val="40905502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F42A05-B9BE-49FA-BE9B-570C072993E1}"/>
              </a:ext>
            </a:extLst>
          </p:cNvPr>
          <p:cNvSpPr/>
          <p:nvPr userDrawn="1"/>
        </p:nvSpPr>
        <p:spPr>
          <a:xfrm>
            <a:off x="0" y="5799303"/>
            <a:ext cx="12192000" cy="1058698"/>
          </a:xfrm>
          <a:prstGeom prst="rect">
            <a:avLst/>
          </a:prstGeom>
          <a:solidFill>
            <a:srgbClr val="E7B42A"/>
          </a:solidFill>
          <a:ln>
            <a:solidFill>
              <a:srgbClr val="E7B4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CE9A1A4-B3CF-420C-A224-6F76A0B3F356}"/>
              </a:ext>
            </a:extLst>
          </p:cNvPr>
          <p:cNvSpPr>
            <a:spLocks noGrp="1"/>
          </p:cNvSpPr>
          <p:nvPr>
            <p:ph type="pic" sz="quarter" idx="10"/>
          </p:nvPr>
        </p:nvSpPr>
        <p:spPr>
          <a:xfrm>
            <a:off x="-1" y="-1"/>
            <a:ext cx="12192000" cy="5799303"/>
          </a:xfrm>
          <a:prstGeom prst="rect">
            <a:avLst/>
          </a:prstGeom>
        </p:spPr>
        <p:txBody>
          <a:bodyPr/>
          <a:lstStyle/>
          <a:p>
            <a:endParaRPr lang="en-US"/>
          </a:p>
        </p:txBody>
      </p:sp>
      <p:grpSp>
        <p:nvGrpSpPr>
          <p:cNvPr id="10" name="Group 9">
            <a:extLst>
              <a:ext uri="{FF2B5EF4-FFF2-40B4-BE49-F238E27FC236}">
                <a16:creationId xmlns:a16="http://schemas.microsoft.com/office/drawing/2014/main" id="{7132DC73-8658-4627-BDA3-BF45EC9973C6}"/>
              </a:ext>
            </a:extLst>
          </p:cNvPr>
          <p:cNvGrpSpPr/>
          <p:nvPr userDrawn="1"/>
        </p:nvGrpSpPr>
        <p:grpSpPr>
          <a:xfrm>
            <a:off x="8454887" y="5883825"/>
            <a:ext cx="3426430" cy="737804"/>
            <a:chOff x="8454887" y="5883825"/>
            <a:chExt cx="3426430" cy="737804"/>
          </a:xfrm>
        </p:grpSpPr>
        <p:sp>
          <p:nvSpPr>
            <p:cNvPr id="11" name="Rectangle 10">
              <a:extLst>
                <a:ext uri="{FF2B5EF4-FFF2-40B4-BE49-F238E27FC236}">
                  <a16:creationId xmlns:a16="http://schemas.microsoft.com/office/drawing/2014/main" id="{6A2FD790-0FDE-45B4-93CB-3BC98F2911BE}"/>
                </a:ext>
              </a:extLst>
            </p:cNvPr>
            <p:cNvSpPr/>
            <p:nvPr/>
          </p:nvSpPr>
          <p:spPr>
            <a:xfrm>
              <a:off x="8454887" y="6279035"/>
              <a:ext cx="3426430" cy="342594"/>
            </a:xfrm>
            <a:prstGeom prst="rect">
              <a:avLst/>
            </a:prstGeom>
          </p:spPr>
          <p:txBody>
            <a:bodyPr wrap="square">
              <a:spAutoFit/>
            </a:bodyPr>
            <a:lstStyle/>
            <a:p>
              <a:pPr algn="r">
                <a:lnSpc>
                  <a:spcPct val="150000"/>
                </a:lnSpc>
              </a:pPr>
              <a:r>
                <a:rPr lang="it-IT" sz="1200">
                  <a:solidFill>
                    <a:srgbClr val="2E5495"/>
                  </a:solidFill>
                  <a:latin typeface="Sawarabi Mincho" panose="02000600000000000000" pitchFamily="2" charset="-128"/>
                  <a:ea typeface="Sawarabi Mincho" panose="02000600000000000000" pitchFamily="2" charset="-128"/>
                  <a:cs typeface="Open Sans" panose="020B0606030504020204" pitchFamily="34" charset="0"/>
                </a:rPr>
                <a:t>© </a:t>
              </a:r>
              <a:r>
                <a:rPr lang="it-IT" sz="1200" b="1">
                  <a:solidFill>
                    <a:srgbClr val="2E5495"/>
                  </a:solidFill>
                  <a:latin typeface="Open Sans" panose="020B0606030504020204" pitchFamily="34" charset="0"/>
                  <a:ea typeface="Open Sans" panose="020B0606030504020204" pitchFamily="34" charset="0"/>
                  <a:cs typeface="Open Sans" panose="020B0606030504020204" pitchFamily="34" charset="0"/>
                </a:rPr>
                <a:t>TV AUDIENCE MEASUREMENT IRELAND </a:t>
              </a:r>
              <a:endParaRPr lang="en-US" sz="1200" b="1">
                <a:solidFill>
                  <a:srgbClr val="2E5495"/>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2" name="Group 11">
              <a:extLst>
                <a:ext uri="{FF2B5EF4-FFF2-40B4-BE49-F238E27FC236}">
                  <a16:creationId xmlns:a16="http://schemas.microsoft.com/office/drawing/2014/main" id="{4B9DDB52-0679-4C4F-8353-A567BB8208F4}"/>
                </a:ext>
              </a:extLst>
            </p:cNvPr>
            <p:cNvGrpSpPr/>
            <p:nvPr/>
          </p:nvGrpSpPr>
          <p:grpSpPr>
            <a:xfrm>
              <a:off x="10897790" y="5883825"/>
              <a:ext cx="861884" cy="185729"/>
              <a:chOff x="5885912" y="4582066"/>
              <a:chExt cx="1909493" cy="461680"/>
            </a:xfrm>
          </p:grpSpPr>
          <p:grpSp>
            <p:nvGrpSpPr>
              <p:cNvPr id="14" name="Group 13">
                <a:extLst>
                  <a:ext uri="{FF2B5EF4-FFF2-40B4-BE49-F238E27FC236}">
                    <a16:creationId xmlns:a16="http://schemas.microsoft.com/office/drawing/2014/main" id="{4B8A2E92-27C2-42C9-8271-BEF3630E7920}"/>
                  </a:ext>
                </a:extLst>
              </p:cNvPr>
              <p:cNvGrpSpPr/>
              <p:nvPr/>
            </p:nvGrpSpPr>
            <p:grpSpPr>
              <a:xfrm>
                <a:off x="7333724" y="4582066"/>
                <a:ext cx="461681" cy="461680"/>
                <a:chOff x="2146916" y="4255378"/>
                <a:chExt cx="461681" cy="461680"/>
              </a:xfrm>
            </p:grpSpPr>
            <p:sp>
              <p:nvSpPr>
                <p:cNvPr id="21" name="Oval 20">
                  <a:extLst>
                    <a:ext uri="{FF2B5EF4-FFF2-40B4-BE49-F238E27FC236}">
                      <a16:creationId xmlns:a16="http://schemas.microsoft.com/office/drawing/2014/main" id="{76349BCC-07E0-4ACD-A6A4-D75415A8D88E}"/>
                    </a:ext>
                  </a:extLst>
                </p:cNvPr>
                <p:cNvSpPr/>
                <p:nvPr/>
              </p:nvSpPr>
              <p:spPr>
                <a:xfrm>
                  <a:off x="2146916"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2" name="Freeform 74">
                  <a:extLst>
                    <a:ext uri="{FF2B5EF4-FFF2-40B4-BE49-F238E27FC236}">
                      <a16:creationId xmlns:a16="http://schemas.microsoft.com/office/drawing/2014/main" id="{48C0F854-1549-4BBD-BE1C-9A5A6EDD0079}"/>
                    </a:ext>
                  </a:extLst>
                </p:cNvPr>
                <p:cNvSpPr>
                  <a:spLocks noChangeArrowheads="1"/>
                </p:cNvSpPr>
                <p:nvPr/>
              </p:nvSpPr>
              <p:spPr bwMode="auto">
                <a:xfrm>
                  <a:off x="2289498" y="4396655"/>
                  <a:ext cx="176516" cy="174192"/>
                </a:xfrm>
                <a:custGeom>
                  <a:avLst/>
                  <a:gdLst>
                    <a:gd name="T0" fmla="*/ 14641 w 445"/>
                    <a:gd name="T1" fmla="*/ 58439 h 436"/>
                    <a:gd name="T2" fmla="*/ 14641 w 445"/>
                    <a:gd name="T3" fmla="*/ 58439 h 436"/>
                    <a:gd name="T4" fmla="*/ 33619 w 445"/>
                    <a:gd name="T5" fmla="*/ 101585 h 436"/>
                    <a:gd name="T6" fmla="*/ 62901 w 445"/>
                    <a:gd name="T7" fmla="*/ 111416 h 436"/>
                    <a:gd name="T8" fmla="*/ 67781 w 445"/>
                    <a:gd name="T9" fmla="*/ 111416 h 436"/>
                    <a:gd name="T10" fmla="*/ 72661 w 445"/>
                    <a:gd name="T11" fmla="*/ 135447 h 436"/>
                    <a:gd name="T12" fmla="*/ 72661 w 445"/>
                    <a:gd name="T13" fmla="*/ 135447 h 436"/>
                    <a:gd name="T14" fmla="*/ 0 w 445"/>
                    <a:gd name="T15" fmla="*/ 188425 h 436"/>
                    <a:gd name="T16" fmla="*/ 62901 w 445"/>
                    <a:gd name="T17" fmla="*/ 237579 h 436"/>
                    <a:gd name="T18" fmla="*/ 62901 w 445"/>
                    <a:gd name="T19" fmla="*/ 237579 h 436"/>
                    <a:gd name="T20" fmla="*/ 67781 w 445"/>
                    <a:gd name="T21" fmla="*/ 237579 h 436"/>
                    <a:gd name="T22" fmla="*/ 106280 w 445"/>
                    <a:gd name="T23" fmla="*/ 227748 h 436"/>
                    <a:gd name="T24" fmla="*/ 135020 w 445"/>
                    <a:gd name="T25" fmla="*/ 174771 h 436"/>
                    <a:gd name="T26" fmla="*/ 111161 w 445"/>
                    <a:gd name="T27" fmla="*/ 125616 h 436"/>
                    <a:gd name="T28" fmla="*/ 96520 w 445"/>
                    <a:gd name="T29" fmla="*/ 111416 h 436"/>
                    <a:gd name="T30" fmla="*/ 106280 w 445"/>
                    <a:gd name="T31" fmla="*/ 96670 h 436"/>
                    <a:gd name="T32" fmla="*/ 125259 w 445"/>
                    <a:gd name="T33" fmla="*/ 53524 h 436"/>
                    <a:gd name="T34" fmla="*/ 106280 w 445"/>
                    <a:gd name="T35" fmla="*/ 9831 h 436"/>
                    <a:gd name="T36" fmla="*/ 115499 w 445"/>
                    <a:gd name="T37" fmla="*/ 9831 h 436"/>
                    <a:gd name="T38" fmla="*/ 135020 w 445"/>
                    <a:gd name="T39" fmla="*/ 0 h 436"/>
                    <a:gd name="T40" fmla="*/ 135020 w 445"/>
                    <a:gd name="T41" fmla="*/ 0 h 436"/>
                    <a:gd name="T42" fmla="*/ 77541 w 445"/>
                    <a:gd name="T43" fmla="*/ 0 h 436"/>
                    <a:gd name="T44" fmla="*/ 14641 w 445"/>
                    <a:gd name="T45" fmla="*/ 58439 h 436"/>
                    <a:gd name="T46" fmla="*/ 111161 w 445"/>
                    <a:gd name="T47" fmla="*/ 179140 h 436"/>
                    <a:gd name="T48" fmla="*/ 111161 w 445"/>
                    <a:gd name="T49" fmla="*/ 179140 h 436"/>
                    <a:gd name="T50" fmla="*/ 72661 w 445"/>
                    <a:gd name="T51" fmla="*/ 213002 h 436"/>
                    <a:gd name="T52" fmla="*/ 29281 w 445"/>
                    <a:gd name="T53" fmla="*/ 188425 h 436"/>
                    <a:gd name="T54" fmla="*/ 38500 w 445"/>
                    <a:gd name="T55" fmla="*/ 159478 h 436"/>
                    <a:gd name="T56" fmla="*/ 67781 w 445"/>
                    <a:gd name="T57" fmla="*/ 150194 h 436"/>
                    <a:gd name="T58" fmla="*/ 72661 w 445"/>
                    <a:gd name="T59" fmla="*/ 150194 h 436"/>
                    <a:gd name="T60" fmla="*/ 111161 w 445"/>
                    <a:gd name="T61" fmla="*/ 179140 h 436"/>
                    <a:gd name="T62" fmla="*/ 96520 w 445"/>
                    <a:gd name="T63" fmla="*/ 43693 h 436"/>
                    <a:gd name="T64" fmla="*/ 96520 w 445"/>
                    <a:gd name="T65" fmla="*/ 43693 h 436"/>
                    <a:gd name="T66" fmla="*/ 77541 w 445"/>
                    <a:gd name="T67" fmla="*/ 92301 h 436"/>
                    <a:gd name="T68" fmla="*/ 72661 w 445"/>
                    <a:gd name="T69" fmla="*/ 92301 h 436"/>
                    <a:gd name="T70" fmla="*/ 43922 w 445"/>
                    <a:gd name="T71" fmla="*/ 63354 h 436"/>
                    <a:gd name="T72" fmla="*/ 43922 w 445"/>
                    <a:gd name="T73" fmla="*/ 33862 h 436"/>
                    <a:gd name="T74" fmla="*/ 58020 w 445"/>
                    <a:gd name="T75" fmla="*/ 14200 h 436"/>
                    <a:gd name="T76" fmla="*/ 62901 w 445"/>
                    <a:gd name="T77" fmla="*/ 14200 h 436"/>
                    <a:gd name="T78" fmla="*/ 96520 w 445"/>
                    <a:gd name="T79" fmla="*/ 43693 h 436"/>
                    <a:gd name="T80" fmla="*/ 202258 w 445"/>
                    <a:gd name="T81" fmla="*/ 92301 h 436"/>
                    <a:gd name="T82" fmla="*/ 202258 w 445"/>
                    <a:gd name="T83" fmla="*/ 92301 h 436"/>
                    <a:gd name="T84" fmla="*/ 202258 w 445"/>
                    <a:gd name="T85" fmla="*/ 53524 h 436"/>
                    <a:gd name="T86" fmla="*/ 172977 w 445"/>
                    <a:gd name="T87" fmla="*/ 53524 h 436"/>
                    <a:gd name="T88" fmla="*/ 172977 w 445"/>
                    <a:gd name="T89" fmla="*/ 92301 h 436"/>
                    <a:gd name="T90" fmla="*/ 135020 w 445"/>
                    <a:gd name="T91" fmla="*/ 92301 h 436"/>
                    <a:gd name="T92" fmla="*/ 135020 w 445"/>
                    <a:gd name="T93" fmla="*/ 116332 h 436"/>
                    <a:gd name="T94" fmla="*/ 172977 w 445"/>
                    <a:gd name="T95" fmla="*/ 116332 h 436"/>
                    <a:gd name="T96" fmla="*/ 172977 w 445"/>
                    <a:gd name="T97" fmla="*/ 159478 h 436"/>
                    <a:gd name="T98" fmla="*/ 202258 w 445"/>
                    <a:gd name="T99" fmla="*/ 159478 h 436"/>
                    <a:gd name="T100" fmla="*/ 202258 w 445"/>
                    <a:gd name="T101" fmla="*/ 116332 h 436"/>
                    <a:gd name="T102" fmla="*/ 240758 w 445"/>
                    <a:gd name="T103" fmla="*/ 116332 h 436"/>
                    <a:gd name="T104" fmla="*/ 240758 w 445"/>
                    <a:gd name="T105" fmla="*/ 92301 h 436"/>
                    <a:gd name="T106" fmla="*/ 202258 w 445"/>
                    <a:gd name="T107" fmla="*/ 92301 h 4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cubicBezTo>
                        <a:pt x="107" y="248"/>
                        <a:pt x="0" y="257"/>
                        <a:pt x="0" y="345"/>
                      </a:cubicBezTo>
                      <a:cubicBezTo>
                        <a:pt x="0" y="435"/>
                        <a:pt x="98" y="435"/>
                        <a:pt x="116" y="435"/>
                      </a:cubicBez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solidFill>
                  <a:schemeClr val="bg1"/>
                </a:solidFill>
                <a:ln>
                  <a:noFill/>
                </a:ln>
                <a:effectLst/>
              </p:spPr>
              <p:txBody>
                <a:bodyPr wrap="none" lIns="34291" tIns="17145" rIns="34291" bIns="17145" anchor="ctr"/>
                <a:lstStyle/>
                <a:p>
                  <a:endParaRPr lang="en-US"/>
                </a:p>
              </p:txBody>
            </p:sp>
          </p:grpSp>
          <p:grpSp>
            <p:nvGrpSpPr>
              <p:cNvPr id="15" name="Group 14">
                <a:extLst>
                  <a:ext uri="{FF2B5EF4-FFF2-40B4-BE49-F238E27FC236}">
                    <a16:creationId xmlns:a16="http://schemas.microsoft.com/office/drawing/2014/main" id="{A3507FE9-CE2C-4BA6-8A04-2D68609B1476}"/>
                  </a:ext>
                </a:extLst>
              </p:cNvPr>
              <p:cNvGrpSpPr/>
              <p:nvPr/>
            </p:nvGrpSpPr>
            <p:grpSpPr>
              <a:xfrm>
                <a:off x="6609818" y="4582066"/>
                <a:ext cx="461681" cy="461680"/>
                <a:chOff x="1582300" y="4255378"/>
                <a:chExt cx="461681" cy="461680"/>
              </a:xfrm>
            </p:grpSpPr>
            <p:sp>
              <p:nvSpPr>
                <p:cNvPr id="19" name="Oval 18">
                  <a:extLst>
                    <a:ext uri="{FF2B5EF4-FFF2-40B4-BE49-F238E27FC236}">
                      <a16:creationId xmlns:a16="http://schemas.microsoft.com/office/drawing/2014/main" id="{4AB77AC5-F9A2-450E-BE87-C2E7E7C88A22}"/>
                    </a:ext>
                  </a:extLst>
                </p:cNvPr>
                <p:cNvSpPr/>
                <p:nvPr/>
              </p:nvSpPr>
              <p:spPr>
                <a:xfrm>
                  <a:off x="1582300"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0" name="Freeform 75">
                  <a:extLst>
                    <a:ext uri="{FF2B5EF4-FFF2-40B4-BE49-F238E27FC236}">
                      <a16:creationId xmlns:a16="http://schemas.microsoft.com/office/drawing/2014/main" id="{EE630633-BAC8-49AB-8039-970F6BCB5AC3}"/>
                    </a:ext>
                  </a:extLst>
                </p:cNvPr>
                <p:cNvSpPr>
                  <a:spLocks noChangeArrowheads="1"/>
                </p:cNvSpPr>
                <p:nvPr/>
              </p:nvSpPr>
              <p:spPr bwMode="auto">
                <a:xfrm>
                  <a:off x="1764366" y="4393172"/>
                  <a:ext cx="97548" cy="181161"/>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p:spPr>
              <p:txBody>
                <a:bodyPr wrap="none" lIns="34291" tIns="17145" rIns="34291" bIns="17145" anchor="ctr"/>
                <a:lstStyle/>
                <a:p>
                  <a:endParaRPr lang="en-US"/>
                </a:p>
              </p:txBody>
            </p:sp>
          </p:grpSp>
          <p:grpSp>
            <p:nvGrpSpPr>
              <p:cNvPr id="16" name="Group 15">
                <a:extLst>
                  <a:ext uri="{FF2B5EF4-FFF2-40B4-BE49-F238E27FC236}">
                    <a16:creationId xmlns:a16="http://schemas.microsoft.com/office/drawing/2014/main" id="{8B1F9993-DCCE-43DF-B39B-B9BEA434FD24}"/>
                  </a:ext>
                </a:extLst>
              </p:cNvPr>
              <p:cNvGrpSpPr/>
              <p:nvPr/>
            </p:nvGrpSpPr>
            <p:grpSpPr>
              <a:xfrm>
                <a:off x="5885912" y="4582066"/>
                <a:ext cx="461681" cy="461680"/>
                <a:chOff x="1025678" y="4255378"/>
                <a:chExt cx="461681" cy="461680"/>
              </a:xfrm>
            </p:grpSpPr>
            <p:sp>
              <p:nvSpPr>
                <p:cNvPr id="17" name="Oval 16">
                  <a:extLst>
                    <a:ext uri="{FF2B5EF4-FFF2-40B4-BE49-F238E27FC236}">
                      <a16:creationId xmlns:a16="http://schemas.microsoft.com/office/drawing/2014/main" id="{F1B62BDF-A939-4A51-A4D7-8C389B3946A9}"/>
                    </a:ext>
                  </a:extLst>
                </p:cNvPr>
                <p:cNvSpPr/>
                <p:nvPr/>
              </p:nvSpPr>
              <p:spPr>
                <a:xfrm>
                  <a:off x="1025678" y="4255378"/>
                  <a:ext cx="461681" cy="461680"/>
                </a:xfrm>
                <a:prstGeom prst="ellipse">
                  <a:avLst/>
                </a:prstGeom>
                <a:solidFill>
                  <a:schemeClr val="accent1">
                    <a:lumMod val="75000"/>
                  </a:schemeClr>
                </a:solidFill>
                <a:ln>
                  <a:noFill/>
                </a:ln>
                <a:effectLst>
                  <a:outerShdw blurRad="546100" sx="102000" sy="102000" algn="c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8" name="Freeform 85">
                  <a:extLst>
                    <a:ext uri="{FF2B5EF4-FFF2-40B4-BE49-F238E27FC236}">
                      <a16:creationId xmlns:a16="http://schemas.microsoft.com/office/drawing/2014/main" id="{AC6D89EF-840B-49C5-B527-83564DCB1B7E}"/>
                    </a:ext>
                  </a:extLst>
                </p:cNvPr>
                <p:cNvSpPr>
                  <a:spLocks noChangeArrowheads="1"/>
                </p:cNvSpPr>
                <p:nvPr/>
              </p:nvSpPr>
              <p:spPr bwMode="auto">
                <a:xfrm>
                  <a:off x="1164774" y="4407147"/>
                  <a:ext cx="183487" cy="147484"/>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p:spPr>
              <p:txBody>
                <a:bodyPr wrap="none" lIns="34291" tIns="17145" rIns="34291" bIns="17145" anchor="ctr"/>
                <a:lstStyle/>
                <a:p>
                  <a:endParaRPr lang="en-US"/>
                </a:p>
              </p:txBody>
            </p:sp>
          </p:grpSp>
        </p:grpSp>
        <p:cxnSp>
          <p:nvCxnSpPr>
            <p:cNvPr id="13" name="Straight Connector 12">
              <a:extLst>
                <a:ext uri="{FF2B5EF4-FFF2-40B4-BE49-F238E27FC236}">
                  <a16:creationId xmlns:a16="http://schemas.microsoft.com/office/drawing/2014/main" id="{04E0B03D-F34E-4749-93E3-99F6D06FC6AF}"/>
                </a:ext>
              </a:extLst>
            </p:cNvPr>
            <p:cNvCxnSpPr>
              <a:cxnSpLocks/>
            </p:cNvCxnSpPr>
            <p:nvPr/>
          </p:nvCxnSpPr>
          <p:spPr>
            <a:xfrm>
              <a:off x="9052295" y="6194511"/>
              <a:ext cx="2829022" cy="0"/>
            </a:xfrm>
            <a:prstGeom prst="line">
              <a:avLst/>
            </a:prstGeom>
            <a:ln w="12700">
              <a:solidFill>
                <a:srgbClr val="2E549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40499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0C2A3E"/>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8E3E31-7921-462F-BAB3-F899DA66B3F8}"/>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7EECCAB-117B-4D91-9299-9064F6660C09}"/>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F17E711B-E0A2-484C-B2DD-52A41B04F126}"/>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CF097F41-2350-449A-A6EF-D9F67DBADDD8}"/>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 name="Group 10">
              <a:extLst>
                <a:ext uri="{FF2B5EF4-FFF2-40B4-BE49-F238E27FC236}">
                  <a16:creationId xmlns:a16="http://schemas.microsoft.com/office/drawing/2014/main" id="{E3F2E426-78D7-4B24-88B6-563D5A535F1E}"/>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68374183-E72F-4CC3-B4F1-FA4F42594687}"/>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119E3455-CD5A-4260-A9E2-B09EEE4EA418}"/>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359854CF-5B8F-4482-9664-67F6E0D9C41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83F5B0D8-022B-4E05-83D5-EA8FA1C951B1}"/>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5B429A12-72BB-494F-B74D-39D144776AF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031E71BA-5C12-425F-8F76-178FDE111BD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A99A5146-BCA0-4975-A689-13712E52413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DB91262F-0B8D-4E95-92B1-CF0D7EF0CDAD}"/>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446DD01B-8930-473A-B992-D5EC69F8EEB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70FD9BE3-7AA4-4B9A-897F-EB8ACB8C406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AE3206D5-9DA7-4EDB-A7FE-9A155FB87546}"/>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F1494552-36A6-42C2-8A85-3BCC8772289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F70E931B-D878-4443-B1C5-CD18DD23965C}"/>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F54A39F7-1F4C-4719-921F-C0943C89711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EABE4ED5-08AA-4251-90F8-5C546DF7C11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1406DB55-28BC-4EB1-8629-729C3430102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CB339253-991D-4539-90AF-B5D37C251D8D}"/>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24A22F12-EF98-4410-9B3A-A9BDAEAC444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CF555458-2DC1-4B2C-BE38-6D30DE5151D4}"/>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BB49B9B-7C3B-46C6-93C8-7384D82654E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CB97A1E2-AE61-4D42-8CCF-CCC4CF435145}"/>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51E4D128-B0E0-4F13-BC78-DE87BD2DD28D}"/>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72F343BB-CF74-4509-B2EC-62C27BD3269C}"/>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573B10C5-4EBA-4075-8AC8-B441F431D8D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49E5793F-3075-43AE-B0A8-CABD4409750C}"/>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49A85F64-BB97-4289-87E9-299D9645322B}"/>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6AFA2870-9471-480F-95BD-EC2AD6ECF104}"/>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059A1AD4-E4C0-479B-AFC5-5AD66C8FB6F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85C9DA0B-E85F-4411-8ED1-4FED94815557}"/>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EC43BF99-AD1B-44EE-9543-9B23FD9C92F3}"/>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35039C92-2241-4F34-ADE5-383DDEB4069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1323977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0C2A3E"/>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9264F873-E617-4194-A059-D1E99FE8B6F6}"/>
              </a:ext>
            </a:extLst>
          </p:cNvPr>
          <p:cNvSpPr>
            <a:spLocks noGrp="1"/>
          </p:cNvSpPr>
          <p:nvPr>
            <p:ph type="pic" sz="quarter" idx="11"/>
          </p:nvPr>
        </p:nvSpPr>
        <p:spPr>
          <a:xfrm>
            <a:off x="4398315" y="1688121"/>
            <a:ext cx="3395369" cy="3175391"/>
          </a:xfrm>
          <a:prstGeom prst="roundRect">
            <a:avLst/>
          </a:prstGeom>
          <a:ln>
            <a:noFill/>
            <a:prstDash val="solid"/>
          </a:ln>
        </p:spPr>
        <p:txBody>
          <a:bodyPr/>
          <a:lstStyle/>
          <a:p>
            <a:endParaRPr lang="en-US"/>
          </a:p>
        </p:txBody>
      </p:sp>
      <p:sp>
        <p:nvSpPr>
          <p:cNvPr id="11" name="Picture Placeholder 8">
            <a:extLst>
              <a:ext uri="{FF2B5EF4-FFF2-40B4-BE49-F238E27FC236}">
                <a16:creationId xmlns:a16="http://schemas.microsoft.com/office/drawing/2014/main" id="{AC4A4241-0DE9-4F52-B9FD-06AA8BA8ED73}"/>
              </a:ext>
            </a:extLst>
          </p:cNvPr>
          <p:cNvSpPr>
            <a:spLocks noGrp="1"/>
          </p:cNvSpPr>
          <p:nvPr>
            <p:ph type="pic" sz="quarter" idx="12"/>
          </p:nvPr>
        </p:nvSpPr>
        <p:spPr>
          <a:xfrm>
            <a:off x="8325913" y="1688121"/>
            <a:ext cx="3395370" cy="3175391"/>
          </a:xfrm>
          <a:prstGeom prst="roundRect">
            <a:avLst/>
          </a:prstGeom>
          <a:ln>
            <a:noFill/>
            <a:prstDash val="solid"/>
          </a:ln>
        </p:spPr>
        <p:txBody>
          <a:bodyPr/>
          <a:lstStyle/>
          <a:p>
            <a:endParaRPr lang="en-US"/>
          </a:p>
        </p:txBody>
      </p:sp>
      <p:sp>
        <p:nvSpPr>
          <p:cNvPr id="13" name="Picture Placeholder 8">
            <a:extLst>
              <a:ext uri="{FF2B5EF4-FFF2-40B4-BE49-F238E27FC236}">
                <a16:creationId xmlns:a16="http://schemas.microsoft.com/office/drawing/2014/main" id="{80C14EDC-C347-4F2F-9376-EF396EDDF58E}"/>
              </a:ext>
            </a:extLst>
          </p:cNvPr>
          <p:cNvSpPr>
            <a:spLocks noGrp="1"/>
          </p:cNvSpPr>
          <p:nvPr>
            <p:ph type="pic" sz="quarter" idx="13"/>
          </p:nvPr>
        </p:nvSpPr>
        <p:spPr>
          <a:xfrm>
            <a:off x="470717" y="1688122"/>
            <a:ext cx="3395369" cy="3175391"/>
          </a:xfrm>
          <a:prstGeom prst="roundRect">
            <a:avLst/>
          </a:prstGeom>
          <a:ln>
            <a:noFill/>
            <a:prstDash val="solid"/>
          </a:ln>
        </p:spPr>
        <p:txBody>
          <a:bodyPr/>
          <a:lstStyle/>
          <a:p>
            <a:endParaRPr lang="en-US"/>
          </a:p>
        </p:txBody>
      </p:sp>
      <p:sp>
        <p:nvSpPr>
          <p:cNvPr id="17" name="Text Placeholder 14">
            <a:extLst>
              <a:ext uri="{FF2B5EF4-FFF2-40B4-BE49-F238E27FC236}">
                <a16:creationId xmlns:a16="http://schemas.microsoft.com/office/drawing/2014/main" id="{492FEB1B-4D77-497A-8ED7-98AD44126F81}"/>
              </a:ext>
            </a:extLst>
          </p:cNvPr>
          <p:cNvSpPr>
            <a:spLocks noGrp="1"/>
          </p:cNvSpPr>
          <p:nvPr>
            <p:ph type="body" sz="quarter" idx="16"/>
          </p:nvPr>
        </p:nvSpPr>
        <p:spPr>
          <a:xfrm>
            <a:off x="10607542" y="4164034"/>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4">
            <a:extLst>
              <a:ext uri="{FF2B5EF4-FFF2-40B4-BE49-F238E27FC236}">
                <a16:creationId xmlns:a16="http://schemas.microsoft.com/office/drawing/2014/main" id="{0549AC73-480C-4D59-AFFE-0A954B1D6412}"/>
              </a:ext>
            </a:extLst>
          </p:cNvPr>
          <p:cNvSpPr>
            <a:spLocks noGrp="1"/>
          </p:cNvSpPr>
          <p:nvPr>
            <p:ph type="body" sz="quarter" idx="17"/>
          </p:nvPr>
        </p:nvSpPr>
        <p:spPr>
          <a:xfrm>
            <a:off x="6679944" y="4164033"/>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4">
            <a:extLst>
              <a:ext uri="{FF2B5EF4-FFF2-40B4-BE49-F238E27FC236}">
                <a16:creationId xmlns:a16="http://schemas.microsoft.com/office/drawing/2014/main" id="{F88AE396-99A9-4C0C-ACD8-CE6051F868DF}"/>
              </a:ext>
            </a:extLst>
          </p:cNvPr>
          <p:cNvSpPr>
            <a:spLocks noGrp="1"/>
          </p:cNvSpPr>
          <p:nvPr>
            <p:ph type="body" sz="quarter" idx="18"/>
          </p:nvPr>
        </p:nvSpPr>
        <p:spPr>
          <a:xfrm>
            <a:off x="2752346" y="4164032"/>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BF102CBD-76BB-4FAA-A7A5-268C30525167}"/>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1F94F62E-D5C8-4B95-BB24-05CD3A1F364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2D54BCBB-582A-4044-884B-A9CB4A02F162}"/>
              </a:ext>
            </a:extLst>
          </p:cNvPr>
          <p:cNvGrpSpPr/>
          <p:nvPr userDrawn="1"/>
        </p:nvGrpSpPr>
        <p:grpSpPr>
          <a:xfrm>
            <a:off x="197134" y="142070"/>
            <a:ext cx="1745087" cy="1141608"/>
            <a:chOff x="124656" y="100330"/>
            <a:chExt cx="1895213" cy="1280760"/>
          </a:xfrm>
        </p:grpSpPr>
        <p:sp>
          <p:nvSpPr>
            <p:cNvPr id="14" name="AutoShape 2">
              <a:extLst>
                <a:ext uri="{FF2B5EF4-FFF2-40B4-BE49-F238E27FC236}">
                  <a16:creationId xmlns:a16="http://schemas.microsoft.com/office/drawing/2014/main" id="{73BEF04E-EF4E-4318-92E0-6D83D82C6540}"/>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5" name="Group 14">
              <a:extLst>
                <a:ext uri="{FF2B5EF4-FFF2-40B4-BE49-F238E27FC236}">
                  <a16:creationId xmlns:a16="http://schemas.microsoft.com/office/drawing/2014/main" id="{3C1D7C15-5CE3-4FFD-9F8C-FBB99590D90A}"/>
                </a:ext>
              </a:extLst>
            </p:cNvPr>
            <p:cNvGrpSpPr/>
            <p:nvPr userDrawn="1"/>
          </p:nvGrpSpPr>
          <p:grpSpPr>
            <a:xfrm>
              <a:off x="124656" y="1195469"/>
              <a:ext cx="1895213" cy="185621"/>
              <a:chOff x="457200" y="2378075"/>
              <a:chExt cx="3182938" cy="215900"/>
            </a:xfrm>
          </p:grpSpPr>
          <p:grpSp>
            <p:nvGrpSpPr>
              <p:cNvPr id="16" name="Group 29">
                <a:extLst>
                  <a:ext uri="{FF2B5EF4-FFF2-40B4-BE49-F238E27FC236}">
                    <a16:creationId xmlns:a16="http://schemas.microsoft.com/office/drawing/2014/main" id="{283A8720-1B47-4ED4-B9EC-51F7A479A537}"/>
                  </a:ext>
                </a:extLst>
              </p:cNvPr>
              <p:cNvGrpSpPr>
                <a:grpSpLocks/>
              </p:cNvGrpSpPr>
              <p:nvPr userDrawn="1"/>
            </p:nvGrpSpPr>
            <p:grpSpPr bwMode="auto">
              <a:xfrm>
                <a:off x="457200" y="2378075"/>
                <a:ext cx="206375" cy="212725"/>
                <a:chOff x="721" y="200"/>
                <a:chExt cx="326" cy="336"/>
              </a:xfrm>
            </p:grpSpPr>
            <p:sp>
              <p:nvSpPr>
                <p:cNvPr id="48" name="Freeform 31">
                  <a:extLst>
                    <a:ext uri="{FF2B5EF4-FFF2-40B4-BE49-F238E27FC236}">
                      <a16:creationId xmlns:a16="http://schemas.microsoft.com/office/drawing/2014/main" id="{66666B36-98A6-4A1D-9974-5E668B14C12E}"/>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9" name="Picture 30">
                  <a:extLst>
                    <a:ext uri="{FF2B5EF4-FFF2-40B4-BE49-F238E27FC236}">
                      <a16:creationId xmlns:a16="http://schemas.microsoft.com/office/drawing/2014/main" id="{5A7CAB0A-CB57-4F58-818B-ADD1825CCD9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
                <a:extLst>
                  <a:ext uri="{FF2B5EF4-FFF2-40B4-BE49-F238E27FC236}">
                    <a16:creationId xmlns:a16="http://schemas.microsoft.com/office/drawing/2014/main" id="{A8BE5CD3-B258-4CBF-95F1-0E7E1119FF19}"/>
                  </a:ext>
                </a:extLst>
              </p:cNvPr>
              <p:cNvGrpSpPr>
                <a:grpSpLocks/>
              </p:cNvGrpSpPr>
              <p:nvPr userDrawn="1"/>
            </p:nvGrpSpPr>
            <p:grpSpPr bwMode="auto">
              <a:xfrm>
                <a:off x="747713" y="2378075"/>
                <a:ext cx="836612" cy="215900"/>
                <a:chOff x="1178" y="200"/>
                <a:chExt cx="1317" cy="340"/>
              </a:xfrm>
            </p:grpSpPr>
            <p:pic>
              <p:nvPicPr>
                <p:cNvPr id="40" name="Picture 9">
                  <a:extLst>
                    <a:ext uri="{FF2B5EF4-FFF2-40B4-BE49-F238E27FC236}">
                      <a16:creationId xmlns:a16="http://schemas.microsoft.com/office/drawing/2014/main" id="{E7DE2B01-B005-4249-A364-0E5C6F4D474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8">
                  <a:extLst>
                    <a:ext uri="{FF2B5EF4-FFF2-40B4-BE49-F238E27FC236}">
                      <a16:creationId xmlns:a16="http://schemas.microsoft.com/office/drawing/2014/main" id="{8726DA30-5356-4113-9688-06345E4AE4B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7">
                  <a:extLst>
                    <a:ext uri="{FF2B5EF4-FFF2-40B4-BE49-F238E27FC236}">
                      <a16:creationId xmlns:a16="http://schemas.microsoft.com/office/drawing/2014/main" id="{4F9D25F7-3E70-48C3-91DF-B7CE752AD82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3" name="AutoShape 6">
                  <a:extLst>
                    <a:ext uri="{FF2B5EF4-FFF2-40B4-BE49-F238E27FC236}">
                      <a16:creationId xmlns:a16="http://schemas.microsoft.com/office/drawing/2014/main" id="{B046E548-196F-42B2-8A2F-D5BC3A1DC19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4" name="Picture 5">
                  <a:extLst>
                    <a:ext uri="{FF2B5EF4-FFF2-40B4-BE49-F238E27FC236}">
                      <a16:creationId xmlns:a16="http://schemas.microsoft.com/office/drawing/2014/main" id="{E264D5E9-B24F-4B53-913A-BBD3B7C5BA04}"/>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a:extLst>
                    <a:ext uri="{FF2B5EF4-FFF2-40B4-BE49-F238E27FC236}">
                      <a16:creationId xmlns:a16="http://schemas.microsoft.com/office/drawing/2014/main" id="{5E15166B-C67C-43BC-B251-2DF438F569A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
                  <a:extLst>
                    <a:ext uri="{FF2B5EF4-FFF2-40B4-BE49-F238E27FC236}">
                      <a16:creationId xmlns:a16="http://schemas.microsoft.com/office/drawing/2014/main" id="{F98026C1-C216-4F63-A19C-3B617E8FAC8E}"/>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a:extLst>
                    <a:ext uri="{FF2B5EF4-FFF2-40B4-BE49-F238E27FC236}">
                      <a16:creationId xmlns:a16="http://schemas.microsoft.com/office/drawing/2014/main" id="{C65BFD30-84AF-4CC7-B014-CC6711764CF7}"/>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17">
                <a:extLst>
                  <a:ext uri="{FF2B5EF4-FFF2-40B4-BE49-F238E27FC236}">
                    <a16:creationId xmlns:a16="http://schemas.microsoft.com/office/drawing/2014/main" id="{03B68325-845A-4C3E-A7DD-80600C817DED}"/>
                  </a:ext>
                </a:extLst>
              </p:cNvPr>
              <p:cNvGrpSpPr>
                <a:grpSpLocks/>
              </p:cNvGrpSpPr>
              <p:nvPr userDrawn="1"/>
            </p:nvGrpSpPr>
            <p:grpSpPr bwMode="auto">
              <a:xfrm>
                <a:off x="1681163" y="2378075"/>
                <a:ext cx="1230312" cy="215900"/>
                <a:chOff x="2648" y="200"/>
                <a:chExt cx="1938" cy="340"/>
              </a:xfrm>
            </p:grpSpPr>
            <p:pic>
              <p:nvPicPr>
                <p:cNvPr id="29" name="Picture 28">
                  <a:extLst>
                    <a:ext uri="{FF2B5EF4-FFF2-40B4-BE49-F238E27FC236}">
                      <a16:creationId xmlns:a16="http://schemas.microsoft.com/office/drawing/2014/main" id="{0EE28974-1B0A-4433-B877-0AC1B8D384A9}"/>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7">
                  <a:extLst>
                    <a:ext uri="{FF2B5EF4-FFF2-40B4-BE49-F238E27FC236}">
                      <a16:creationId xmlns:a16="http://schemas.microsoft.com/office/drawing/2014/main" id="{77D94751-6862-4A7E-A977-288242251AB3}"/>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6">
                  <a:extLst>
                    <a:ext uri="{FF2B5EF4-FFF2-40B4-BE49-F238E27FC236}">
                      <a16:creationId xmlns:a16="http://schemas.microsoft.com/office/drawing/2014/main" id="{10A1CA8D-573E-41C7-B999-2FB842B0A15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882605E9-B830-40AC-AF99-FE82E03482A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4">
                  <a:extLst>
                    <a:ext uri="{FF2B5EF4-FFF2-40B4-BE49-F238E27FC236}">
                      <a16:creationId xmlns:a16="http://schemas.microsoft.com/office/drawing/2014/main" id="{620F6893-163D-4321-96A3-6F3F9D374407}"/>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4" name="Freeform 23">
                  <a:extLst>
                    <a:ext uri="{FF2B5EF4-FFF2-40B4-BE49-F238E27FC236}">
                      <a16:creationId xmlns:a16="http://schemas.microsoft.com/office/drawing/2014/main" id="{2BFEC2F2-D5BB-4052-8D63-FA08AFBF64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5" name="Picture 22">
                  <a:extLst>
                    <a:ext uri="{FF2B5EF4-FFF2-40B4-BE49-F238E27FC236}">
                      <a16:creationId xmlns:a16="http://schemas.microsoft.com/office/drawing/2014/main" id="{E2D7DBC7-9A35-44FD-B137-CD000B22FB22}"/>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1">
                  <a:extLst>
                    <a:ext uri="{FF2B5EF4-FFF2-40B4-BE49-F238E27FC236}">
                      <a16:creationId xmlns:a16="http://schemas.microsoft.com/office/drawing/2014/main" id="{844AD543-D8B5-45CE-BEA3-11B065035EC8}"/>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0">
                  <a:extLst>
                    <a:ext uri="{FF2B5EF4-FFF2-40B4-BE49-F238E27FC236}">
                      <a16:creationId xmlns:a16="http://schemas.microsoft.com/office/drawing/2014/main" id="{D48E956F-63E9-40C3-B965-527D916BAB4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9">
                  <a:extLst>
                    <a:ext uri="{FF2B5EF4-FFF2-40B4-BE49-F238E27FC236}">
                      <a16:creationId xmlns:a16="http://schemas.microsoft.com/office/drawing/2014/main" id="{332CD10B-4AF3-4ED1-8F3D-B57B3A5EA22B}"/>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8">
                  <a:extLst>
                    <a:ext uri="{FF2B5EF4-FFF2-40B4-BE49-F238E27FC236}">
                      <a16:creationId xmlns:a16="http://schemas.microsoft.com/office/drawing/2014/main" id="{DBC795B8-823D-4C39-BEBB-60FEE6D31DCF}"/>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10">
                <a:extLst>
                  <a:ext uri="{FF2B5EF4-FFF2-40B4-BE49-F238E27FC236}">
                    <a16:creationId xmlns:a16="http://schemas.microsoft.com/office/drawing/2014/main" id="{8E6ABE34-BECA-4914-9EF3-C33EE19CDEB4}"/>
                  </a:ext>
                </a:extLst>
              </p:cNvPr>
              <p:cNvGrpSpPr>
                <a:grpSpLocks/>
              </p:cNvGrpSpPr>
              <p:nvPr userDrawn="1"/>
            </p:nvGrpSpPr>
            <p:grpSpPr bwMode="auto">
              <a:xfrm>
                <a:off x="3005138" y="2378075"/>
                <a:ext cx="635000" cy="215900"/>
                <a:chOff x="4732" y="200"/>
                <a:chExt cx="999" cy="340"/>
              </a:xfrm>
            </p:grpSpPr>
            <p:sp>
              <p:nvSpPr>
                <p:cNvPr id="23" name="AutoShape 16">
                  <a:extLst>
                    <a:ext uri="{FF2B5EF4-FFF2-40B4-BE49-F238E27FC236}">
                      <a16:creationId xmlns:a16="http://schemas.microsoft.com/office/drawing/2014/main" id="{60437F9B-BBCE-4E87-B637-39680255035C}"/>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5">
                  <a:extLst>
                    <a:ext uri="{FF2B5EF4-FFF2-40B4-BE49-F238E27FC236}">
                      <a16:creationId xmlns:a16="http://schemas.microsoft.com/office/drawing/2014/main" id="{603FFEF6-B0B4-40C1-A6F4-0283AF0F068E}"/>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4DCFC93B-5151-4737-B2B4-5B62EE0C96D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6" name="Picture 13">
                  <a:extLst>
                    <a:ext uri="{FF2B5EF4-FFF2-40B4-BE49-F238E27FC236}">
                      <a16:creationId xmlns:a16="http://schemas.microsoft.com/office/drawing/2014/main" id="{D3FF8919-BFD9-44F7-936C-70B231160B9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a:extLst>
                    <a:ext uri="{FF2B5EF4-FFF2-40B4-BE49-F238E27FC236}">
                      <a16:creationId xmlns:a16="http://schemas.microsoft.com/office/drawing/2014/main" id="{E93202EE-5E7F-42E0-98C2-700DCF3A2C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1">
                  <a:extLst>
                    <a:ext uri="{FF2B5EF4-FFF2-40B4-BE49-F238E27FC236}">
                      <a16:creationId xmlns:a16="http://schemas.microsoft.com/office/drawing/2014/main" id="{E43EE7B0-A052-41BB-BECC-706385D0B27B}"/>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9270358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rgbClr val="0C2A3E"/>
        </a:solidFill>
        <a:effectLst/>
      </p:bgPr>
    </p:bg>
    <p:spTree>
      <p:nvGrpSpPr>
        <p:cNvPr id="1" name=""/>
        <p:cNvGrpSpPr/>
        <p:nvPr/>
      </p:nvGrpSpPr>
      <p:grpSpPr>
        <a:xfrm>
          <a:off x="0" y="0"/>
          <a:ext cx="0" cy="0"/>
          <a:chOff x="0" y="0"/>
          <a:chExt cx="0" cy="0"/>
        </a:xfrm>
      </p:grpSpPr>
      <p:sp>
        <p:nvSpPr>
          <p:cNvPr id="43" name="Picture Placeholder 42">
            <a:extLst>
              <a:ext uri="{FF2B5EF4-FFF2-40B4-BE49-F238E27FC236}">
                <a16:creationId xmlns:a16="http://schemas.microsoft.com/office/drawing/2014/main" id="{7F9F1072-3504-4D38-B697-738B1281BED0}"/>
              </a:ext>
            </a:extLst>
          </p:cNvPr>
          <p:cNvSpPr>
            <a:spLocks noGrp="1"/>
          </p:cNvSpPr>
          <p:nvPr>
            <p:ph type="pic" sz="quarter" idx="10"/>
          </p:nvPr>
        </p:nvSpPr>
        <p:spPr>
          <a:xfrm>
            <a:off x="4506482" y="1116778"/>
            <a:ext cx="7669140" cy="3468869"/>
          </a:xfrm>
          <a:prstGeom prst="round2DiagRect">
            <a:avLst/>
          </a:prstGeom>
        </p:spPr>
        <p:txBody>
          <a:bodyPr/>
          <a:lstStyle/>
          <a:p>
            <a:endParaRPr lang="en-US"/>
          </a:p>
        </p:txBody>
      </p:sp>
      <p:sp>
        <p:nvSpPr>
          <p:cNvPr id="2" name="Rectangle 1">
            <a:extLst>
              <a:ext uri="{FF2B5EF4-FFF2-40B4-BE49-F238E27FC236}">
                <a16:creationId xmlns:a16="http://schemas.microsoft.com/office/drawing/2014/main" id="{441CE6B1-786C-4421-9004-F6F3C8490D3A}"/>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44A9D016-70A6-4D6B-BB2C-82E81FF5B57A}"/>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402425A8-E7DB-4F96-AEA6-60B78AE759BD}"/>
              </a:ext>
            </a:extLst>
          </p:cNvPr>
          <p:cNvGrpSpPr/>
          <p:nvPr userDrawn="1"/>
        </p:nvGrpSpPr>
        <p:grpSpPr>
          <a:xfrm>
            <a:off x="197134" y="142070"/>
            <a:ext cx="1745087" cy="1141608"/>
            <a:chOff x="124656" y="100330"/>
            <a:chExt cx="1895213" cy="1280760"/>
          </a:xfrm>
        </p:grpSpPr>
        <p:sp>
          <p:nvSpPr>
            <p:cNvPr id="5" name="AutoShape 2">
              <a:extLst>
                <a:ext uri="{FF2B5EF4-FFF2-40B4-BE49-F238E27FC236}">
                  <a16:creationId xmlns:a16="http://schemas.microsoft.com/office/drawing/2014/main" id="{F9553F74-0F44-4284-98B7-BE182162BC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a:extLst>
                <a:ext uri="{FF2B5EF4-FFF2-40B4-BE49-F238E27FC236}">
                  <a16:creationId xmlns:a16="http://schemas.microsoft.com/office/drawing/2014/main" id="{DB8B7008-6C62-4F04-A520-5C78750D4B52}"/>
                </a:ext>
              </a:extLst>
            </p:cNvPr>
            <p:cNvGrpSpPr/>
            <p:nvPr userDrawn="1"/>
          </p:nvGrpSpPr>
          <p:grpSpPr>
            <a:xfrm>
              <a:off x="124656" y="1195469"/>
              <a:ext cx="1895213" cy="185621"/>
              <a:chOff x="457200" y="2378075"/>
              <a:chExt cx="3182938" cy="215900"/>
            </a:xfrm>
          </p:grpSpPr>
          <p:grpSp>
            <p:nvGrpSpPr>
              <p:cNvPr id="7" name="Group 29">
                <a:extLst>
                  <a:ext uri="{FF2B5EF4-FFF2-40B4-BE49-F238E27FC236}">
                    <a16:creationId xmlns:a16="http://schemas.microsoft.com/office/drawing/2014/main" id="{BB23248B-B48D-43E2-B1E6-B5C006630C8F}"/>
                  </a:ext>
                </a:extLst>
              </p:cNvPr>
              <p:cNvGrpSpPr>
                <a:grpSpLocks/>
              </p:cNvGrpSpPr>
              <p:nvPr userDrawn="1"/>
            </p:nvGrpSpPr>
            <p:grpSpPr bwMode="auto">
              <a:xfrm>
                <a:off x="457200" y="2378075"/>
                <a:ext cx="206375" cy="212725"/>
                <a:chOff x="721" y="200"/>
                <a:chExt cx="326" cy="336"/>
              </a:xfrm>
            </p:grpSpPr>
            <p:sp>
              <p:nvSpPr>
                <p:cNvPr id="36" name="Freeform 31">
                  <a:extLst>
                    <a:ext uri="{FF2B5EF4-FFF2-40B4-BE49-F238E27FC236}">
                      <a16:creationId xmlns:a16="http://schemas.microsoft.com/office/drawing/2014/main" id="{39CB58BA-1BC8-4E30-BA7E-28C416F0C29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30">
                  <a:extLst>
                    <a:ext uri="{FF2B5EF4-FFF2-40B4-BE49-F238E27FC236}">
                      <a16:creationId xmlns:a16="http://schemas.microsoft.com/office/drawing/2014/main" id="{E0B9F683-1E1D-49C1-8BD6-B01A956B42D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FDD1DE02-0A23-41EB-A146-C836E83B9535}"/>
                  </a:ext>
                </a:extLst>
              </p:cNvPr>
              <p:cNvGrpSpPr>
                <a:grpSpLocks/>
              </p:cNvGrpSpPr>
              <p:nvPr userDrawn="1"/>
            </p:nvGrpSpPr>
            <p:grpSpPr bwMode="auto">
              <a:xfrm>
                <a:off x="747713" y="2378075"/>
                <a:ext cx="836612" cy="215900"/>
                <a:chOff x="1178" y="200"/>
                <a:chExt cx="1317" cy="340"/>
              </a:xfrm>
            </p:grpSpPr>
            <p:pic>
              <p:nvPicPr>
                <p:cNvPr id="28" name="Picture 9">
                  <a:extLst>
                    <a:ext uri="{FF2B5EF4-FFF2-40B4-BE49-F238E27FC236}">
                      <a16:creationId xmlns:a16="http://schemas.microsoft.com/office/drawing/2014/main" id="{0A08FA64-1959-49D7-A7B1-485298F7C55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a:extLst>
                    <a:ext uri="{FF2B5EF4-FFF2-40B4-BE49-F238E27FC236}">
                      <a16:creationId xmlns:a16="http://schemas.microsoft.com/office/drawing/2014/main" id="{75AB83D8-C6CE-4637-BE45-DE065060C2F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7">
                  <a:extLst>
                    <a:ext uri="{FF2B5EF4-FFF2-40B4-BE49-F238E27FC236}">
                      <a16:creationId xmlns:a16="http://schemas.microsoft.com/office/drawing/2014/main" id="{33592830-4FD1-49A8-B5B9-AFDDDF5C2D8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1" name="AutoShape 6">
                  <a:extLst>
                    <a:ext uri="{FF2B5EF4-FFF2-40B4-BE49-F238E27FC236}">
                      <a16:creationId xmlns:a16="http://schemas.microsoft.com/office/drawing/2014/main" id="{0FC3C3E7-CBB9-4670-AAB7-4493DFBE4D8F}"/>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2" name="Picture 5">
                  <a:extLst>
                    <a:ext uri="{FF2B5EF4-FFF2-40B4-BE49-F238E27FC236}">
                      <a16:creationId xmlns:a16="http://schemas.microsoft.com/office/drawing/2014/main" id="{D9ECB5C4-50E8-4DCF-A6DB-F5943BA947E0}"/>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A329E279-9C10-482B-ADBD-144218B09DC4}"/>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a:extLst>
                    <a:ext uri="{FF2B5EF4-FFF2-40B4-BE49-F238E27FC236}">
                      <a16:creationId xmlns:a16="http://schemas.microsoft.com/office/drawing/2014/main" id="{9F6CB889-8E1A-4DC8-9273-E3F164353BCF}"/>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021B010B-3267-4BD4-852C-6D691F775FA5}"/>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17">
                <a:extLst>
                  <a:ext uri="{FF2B5EF4-FFF2-40B4-BE49-F238E27FC236}">
                    <a16:creationId xmlns:a16="http://schemas.microsoft.com/office/drawing/2014/main" id="{6D3347C9-D658-44AA-89FE-A41122436AB4}"/>
                  </a:ext>
                </a:extLst>
              </p:cNvPr>
              <p:cNvGrpSpPr>
                <a:grpSpLocks/>
              </p:cNvGrpSpPr>
              <p:nvPr userDrawn="1"/>
            </p:nvGrpSpPr>
            <p:grpSpPr bwMode="auto">
              <a:xfrm>
                <a:off x="1681163" y="2378075"/>
                <a:ext cx="1230312" cy="215900"/>
                <a:chOff x="2648" y="200"/>
                <a:chExt cx="1938" cy="340"/>
              </a:xfrm>
            </p:grpSpPr>
            <p:pic>
              <p:nvPicPr>
                <p:cNvPr id="17" name="Picture 28">
                  <a:extLst>
                    <a:ext uri="{FF2B5EF4-FFF2-40B4-BE49-F238E27FC236}">
                      <a16:creationId xmlns:a16="http://schemas.microsoft.com/office/drawing/2014/main" id="{49A97D45-42A7-4EDF-A0DA-D9740DD6FB1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7">
                  <a:extLst>
                    <a:ext uri="{FF2B5EF4-FFF2-40B4-BE49-F238E27FC236}">
                      <a16:creationId xmlns:a16="http://schemas.microsoft.com/office/drawing/2014/main" id="{2A8EDA4F-DA22-4B9B-8CB0-1A9F09D1F44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6">
                  <a:extLst>
                    <a:ext uri="{FF2B5EF4-FFF2-40B4-BE49-F238E27FC236}">
                      <a16:creationId xmlns:a16="http://schemas.microsoft.com/office/drawing/2014/main" id="{0AB65CF6-E0EF-4E99-B922-35AE3E9BA62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4DF3B624-0BEB-46B2-B196-5727E38A527B}"/>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4">
                  <a:extLst>
                    <a:ext uri="{FF2B5EF4-FFF2-40B4-BE49-F238E27FC236}">
                      <a16:creationId xmlns:a16="http://schemas.microsoft.com/office/drawing/2014/main" id="{D94777A7-5E45-48AD-A0AA-FE50A5B525C0}"/>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2" name="Freeform 23">
                  <a:extLst>
                    <a:ext uri="{FF2B5EF4-FFF2-40B4-BE49-F238E27FC236}">
                      <a16:creationId xmlns:a16="http://schemas.microsoft.com/office/drawing/2014/main" id="{7A8C078F-02A2-434D-8C36-0A07C4DEB23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3" name="Picture 22">
                  <a:extLst>
                    <a:ext uri="{FF2B5EF4-FFF2-40B4-BE49-F238E27FC236}">
                      <a16:creationId xmlns:a16="http://schemas.microsoft.com/office/drawing/2014/main" id="{1A48AFE7-E054-4815-BEFF-5F5DA1D91A69}"/>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1">
                  <a:extLst>
                    <a:ext uri="{FF2B5EF4-FFF2-40B4-BE49-F238E27FC236}">
                      <a16:creationId xmlns:a16="http://schemas.microsoft.com/office/drawing/2014/main" id="{59E2C6E4-FD78-444B-9875-EF284C8A3750}"/>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0">
                  <a:extLst>
                    <a:ext uri="{FF2B5EF4-FFF2-40B4-BE49-F238E27FC236}">
                      <a16:creationId xmlns:a16="http://schemas.microsoft.com/office/drawing/2014/main" id="{7AB510BF-349A-49CF-ABCC-854C120A3B2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9">
                  <a:extLst>
                    <a:ext uri="{FF2B5EF4-FFF2-40B4-BE49-F238E27FC236}">
                      <a16:creationId xmlns:a16="http://schemas.microsoft.com/office/drawing/2014/main" id="{4E3CC5C7-1671-41DF-AE20-8017C10B68C7}"/>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8">
                  <a:extLst>
                    <a:ext uri="{FF2B5EF4-FFF2-40B4-BE49-F238E27FC236}">
                      <a16:creationId xmlns:a16="http://schemas.microsoft.com/office/drawing/2014/main" id="{5D13E931-CEEE-47B6-A99C-F0ACCFAEE79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10">
                <a:extLst>
                  <a:ext uri="{FF2B5EF4-FFF2-40B4-BE49-F238E27FC236}">
                    <a16:creationId xmlns:a16="http://schemas.microsoft.com/office/drawing/2014/main" id="{34A33C18-ED29-4EA5-9324-3D236FDE170B}"/>
                  </a:ext>
                </a:extLst>
              </p:cNvPr>
              <p:cNvGrpSpPr>
                <a:grpSpLocks/>
              </p:cNvGrpSpPr>
              <p:nvPr userDrawn="1"/>
            </p:nvGrpSpPr>
            <p:grpSpPr bwMode="auto">
              <a:xfrm>
                <a:off x="3005138" y="2378075"/>
                <a:ext cx="635000" cy="215900"/>
                <a:chOff x="4732" y="200"/>
                <a:chExt cx="999" cy="340"/>
              </a:xfrm>
            </p:grpSpPr>
            <p:sp>
              <p:nvSpPr>
                <p:cNvPr id="11" name="AutoShape 16">
                  <a:extLst>
                    <a:ext uri="{FF2B5EF4-FFF2-40B4-BE49-F238E27FC236}">
                      <a16:creationId xmlns:a16="http://schemas.microsoft.com/office/drawing/2014/main" id="{6C1D8A06-280E-4765-B1EC-C004450B959F}"/>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2" name="Picture 15">
                  <a:extLst>
                    <a:ext uri="{FF2B5EF4-FFF2-40B4-BE49-F238E27FC236}">
                      <a16:creationId xmlns:a16="http://schemas.microsoft.com/office/drawing/2014/main" id="{622685E4-E8A0-4DC4-A3CF-D5E151EB8BF8}"/>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E5EE7E2B-6641-4B6D-BA53-F4DA80B7D8F2}"/>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4" name="Picture 13">
                  <a:extLst>
                    <a:ext uri="{FF2B5EF4-FFF2-40B4-BE49-F238E27FC236}">
                      <a16:creationId xmlns:a16="http://schemas.microsoft.com/office/drawing/2014/main" id="{093F2D83-CD01-4B16-8ADC-EFF5A571BF8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a:extLst>
                    <a:ext uri="{FF2B5EF4-FFF2-40B4-BE49-F238E27FC236}">
                      <a16:creationId xmlns:a16="http://schemas.microsoft.com/office/drawing/2014/main" id="{1B7CA761-64C9-44CF-92CE-6C328C5FEE55}"/>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a:extLst>
                    <a:ext uri="{FF2B5EF4-FFF2-40B4-BE49-F238E27FC236}">
                      <a16:creationId xmlns:a16="http://schemas.microsoft.com/office/drawing/2014/main" id="{FDBBBA3A-FD4A-4D29-9F00-2E930281A5E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8749948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0C2A3E"/>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13428B2-641B-4C73-BC7C-9D0A4FD76DC6}"/>
              </a:ext>
            </a:extLst>
          </p:cNvPr>
          <p:cNvSpPr>
            <a:spLocks noGrp="1"/>
          </p:cNvSpPr>
          <p:nvPr>
            <p:ph type="pic" sz="quarter" idx="10"/>
          </p:nvPr>
        </p:nvSpPr>
        <p:spPr>
          <a:xfrm>
            <a:off x="5683559" y="1129902"/>
            <a:ext cx="6508441" cy="5396857"/>
          </a:xfrm>
          <a:prstGeom prst="round2DiagRect">
            <a:avLst/>
          </a:prstGeom>
        </p:spPr>
        <p:txBody>
          <a:bodyPr/>
          <a:lstStyle/>
          <a:p>
            <a:endParaRPr lang="en-US"/>
          </a:p>
        </p:txBody>
      </p:sp>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9E634CD-EE26-41FF-9E8C-8FD828CA9077}"/>
              </a:ext>
            </a:extLst>
          </p:cNvPr>
          <p:cNvGrpSpPr/>
          <p:nvPr userDrawn="1"/>
        </p:nvGrpSpPr>
        <p:grpSpPr>
          <a:xfrm>
            <a:off x="197134" y="142070"/>
            <a:ext cx="1745087" cy="1141608"/>
            <a:chOff x="124656" y="100330"/>
            <a:chExt cx="1895213" cy="1280760"/>
          </a:xfrm>
        </p:grpSpPr>
        <p:sp>
          <p:nvSpPr>
            <p:cNvPr id="8" name="AutoShape 2">
              <a:extLst>
                <a:ext uri="{FF2B5EF4-FFF2-40B4-BE49-F238E27FC236}">
                  <a16:creationId xmlns:a16="http://schemas.microsoft.com/office/drawing/2014/main" id="{E9EFC301-B7DE-4669-A7AC-37CE7E64DF7C}"/>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9" name="Group 8">
              <a:extLst>
                <a:ext uri="{FF2B5EF4-FFF2-40B4-BE49-F238E27FC236}">
                  <a16:creationId xmlns:a16="http://schemas.microsoft.com/office/drawing/2014/main" id="{3522E272-2168-4293-A286-ED3653FEBA24}"/>
                </a:ext>
              </a:extLst>
            </p:cNvPr>
            <p:cNvGrpSpPr/>
            <p:nvPr userDrawn="1"/>
          </p:nvGrpSpPr>
          <p:grpSpPr>
            <a:xfrm>
              <a:off x="124656" y="1195469"/>
              <a:ext cx="1895213" cy="185621"/>
              <a:chOff x="457200" y="2378075"/>
              <a:chExt cx="3182938" cy="215900"/>
            </a:xfrm>
          </p:grpSpPr>
          <p:grpSp>
            <p:nvGrpSpPr>
              <p:cNvPr id="11" name="Group 29">
                <a:extLst>
                  <a:ext uri="{FF2B5EF4-FFF2-40B4-BE49-F238E27FC236}">
                    <a16:creationId xmlns:a16="http://schemas.microsoft.com/office/drawing/2014/main" id="{7B8C6233-B861-4D8B-9D74-BEAB76CC295E}"/>
                  </a:ext>
                </a:extLst>
              </p:cNvPr>
              <p:cNvGrpSpPr>
                <a:grpSpLocks/>
              </p:cNvGrpSpPr>
              <p:nvPr userDrawn="1"/>
            </p:nvGrpSpPr>
            <p:grpSpPr bwMode="auto">
              <a:xfrm>
                <a:off x="457200" y="2378075"/>
                <a:ext cx="206375" cy="212725"/>
                <a:chOff x="721" y="200"/>
                <a:chExt cx="326" cy="336"/>
              </a:xfrm>
            </p:grpSpPr>
            <p:sp>
              <p:nvSpPr>
                <p:cNvPr id="40" name="Freeform 31">
                  <a:extLst>
                    <a:ext uri="{FF2B5EF4-FFF2-40B4-BE49-F238E27FC236}">
                      <a16:creationId xmlns:a16="http://schemas.microsoft.com/office/drawing/2014/main" id="{42F788FA-B1D3-477F-BE99-1CA3C8034553}"/>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 name="Picture 30">
                  <a:extLst>
                    <a:ext uri="{FF2B5EF4-FFF2-40B4-BE49-F238E27FC236}">
                      <a16:creationId xmlns:a16="http://schemas.microsoft.com/office/drawing/2014/main" id="{A1859D86-6827-48DF-A811-B66F76D5570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
                <a:extLst>
                  <a:ext uri="{FF2B5EF4-FFF2-40B4-BE49-F238E27FC236}">
                    <a16:creationId xmlns:a16="http://schemas.microsoft.com/office/drawing/2014/main" id="{1EA2DCF4-58F7-4962-BBCF-4A98365EE718}"/>
                  </a:ext>
                </a:extLst>
              </p:cNvPr>
              <p:cNvGrpSpPr>
                <a:grpSpLocks/>
              </p:cNvGrpSpPr>
              <p:nvPr userDrawn="1"/>
            </p:nvGrpSpPr>
            <p:grpSpPr bwMode="auto">
              <a:xfrm>
                <a:off x="747713" y="2378075"/>
                <a:ext cx="836612" cy="215900"/>
                <a:chOff x="1178" y="200"/>
                <a:chExt cx="1317" cy="340"/>
              </a:xfrm>
            </p:grpSpPr>
            <p:pic>
              <p:nvPicPr>
                <p:cNvPr id="32" name="Picture 9">
                  <a:extLst>
                    <a:ext uri="{FF2B5EF4-FFF2-40B4-BE49-F238E27FC236}">
                      <a16:creationId xmlns:a16="http://schemas.microsoft.com/office/drawing/2014/main" id="{7C969F57-0A42-4EE3-A600-19EE93A8335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a:extLst>
                    <a:ext uri="{FF2B5EF4-FFF2-40B4-BE49-F238E27FC236}">
                      <a16:creationId xmlns:a16="http://schemas.microsoft.com/office/drawing/2014/main" id="{921A788F-B432-4EBE-88C4-F8DC60F76C2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7">
                  <a:extLst>
                    <a:ext uri="{FF2B5EF4-FFF2-40B4-BE49-F238E27FC236}">
                      <a16:creationId xmlns:a16="http://schemas.microsoft.com/office/drawing/2014/main" id="{AC9806B9-A5A7-4725-87AC-89A5649129B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5" name="AutoShape 6">
                  <a:extLst>
                    <a:ext uri="{FF2B5EF4-FFF2-40B4-BE49-F238E27FC236}">
                      <a16:creationId xmlns:a16="http://schemas.microsoft.com/office/drawing/2014/main" id="{2CEC71A0-CECD-4DFA-89D9-E00ECCF6891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6" name="Picture 5">
                  <a:extLst>
                    <a:ext uri="{FF2B5EF4-FFF2-40B4-BE49-F238E27FC236}">
                      <a16:creationId xmlns:a16="http://schemas.microsoft.com/office/drawing/2014/main" id="{AE989C65-B94B-4A18-8AFA-59BB728BED9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D3B8C236-E6BA-492F-9ABB-25D292D6AA4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a:extLst>
                    <a:ext uri="{FF2B5EF4-FFF2-40B4-BE49-F238E27FC236}">
                      <a16:creationId xmlns:a16="http://schemas.microsoft.com/office/drawing/2014/main" id="{2C89ABDA-265D-4002-9BC7-5960957CCBB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C72A2EE1-3E3E-4D15-9D03-C002082E665D}"/>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7">
                <a:extLst>
                  <a:ext uri="{FF2B5EF4-FFF2-40B4-BE49-F238E27FC236}">
                    <a16:creationId xmlns:a16="http://schemas.microsoft.com/office/drawing/2014/main" id="{1BAFCDFF-7D65-41B3-B832-D05A3A739F0A}"/>
                  </a:ext>
                </a:extLst>
              </p:cNvPr>
              <p:cNvGrpSpPr>
                <a:grpSpLocks/>
              </p:cNvGrpSpPr>
              <p:nvPr userDrawn="1"/>
            </p:nvGrpSpPr>
            <p:grpSpPr bwMode="auto">
              <a:xfrm>
                <a:off x="1681163" y="2378075"/>
                <a:ext cx="1230312" cy="215900"/>
                <a:chOff x="2648" y="200"/>
                <a:chExt cx="1938" cy="340"/>
              </a:xfrm>
            </p:grpSpPr>
            <p:pic>
              <p:nvPicPr>
                <p:cNvPr id="21" name="Picture 28">
                  <a:extLst>
                    <a:ext uri="{FF2B5EF4-FFF2-40B4-BE49-F238E27FC236}">
                      <a16:creationId xmlns:a16="http://schemas.microsoft.com/office/drawing/2014/main" id="{7A7CE096-3F42-4AC2-B4F4-8EA9DBDF884F}"/>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7">
                  <a:extLst>
                    <a:ext uri="{FF2B5EF4-FFF2-40B4-BE49-F238E27FC236}">
                      <a16:creationId xmlns:a16="http://schemas.microsoft.com/office/drawing/2014/main" id="{AA0F4680-598E-4495-A17F-6B53EABDC84F}"/>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6">
                  <a:extLst>
                    <a:ext uri="{FF2B5EF4-FFF2-40B4-BE49-F238E27FC236}">
                      <a16:creationId xmlns:a16="http://schemas.microsoft.com/office/drawing/2014/main" id="{D6AC7FDA-326C-4B34-B6AD-AC5D7231243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5">
                  <a:extLst>
                    <a:ext uri="{FF2B5EF4-FFF2-40B4-BE49-F238E27FC236}">
                      <a16:creationId xmlns:a16="http://schemas.microsoft.com/office/drawing/2014/main" id="{5C9DFA63-CC1B-4A42-A313-D9A6DA154E0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9CAC01D2-DFD6-4CA3-96E7-971E9BBE0EA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6" name="Freeform 23">
                  <a:extLst>
                    <a:ext uri="{FF2B5EF4-FFF2-40B4-BE49-F238E27FC236}">
                      <a16:creationId xmlns:a16="http://schemas.microsoft.com/office/drawing/2014/main" id="{0E7EF964-05E7-4523-B466-9410E3EA91C2}"/>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7" name="Picture 22">
                  <a:extLst>
                    <a:ext uri="{FF2B5EF4-FFF2-40B4-BE49-F238E27FC236}">
                      <a16:creationId xmlns:a16="http://schemas.microsoft.com/office/drawing/2014/main" id="{C9B9E11D-A317-43BE-A980-BA130B0F379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1">
                  <a:extLst>
                    <a:ext uri="{FF2B5EF4-FFF2-40B4-BE49-F238E27FC236}">
                      <a16:creationId xmlns:a16="http://schemas.microsoft.com/office/drawing/2014/main" id="{9AF79DF7-3DDD-49C7-AF2A-F4480A38496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0">
                  <a:extLst>
                    <a:ext uri="{FF2B5EF4-FFF2-40B4-BE49-F238E27FC236}">
                      <a16:creationId xmlns:a16="http://schemas.microsoft.com/office/drawing/2014/main" id="{3363910F-DE90-4ECF-A589-988999293811}"/>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9">
                  <a:extLst>
                    <a:ext uri="{FF2B5EF4-FFF2-40B4-BE49-F238E27FC236}">
                      <a16:creationId xmlns:a16="http://schemas.microsoft.com/office/drawing/2014/main" id="{4BFA3F61-5309-402F-9D08-0ECA5C647711}"/>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8">
                  <a:extLst>
                    <a:ext uri="{FF2B5EF4-FFF2-40B4-BE49-F238E27FC236}">
                      <a16:creationId xmlns:a16="http://schemas.microsoft.com/office/drawing/2014/main" id="{B2C27B65-5F90-48D3-B372-9AB52B5F736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0">
                <a:extLst>
                  <a:ext uri="{FF2B5EF4-FFF2-40B4-BE49-F238E27FC236}">
                    <a16:creationId xmlns:a16="http://schemas.microsoft.com/office/drawing/2014/main" id="{602777F5-7768-4E0B-9CEE-CF55CCD206E9}"/>
                  </a:ext>
                </a:extLst>
              </p:cNvPr>
              <p:cNvGrpSpPr>
                <a:grpSpLocks/>
              </p:cNvGrpSpPr>
              <p:nvPr userDrawn="1"/>
            </p:nvGrpSpPr>
            <p:grpSpPr bwMode="auto">
              <a:xfrm>
                <a:off x="3005138" y="2378075"/>
                <a:ext cx="635000" cy="215900"/>
                <a:chOff x="4732" y="200"/>
                <a:chExt cx="999" cy="340"/>
              </a:xfrm>
            </p:grpSpPr>
            <p:sp>
              <p:nvSpPr>
                <p:cNvPr id="15" name="AutoShape 16">
                  <a:extLst>
                    <a:ext uri="{FF2B5EF4-FFF2-40B4-BE49-F238E27FC236}">
                      <a16:creationId xmlns:a16="http://schemas.microsoft.com/office/drawing/2014/main" id="{29539FDD-415A-4A22-8D91-0DDEA33DB3C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6" name="Picture 15">
                  <a:extLst>
                    <a:ext uri="{FF2B5EF4-FFF2-40B4-BE49-F238E27FC236}">
                      <a16:creationId xmlns:a16="http://schemas.microsoft.com/office/drawing/2014/main" id="{781788E6-DE5B-4AC6-B9E1-2F9D15C4CF0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03A89AD5-35F1-416A-920F-8A8661676D01}"/>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3">
                  <a:extLst>
                    <a:ext uri="{FF2B5EF4-FFF2-40B4-BE49-F238E27FC236}">
                      <a16:creationId xmlns:a16="http://schemas.microsoft.com/office/drawing/2014/main" id="{5B133286-411A-4729-AF50-112119357EB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a:extLst>
                    <a:ext uri="{FF2B5EF4-FFF2-40B4-BE49-F238E27FC236}">
                      <a16:creationId xmlns:a16="http://schemas.microsoft.com/office/drawing/2014/main" id="{CD63864B-6C14-4901-8408-DB49E0BE25F4}"/>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1">
                  <a:extLst>
                    <a:ext uri="{FF2B5EF4-FFF2-40B4-BE49-F238E27FC236}">
                      <a16:creationId xmlns:a16="http://schemas.microsoft.com/office/drawing/2014/main" id="{DC8F3F82-6DE0-4A83-A6A8-DF1D0D2D6B0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0687235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0C2A3E"/>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art Placeholder 2">
            <a:extLst>
              <a:ext uri="{FF2B5EF4-FFF2-40B4-BE49-F238E27FC236}">
                <a16:creationId xmlns:a16="http://schemas.microsoft.com/office/drawing/2014/main" id="{D5F14D94-9E91-4039-8717-05BEF7F019AE}"/>
              </a:ext>
            </a:extLst>
          </p:cNvPr>
          <p:cNvSpPr>
            <a:spLocks noGrp="1"/>
          </p:cNvSpPr>
          <p:nvPr>
            <p:ph type="chart" sz="quarter" idx="10"/>
          </p:nvPr>
        </p:nvSpPr>
        <p:spPr>
          <a:xfrm>
            <a:off x="560363" y="2110157"/>
            <a:ext cx="11071274" cy="2954209"/>
          </a:xfrm>
          <a:prstGeom prst="rect">
            <a:avLst/>
          </a:prstGeom>
        </p:spPr>
        <p:txBody>
          <a:bodyPr/>
          <a:lstStyle/>
          <a:p>
            <a:endParaRPr lang="en-US"/>
          </a:p>
        </p:txBody>
      </p:sp>
      <p:grpSp>
        <p:nvGrpSpPr>
          <p:cNvPr id="22" name="Group 21">
            <a:extLst>
              <a:ext uri="{FF2B5EF4-FFF2-40B4-BE49-F238E27FC236}">
                <a16:creationId xmlns:a16="http://schemas.microsoft.com/office/drawing/2014/main" id="{B4C6D875-33E9-4B02-B907-4DC905DBB996}"/>
              </a:ext>
            </a:extLst>
          </p:cNvPr>
          <p:cNvGrpSpPr/>
          <p:nvPr userDrawn="1"/>
        </p:nvGrpSpPr>
        <p:grpSpPr>
          <a:xfrm>
            <a:off x="197134" y="142070"/>
            <a:ext cx="1745087" cy="1141608"/>
            <a:chOff x="124656" y="100330"/>
            <a:chExt cx="1895213" cy="1280760"/>
          </a:xfrm>
        </p:grpSpPr>
        <p:sp>
          <p:nvSpPr>
            <p:cNvPr id="7" name="AutoShape 2">
              <a:extLst>
                <a:ext uri="{FF2B5EF4-FFF2-40B4-BE49-F238E27FC236}">
                  <a16:creationId xmlns:a16="http://schemas.microsoft.com/office/drawing/2014/main" id="{3F364AF0-B7E2-4500-9566-75AB7C61A1C7}"/>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1" name="Group 20">
              <a:extLst>
                <a:ext uri="{FF2B5EF4-FFF2-40B4-BE49-F238E27FC236}">
                  <a16:creationId xmlns:a16="http://schemas.microsoft.com/office/drawing/2014/main" id="{C020E4ED-5172-4820-9373-D5E586566575}"/>
                </a:ext>
              </a:extLst>
            </p:cNvPr>
            <p:cNvGrpSpPr/>
            <p:nvPr userDrawn="1"/>
          </p:nvGrpSpPr>
          <p:grpSpPr>
            <a:xfrm>
              <a:off x="124656" y="1195469"/>
              <a:ext cx="1895213" cy="185621"/>
              <a:chOff x="457200" y="2378075"/>
              <a:chExt cx="3182938" cy="215900"/>
            </a:xfrm>
          </p:grpSpPr>
          <p:grpSp>
            <p:nvGrpSpPr>
              <p:cNvPr id="4" name="Group 29">
                <a:extLst>
                  <a:ext uri="{FF2B5EF4-FFF2-40B4-BE49-F238E27FC236}">
                    <a16:creationId xmlns:a16="http://schemas.microsoft.com/office/drawing/2014/main" id="{B7BECD25-56D0-45EA-B89B-82824102EDF6}"/>
                  </a:ext>
                </a:extLst>
              </p:cNvPr>
              <p:cNvGrpSpPr>
                <a:grpSpLocks/>
              </p:cNvGrpSpPr>
              <p:nvPr userDrawn="1"/>
            </p:nvGrpSpPr>
            <p:grpSpPr bwMode="auto">
              <a:xfrm>
                <a:off x="457200" y="2378075"/>
                <a:ext cx="206375" cy="212725"/>
                <a:chOff x="721" y="200"/>
                <a:chExt cx="326" cy="336"/>
              </a:xfrm>
            </p:grpSpPr>
            <p:sp>
              <p:nvSpPr>
                <p:cNvPr id="5" name="Freeform 31">
                  <a:extLst>
                    <a:ext uri="{FF2B5EF4-FFF2-40B4-BE49-F238E27FC236}">
                      <a16:creationId xmlns:a16="http://schemas.microsoft.com/office/drawing/2014/main" id="{6557DC48-E601-41BC-981B-69AE97AD33B2}"/>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8" name="Picture 30">
                  <a:extLst>
                    <a:ext uri="{FF2B5EF4-FFF2-40B4-BE49-F238E27FC236}">
                      <a16:creationId xmlns:a16="http://schemas.microsoft.com/office/drawing/2014/main" id="{59437464-B872-4831-8A7A-41B83717BB3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B0D21A31-7F4F-499C-83EE-BBAE8D697EEB}"/>
                  </a:ext>
                </a:extLst>
              </p:cNvPr>
              <p:cNvGrpSpPr>
                <a:grpSpLocks/>
              </p:cNvGrpSpPr>
              <p:nvPr userDrawn="1"/>
            </p:nvGrpSpPr>
            <p:grpSpPr bwMode="auto">
              <a:xfrm>
                <a:off x="747713" y="2378075"/>
                <a:ext cx="836612" cy="215900"/>
                <a:chOff x="1178" y="200"/>
                <a:chExt cx="1317" cy="340"/>
              </a:xfrm>
            </p:grpSpPr>
            <p:pic>
              <p:nvPicPr>
                <p:cNvPr id="2057" name="Picture 9">
                  <a:extLst>
                    <a:ext uri="{FF2B5EF4-FFF2-40B4-BE49-F238E27FC236}">
                      <a16:creationId xmlns:a16="http://schemas.microsoft.com/office/drawing/2014/main" id="{C6E89D85-5FAA-4D3C-BB64-58B37EB7582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778F0FB4-4815-4C83-BD85-84C9A51EF47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a:extLst>
                    <a:ext uri="{FF2B5EF4-FFF2-40B4-BE49-F238E27FC236}">
                      <a16:creationId xmlns:a16="http://schemas.microsoft.com/office/drawing/2014/main" id="{2F26272E-102F-4B8A-8965-CDF09A9F0C9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6">
                  <a:extLst>
                    <a:ext uri="{FF2B5EF4-FFF2-40B4-BE49-F238E27FC236}">
                      <a16:creationId xmlns:a16="http://schemas.microsoft.com/office/drawing/2014/main" id="{77E4B3A3-39F1-4692-9ECE-5BDA679F21E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53" name="Picture 5">
                  <a:extLst>
                    <a:ext uri="{FF2B5EF4-FFF2-40B4-BE49-F238E27FC236}">
                      <a16:creationId xmlns:a16="http://schemas.microsoft.com/office/drawing/2014/main" id="{DBEBB03D-BAB5-43C2-8DDC-85267556FCB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C17AFF9-803F-4660-A975-2DD2F59F130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5F15900A-D74F-447B-B63A-10A393001CC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2D3D9709-239E-4748-9415-FC513538FF8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7">
                <a:extLst>
                  <a:ext uri="{FF2B5EF4-FFF2-40B4-BE49-F238E27FC236}">
                    <a16:creationId xmlns:a16="http://schemas.microsoft.com/office/drawing/2014/main" id="{B473683E-684F-4BDE-BFB2-8A34E2428E81}"/>
                  </a:ext>
                </a:extLst>
              </p:cNvPr>
              <p:cNvGrpSpPr>
                <a:grpSpLocks/>
              </p:cNvGrpSpPr>
              <p:nvPr userDrawn="1"/>
            </p:nvGrpSpPr>
            <p:grpSpPr bwMode="auto">
              <a:xfrm>
                <a:off x="1681163" y="2378075"/>
                <a:ext cx="1230312" cy="215900"/>
                <a:chOff x="2648" y="200"/>
                <a:chExt cx="1938" cy="340"/>
              </a:xfrm>
            </p:grpSpPr>
            <p:pic>
              <p:nvPicPr>
                <p:cNvPr id="2076" name="Picture 28">
                  <a:extLst>
                    <a:ext uri="{FF2B5EF4-FFF2-40B4-BE49-F238E27FC236}">
                      <a16:creationId xmlns:a16="http://schemas.microsoft.com/office/drawing/2014/main" id="{04D1D478-DAEC-4118-B647-393CA3268D5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75" name="Picture 27">
                  <a:extLst>
                    <a:ext uri="{FF2B5EF4-FFF2-40B4-BE49-F238E27FC236}">
                      <a16:creationId xmlns:a16="http://schemas.microsoft.com/office/drawing/2014/main" id="{78AC251F-D679-45BC-86DF-326A647E7C7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a:extLst>
                    <a:ext uri="{FF2B5EF4-FFF2-40B4-BE49-F238E27FC236}">
                      <a16:creationId xmlns:a16="http://schemas.microsoft.com/office/drawing/2014/main" id="{55FCB41A-DB10-4079-ACED-708ACFB680E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25">
                  <a:extLst>
                    <a:ext uri="{FF2B5EF4-FFF2-40B4-BE49-F238E27FC236}">
                      <a16:creationId xmlns:a16="http://schemas.microsoft.com/office/drawing/2014/main" id="{0E978DEA-379D-438D-9FAF-6A07889958D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a:extLst>
                    <a:ext uri="{FF2B5EF4-FFF2-40B4-BE49-F238E27FC236}">
                      <a16:creationId xmlns:a16="http://schemas.microsoft.com/office/drawing/2014/main" id="{D75B7473-04C9-4B17-88B7-54C22259A94C}"/>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23">
                  <a:extLst>
                    <a:ext uri="{FF2B5EF4-FFF2-40B4-BE49-F238E27FC236}">
                      <a16:creationId xmlns:a16="http://schemas.microsoft.com/office/drawing/2014/main" id="{E9D1B15A-D368-46C6-804C-33525C508663}"/>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0" name="Picture 22">
                  <a:extLst>
                    <a:ext uri="{FF2B5EF4-FFF2-40B4-BE49-F238E27FC236}">
                      <a16:creationId xmlns:a16="http://schemas.microsoft.com/office/drawing/2014/main" id="{26A0A89A-8FD9-4F22-AAE9-AB146F7F89EC}"/>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a:extLst>
                    <a:ext uri="{FF2B5EF4-FFF2-40B4-BE49-F238E27FC236}">
                      <a16:creationId xmlns:a16="http://schemas.microsoft.com/office/drawing/2014/main" id="{F2CE464D-1026-4CCB-8213-A259C8AAD82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a:extLst>
                    <a:ext uri="{FF2B5EF4-FFF2-40B4-BE49-F238E27FC236}">
                      <a16:creationId xmlns:a16="http://schemas.microsoft.com/office/drawing/2014/main" id="{7EC3412F-7B8A-4AD0-85A6-122A73505D4C}"/>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a:extLst>
                    <a:ext uri="{FF2B5EF4-FFF2-40B4-BE49-F238E27FC236}">
                      <a16:creationId xmlns:a16="http://schemas.microsoft.com/office/drawing/2014/main" id="{891FDAB9-5B5E-4A31-9038-7DB7C5F630E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a:extLst>
                    <a:ext uri="{FF2B5EF4-FFF2-40B4-BE49-F238E27FC236}">
                      <a16:creationId xmlns:a16="http://schemas.microsoft.com/office/drawing/2014/main" id="{083EDB7D-B07F-484C-BBD8-065E280E44BC}"/>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0">
                <a:extLst>
                  <a:ext uri="{FF2B5EF4-FFF2-40B4-BE49-F238E27FC236}">
                    <a16:creationId xmlns:a16="http://schemas.microsoft.com/office/drawing/2014/main" id="{18A9CE66-5724-4958-82C4-D6928B350A50}"/>
                  </a:ext>
                </a:extLst>
              </p:cNvPr>
              <p:cNvGrpSpPr>
                <a:grpSpLocks/>
              </p:cNvGrpSpPr>
              <p:nvPr userDrawn="1"/>
            </p:nvGrpSpPr>
            <p:grpSpPr bwMode="auto">
              <a:xfrm>
                <a:off x="3005138" y="2378075"/>
                <a:ext cx="635000" cy="215900"/>
                <a:chOff x="4732" y="200"/>
                <a:chExt cx="999" cy="340"/>
              </a:xfrm>
            </p:grpSpPr>
            <p:sp>
              <p:nvSpPr>
                <p:cNvPr id="14" name="AutoShape 16">
                  <a:extLst>
                    <a:ext uri="{FF2B5EF4-FFF2-40B4-BE49-F238E27FC236}">
                      <a16:creationId xmlns:a16="http://schemas.microsoft.com/office/drawing/2014/main" id="{4D343F86-7E3C-44CA-AE09-45B6793137D4}"/>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3" name="Picture 15">
                  <a:extLst>
                    <a:ext uri="{FF2B5EF4-FFF2-40B4-BE49-F238E27FC236}">
                      <a16:creationId xmlns:a16="http://schemas.microsoft.com/office/drawing/2014/main" id="{E4DC2C48-6D70-4DEF-B5E6-2752B6B6EF86}"/>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C4E42F4-2EE6-4732-8BF7-14BE93517168}"/>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1" name="Picture 13">
                  <a:extLst>
                    <a:ext uri="{FF2B5EF4-FFF2-40B4-BE49-F238E27FC236}">
                      <a16:creationId xmlns:a16="http://schemas.microsoft.com/office/drawing/2014/main" id="{CDFA4084-543C-47E2-93D5-86E60F37373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25DB4FB1-0858-4577-9412-5B4FED54B0F9}"/>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a:extLst>
                    <a:ext uri="{FF2B5EF4-FFF2-40B4-BE49-F238E27FC236}">
                      <a16:creationId xmlns:a16="http://schemas.microsoft.com/office/drawing/2014/main" id="{31F49AF8-1388-4EA0-872B-E9C9EE5684D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18" name="Rectangle 34">
            <a:extLst>
              <a:ext uri="{FF2B5EF4-FFF2-40B4-BE49-F238E27FC236}">
                <a16:creationId xmlns:a16="http://schemas.microsoft.com/office/drawing/2014/main" id="{D8AD3507-1D8A-4A0B-A141-87BD39E8691C}"/>
              </a:ext>
            </a:extLst>
          </p:cNvPr>
          <p:cNvSpPr>
            <a:spLocks noChangeArrowheads="1"/>
          </p:cNvSpPr>
          <p:nvPr userDrawn="1"/>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35">
            <a:extLst>
              <a:ext uri="{FF2B5EF4-FFF2-40B4-BE49-F238E27FC236}">
                <a16:creationId xmlns:a16="http://schemas.microsoft.com/office/drawing/2014/main" id="{07473A85-AB0A-43FF-BBF6-A25731CFF19A}"/>
              </a:ext>
            </a:extLst>
          </p:cNvPr>
          <p:cNvSpPr>
            <a:spLocks noChangeArrowheads="1"/>
          </p:cNvSpPr>
          <p:nvPr userDrawn="1"/>
        </p:nvSpPr>
        <p:spPr bwMode="auto">
          <a:xfrm>
            <a:off x="101600" y="22510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0" name="Rectangle 36">
            <a:extLst>
              <a:ext uri="{FF2B5EF4-FFF2-40B4-BE49-F238E27FC236}">
                <a16:creationId xmlns:a16="http://schemas.microsoft.com/office/drawing/2014/main" id="{48E9E4AE-CF66-4913-B215-5F98320E056A}"/>
              </a:ext>
            </a:extLst>
          </p:cNvPr>
          <p:cNvSpPr>
            <a:spLocks noChangeArrowheads="1"/>
          </p:cNvSpPr>
          <p:nvPr userDrawn="1"/>
        </p:nvSpPr>
        <p:spPr bwMode="auto">
          <a:xfrm>
            <a:off x="0" y="22526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a:ln>
                  <a:noFill/>
                </a:ln>
                <a:solidFill>
                  <a:schemeClr val="tx1"/>
                </a:solidFill>
                <a:effectLst/>
                <a:latin typeface="Arial" panose="020B0604020202020204" pitchFamily="34" charset="0"/>
                <a:ea typeface="Verdana" panose="020B0604030504040204" pitchFamily="34" charset="0"/>
                <a:cs typeface="Verdana" panose="020B0604030504040204" pitchFamily="34" charset="0"/>
              </a:rPr>
            </a:br>
            <a:endParaRPr kumimoji="0" lang="en-US" altLang="en-US" sz="11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511461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1_Title Slide">
    <p:bg>
      <p:bgPr>
        <a:solidFill>
          <a:srgbClr val="0C2A3E"/>
        </a:solidFill>
        <a:effectLst/>
      </p:bgPr>
    </p:bg>
    <p:spTree>
      <p:nvGrpSpPr>
        <p:cNvPr id="1" name=""/>
        <p:cNvGrpSpPr/>
        <p:nvPr/>
      </p:nvGrpSpPr>
      <p:grpSpPr>
        <a:xfrm>
          <a:off x="0" y="0"/>
          <a:ext cx="0" cy="0"/>
          <a:chOff x="0" y="0"/>
          <a:chExt cx="0" cy="0"/>
        </a:xfrm>
      </p:grpSpPr>
      <p:pic>
        <p:nvPicPr>
          <p:cNvPr id="2" name="Mockup">
            <a:extLst>
              <a:ext uri="{FF2B5EF4-FFF2-40B4-BE49-F238E27FC236}">
                <a16:creationId xmlns:a16="http://schemas.microsoft.com/office/drawing/2014/main" id="{8D73B970-5EB0-4CF1-A2FC-13F92847154F}"/>
              </a:ext>
            </a:extLst>
          </p:cNvPr>
          <p:cNvPicPr>
            <a:picLocks/>
          </p:cNvPicPr>
          <p:nvPr userDrawn="1"/>
        </p:nvPicPr>
        <p:blipFill>
          <a:blip r:embed="rId2" cstate="print">
            <a:grayscl/>
            <a:extLst>
              <a:ext uri="{28A0092B-C50C-407E-A947-70E740481C1C}">
                <a14:useLocalDpi xmlns:a14="http://schemas.microsoft.com/office/drawing/2010/main" val="0"/>
              </a:ext>
            </a:extLst>
          </a:blip>
          <a:stretch>
            <a:fillRect/>
          </a:stretch>
        </p:blipFill>
        <p:spPr>
          <a:xfrm rot="21053002">
            <a:off x="9338326" y="2875782"/>
            <a:ext cx="1507342" cy="3121125"/>
          </a:xfrm>
          <a:prstGeom prst="rect">
            <a:avLst/>
          </a:prstGeom>
        </p:spPr>
      </p:pic>
      <p:sp>
        <p:nvSpPr>
          <p:cNvPr id="4" name="PpHolder4">
            <a:extLst>
              <a:ext uri="{FF2B5EF4-FFF2-40B4-BE49-F238E27FC236}">
                <a16:creationId xmlns:a16="http://schemas.microsoft.com/office/drawing/2014/main" id="{98025275-CA89-40D4-B43F-479BFD7A9BB1}"/>
              </a:ext>
            </a:extLst>
          </p:cNvPr>
          <p:cNvSpPr>
            <a:spLocks noGrp="1"/>
          </p:cNvSpPr>
          <p:nvPr>
            <p:ph type="pic" sz="quarter" idx="10"/>
          </p:nvPr>
        </p:nvSpPr>
        <p:spPr>
          <a:xfrm rot="259735">
            <a:off x="10197687" y="1690513"/>
            <a:ext cx="1378890" cy="2852505"/>
          </a:xfrm>
          <a:custGeom>
            <a:avLst/>
            <a:gdLst>
              <a:gd name="connsiteX0" fmla="*/ 309304 w 1855792"/>
              <a:gd name="connsiteY0" fmla="*/ 0 h 3880289"/>
              <a:gd name="connsiteX1" fmla="*/ 1546487 w 1855792"/>
              <a:gd name="connsiteY1" fmla="*/ 0 h 3880289"/>
              <a:gd name="connsiteX2" fmla="*/ 1855792 w 1855792"/>
              <a:gd name="connsiteY2" fmla="*/ 309305 h 3880289"/>
              <a:gd name="connsiteX3" fmla="*/ 1855792 w 1855792"/>
              <a:gd name="connsiteY3" fmla="*/ 3570984 h 3880289"/>
              <a:gd name="connsiteX4" fmla="*/ 1546487 w 1855792"/>
              <a:gd name="connsiteY4" fmla="*/ 3880289 h 3880289"/>
              <a:gd name="connsiteX5" fmla="*/ 309304 w 1855792"/>
              <a:gd name="connsiteY5" fmla="*/ 3880289 h 3880289"/>
              <a:gd name="connsiteX6" fmla="*/ 0 w 1855792"/>
              <a:gd name="connsiteY6" fmla="*/ 3570984 h 3880289"/>
              <a:gd name="connsiteX7" fmla="*/ 0 w 1855792"/>
              <a:gd name="connsiteY7" fmla="*/ 309305 h 3880289"/>
              <a:gd name="connsiteX8" fmla="*/ 309304 w 1855792"/>
              <a:gd name="connsiteY8" fmla="*/ 0 h 388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5792" h="3880289">
                <a:moveTo>
                  <a:pt x="309304" y="0"/>
                </a:moveTo>
                <a:lnTo>
                  <a:pt x="1546487" y="0"/>
                </a:lnTo>
                <a:cubicBezTo>
                  <a:pt x="1717311" y="0"/>
                  <a:pt x="1855792" y="138481"/>
                  <a:pt x="1855792" y="309305"/>
                </a:cubicBezTo>
                <a:lnTo>
                  <a:pt x="1855792" y="3570984"/>
                </a:lnTo>
                <a:cubicBezTo>
                  <a:pt x="1855792" y="3741808"/>
                  <a:pt x="1717311" y="3880289"/>
                  <a:pt x="1546487" y="3880289"/>
                </a:cubicBezTo>
                <a:lnTo>
                  <a:pt x="309304" y="3880289"/>
                </a:lnTo>
                <a:cubicBezTo>
                  <a:pt x="138481" y="3880289"/>
                  <a:pt x="0" y="3741808"/>
                  <a:pt x="0" y="3570984"/>
                </a:cubicBezTo>
                <a:lnTo>
                  <a:pt x="0" y="309305"/>
                </a:lnTo>
                <a:cubicBezTo>
                  <a:pt x="0" y="138481"/>
                  <a:pt x="138481" y="0"/>
                  <a:pt x="309304" y="0"/>
                </a:cubicBezTo>
                <a:close/>
              </a:path>
            </a:pathLst>
          </a:custGeom>
          <a:pattFill prst="shingle">
            <a:fgClr>
              <a:schemeClr val="accent2">
                <a:lumMod val="60000"/>
                <a:lumOff val="40000"/>
              </a:schemeClr>
            </a:fgClr>
            <a:bgClr>
              <a:schemeClr val="bg1"/>
            </a:bgClr>
          </a:patt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lt1">
                    <a:alpha val="0"/>
                  </a:schemeClr>
                </a:solidFill>
                <a:latin typeface="Arial" panose="020B0604020202020204" pitchFamily="34" charset="0"/>
                <a:cs typeface="Arial" panose="020B0604020202020204" pitchFamily="34" charset="0"/>
              </a:defRPr>
            </a:lvl1pPr>
          </a:lstStyle>
          <a:p>
            <a:pPr marL="0" lvl="0" algn="ctr" defTabSz="457200"/>
            <a:endParaRPr lang="en-ID"/>
          </a:p>
        </p:txBody>
      </p:sp>
      <p:cxnSp>
        <p:nvCxnSpPr>
          <p:cNvPr id="5" name="Straight Connector 4">
            <a:extLst>
              <a:ext uri="{FF2B5EF4-FFF2-40B4-BE49-F238E27FC236}">
                <a16:creationId xmlns:a16="http://schemas.microsoft.com/office/drawing/2014/main" id="{2B0E9CEA-D8DA-4A24-A46F-B145023BC1C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25EAD5B-06FA-4EB3-9188-0D12C3A1CC3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446054A-4AD6-4895-9EB0-D6107CB90CA1}"/>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D3161E8B-35E0-4C07-BFA3-52A21D33F349}"/>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 name="Group 10">
              <a:extLst>
                <a:ext uri="{FF2B5EF4-FFF2-40B4-BE49-F238E27FC236}">
                  <a16:creationId xmlns:a16="http://schemas.microsoft.com/office/drawing/2014/main" id="{BFA011AD-0418-43AA-8F3A-AA0424C62FEC}"/>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2026F66D-1917-496C-AAEE-F262EED3EC13}"/>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220065EA-3095-4475-9A2C-4EBE594F5DD5}"/>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8666CEE1-FAC7-449A-84F4-E98235D95D1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59B2B835-D3D9-4BF9-936F-9344B97BC2C5}"/>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0027DFB5-84CD-4C81-95FD-6403C3D74E0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E28923C4-2222-4D8B-A4EA-04950D4C955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575DC31F-24CA-41DE-9088-8214A871D3DF}"/>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83529EFA-F4D6-44B8-8474-491ADE35D0B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958C09FB-B679-449E-B65F-FA005B9924E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6C1713BC-5E09-4E3C-9CD7-4CC88DDFFDC5}"/>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4FEAB8B2-6C6B-4DBA-BAC6-D9D3BB582E4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C0DF81AA-514A-43B8-B95B-F5CFA1B4074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41F773C6-88DF-4295-8A8D-0B4F7457DB7B}"/>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47AE33AA-7926-4523-AFA4-D0D008ED795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43E657DF-AB9F-4881-BAA4-BA9835AD729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4B459FF1-610B-436D-B035-1A8C5531D33F}"/>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5">
                  <a:extLst>
                    <a:ext uri="{FF2B5EF4-FFF2-40B4-BE49-F238E27FC236}">
                      <a16:creationId xmlns:a16="http://schemas.microsoft.com/office/drawing/2014/main" id="{C129C1C8-EFA0-4365-A138-538219D649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1E05D358-9FAD-4911-9026-DF3C299A78D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02A7C386-4574-4165-AFF4-44BAB0EF69BC}"/>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C00FF1D-1C17-48B0-A563-4BD49C05EB0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FEB95F3F-378D-41D4-9D2D-AB8B06835B78}"/>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7B38E391-5506-48EF-8B68-706536ABA288}"/>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1029D068-E84B-4099-9B21-DB8FF38269E5}"/>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651AD610-260C-4750-9F24-D386F3E84F8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1DF41329-53BB-4F09-85D5-ECA748EB8D00}"/>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BF059B0A-B8C1-4DA2-A129-62A29C8B3D0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E974AE4B-BB87-41BD-84A1-3D7C759EDC6F}"/>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ABC427CA-3CF6-4553-9800-967FBCF8977A}"/>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A275C5D8-8C95-4798-A5CF-B2224DE785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4FDA1E97-2EA6-468A-A1CF-3ADBE935BFF2}"/>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ECB53005-8B02-448C-992C-648D9B3348D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7900693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60223B0-BD97-4961-8E0D-AF08AB8D5435}"/>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BE90563-4553-48F6-A3EE-489BC633F1F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8207275-0DAC-475B-925E-504E801104B8}"/>
              </a:ext>
            </a:extLst>
          </p:cNvPr>
          <p:cNvSpPr>
            <a:spLocks noGrp="1"/>
          </p:cNvSpPr>
          <p:nvPr userDrawn="1">
            <p:ph type="pic" sz="quarter" idx="10"/>
          </p:nvPr>
        </p:nvSpPr>
        <p:spPr>
          <a:xfrm>
            <a:off x="336367" y="1850589"/>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2" name="Picture Placeholder 2">
            <a:extLst>
              <a:ext uri="{FF2B5EF4-FFF2-40B4-BE49-F238E27FC236}">
                <a16:creationId xmlns:a16="http://schemas.microsoft.com/office/drawing/2014/main" id="{FFC41141-D2A7-4055-B0BE-698DD4A10D31}"/>
              </a:ext>
            </a:extLst>
          </p:cNvPr>
          <p:cNvSpPr>
            <a:spLocks noGrp="1"/>
          </p:cNvSpPr>
          <p:nvPr userDrawn="1">
            <p:ph type="pic" sz="quarter" idx="11"/>
          </p:nvPr>
        </p:nvSpPr>
        <p:spPr>
          <a:xfrm>
            <a:off x="336366" y="3464676"/>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3" name="Picture Placeholder 2">
            <a:extLst>
              <a:ext uri="{FF2B5EF4-FFF2-40B4-BE49-F238E27FC236}">
                <a16:creationId xmlns:a16="http://schemas.microsoft.com/office/drawing/2014/main" id="{FF4953F3-3577-4C3D-ACFA-9674B82EA905}"/>
              </a:ext>
            </a:extLst>
          </p:cNvPr>
          <p:cNvSpPr>
            <a:spLocks noGrp="1"/>
          </p:cNvSpPr>
          <p:nvPr userDrawn="1">
            <p:ph type="pic" sz="quarter" idx="12"/>
          </p:nvPr>
        </p:nvSpPr>
        <p:spPr>
          <a:xfrm>
            <a:off x="336366" y="5066384"/>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grpSp>
        <p:nvGrpSpPr>
          <p:cNvPr id="48" name="Group 47">
            <a:extLst>
              <a:ext uri="{FF2B5EF4-FFF2-40B4-BE49-F238E27FC236}">
                <a16:creationId xmlns:a16="http://schemas.microsoft.com/office/drawing/2014/main" id="{E07D87E4-B540-44DB-8F87-DC7C67C4342D}"/>
              </a:ext>
            </a:extLst>
          </p:cNvPr>
          <p:cNvGrpSpPr/>
          <p:nvPr userDrawn="1"/>
        </p:nvGrpSpPr>
        <p:grpSpPr>
          <a:xfrm>
            <a:off x="197134" y="142070"/>
            <a:ext cx="1745087" cy="1141608"/>
            <a:chOff x="124656" y="100330"/>
            <a:chExt cx="1895213" cy="1280760"/>
          </a:xfrm>
        </p:grpSpPr>
        <p:sp>
          <p:nvSpPr>
            <p:cNvPr id="49" name="AutoShape 2">
              <a:extLst>
                <a:ext uri="{FF2B5EF4-FFF2-40B4-BE49-F238E27FC236}">
                  <a16:creationId xmlns:a16="http://schemas.microsoft.com/office/drawing/2014/main" id="{111456B7-96A3-46D8-90D7-350C28F2F3A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0" name="Group 49">
              <a:extLst>
                <a:ext uri="{FF2B5EF4-FFF2-40B4-BE49-F238E27FC236}">
                  <a16:creationId xmlns:a16="http://schemas.microsoft.com/office/drawing/2014/main" id="{41B40FA6-641D-4323-980C-B4835A68E99B}"/>
                </a:ext>
              </a:extLst>
            </p:cNvPr>
            <p:cNvGrpSpPr/>
            <p:nvPr userDrawn="1"/>
          </p:nvGrpSpPr>
          <p:grpSpPr>
            <a:xfrm>
              <a:off x="124656" y="1195469"/>
              <a:ext cx="1895213" cy="185621"/>
              <a:chOff x="457200" y="2378075"/>
              <a:chExt cx="3182938" cy="215900"/>
            </a:xfrm>
          </p:grpSpPr>
          <p:grpSp>
            <p:nvGrpSpPr>
              <p:cNvPr id="51" name="Group 29">
                <a:extLst>
                  <a:ext uri="{FF2B5EF4-FFF2-40B4-BE49-F238E27FC236}">
                    <a16:creationId xmlns:a16="http://schemas.microsoft.com/office/drawing/2014/main" id="{C5D367F8-9E93-4D48-9F79-BE5C0A69D157}"/>
                  </a:ext>
                </a:extLst>
              </p:cNvPr>
              <p:cNvGrpSpPr>
                <a:grpSpLocks/>
              </p:cNvGrpSpPr>
              <p:nvPr userDrawn="1"/>
            </p:nvGrpSpPr>
            <p:grpSpPr bwMode="auto">
              <a:xfrm>
                <a:off x="457200" y="2378075"/>
                <a:ext cx="206375" cy="212725"/>
                <a:chOff x="721" y="200"/>
                <a:chExt cx="326" cy="336"/>
              </a:xfrm>
            </p:grpSpPr>
            <p:sp>
              <p:nvSpPr>
                <p:cNvPr id="80" name="Freeform 31">
                  <a:extLst>
                    <a:ext uri="{FF2B5EF4-FFF2-40B4-BE49-F238E27FC236}">
                      <a16:creationId xmlns:a16="http://schemas.microsoft.com/office/drawing/2014/main" id="{383081D6-B369-4396-98FF-7502B22AEDA0}"/>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81" name="Picture 30">
                  <a:extLst>
                    <a:ext uri="{FF2B5EF4-FFF2-40B4-BE49-F238E27FC236}">
                      <a16:creationId xmlns:a16="http://schemas.microsoft.com/office/drawing/2014/main" id="{AA65FB2E-3F3D-411A-A205-2256296447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2" name="Group 1">
                <a:extLst>
                  <a:ext uri="{FF2B5EF4-FFF2-40B4-BE49-F238E27FC236}">
                    <a16:creationId xmlns:a16="http://schemas.microsoft.com/office/drawing/2014/main" id="{B5872BC5-BC79-4158-84AE-B3F2D9B18016}"/>
                  </a:ext>
                </a:extLst>
              </p:cNvPr>
              <p:cNvGrpSpPr>
                <a:grpSpLocks/>
              </p:cNvGrpSpPr>
              <p:nvPr userDrawn="1"/>
            </p:nvGrpSpPr>
            <p:grpSpPr bwMode="auto">
              <a:xfrm>
                <a:off x="747713" y="2378075"/>
                <a:ext cx="836612" cy="215900"/>
                <a:chOff x="1178" y="200"/>
                <a:chExt cx="1317" cy="340"/>
              </a:xfrm>
            </p:grpSpPr>
            <p:pic>
              <p:nvPicPr>
                <p:cNvPr id="72" name="Picture 9">
                  <a:extLst>
                    <a:ext uri="{FF2B5EF4-FFF2-40B4-BE49-F238E27FC236}">
                      <a16:creationId xmlns:a16="http://schemas.microsoft.com/office/drawing/2014/main" id="{E5415DEA-F620-4E28-9E50-44EE48AA4A0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8">
                  <a:extLst>
                    <a:ext uri="{FF2B5EF4-FFF2-40B4-BE49-F238E27FC236}">
                      <a16:creationId xmlns:a16="http://schemas.microsoft.com/office/drawing/2014/main" id="{A9B2C198-9A6A-43C7-A82C-45772D197E7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7">
                  <a:extLst>
                    <a:ext uri="{FF2B5EF4-FFF2-40B4-BE49-F238E27FC236}">
                      <a16:creationId xmlns:a16="http://schemas.microsoft.com/office/drawing/2014/main" id="{5F93C91C-397B-42DB-8184-EAD7D559573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75" name="AutoShape 6">
                  <a:extLst>
                    <a:ext uri="{FF2B5EF4-FFF2-40B4-BE49-F238E27FC236}">
                      <a16:creationId xmlns:a16="http://schemas.microsoft.com/office/drawing/2014/main" id="{A28912CD-8022-485A-A266-E947BEA982B5}"/>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6" name="Picture 5">
                  <a:extLst>
                    <a:ext uri="{FF2B5EF4-FFF2-40B4-BE49-F238E27FC236}">
                      <a16:creationId xmlns:a16="http://schemas.microsoft.com/office/drawing/2014/main" id="{B8904F9B-15CA-4D45-8A22-267C8478B8D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a:extLst>
                    <a:ext uri="{FF2B5EF4-FFF2-40B4-BE49-F238E27FC236}">
                      <a16:creationId xmlns:a16="http://schemas.microsoft.com/office/drawing/2014/main" id="{4344198E-ACFE-4E49-BA18-E847BCE1952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3">
                  <a:extLst>
                    <a:ext uri="{FF2B5EF4-FFF2-40B4-BE49-F238E27FC236}">
                      <a16:creationId xmlns:a16="http://schemas.microsoft.com/office/drawing/2014/main" id="{6DD38773-21AE-4818-B8E1-4597931A4091}"/>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a:extLst>
                    <a:ext uri="{FF2B5EF4-FFF2-40B4-BE49-F238E27FC236}">
                      <a16:creationId xmlns:a16="http://schemas.microsoft.com/office/drawing/2014/main" id="{06B73A6F-FB4A-4FDE-96BF-A285E39ECE1C}"/>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3" name="Group 17">
                <a:extLst>
                  <a:ext uri="{FF2B5EF4-FFF2-40B4-BE49-F238E27FC236}">
                    <a16:creationId xmlns:a16="http://schemas.microsoft.com/office/drawing/2014/main" id="{14E34D6D-6B7A-4CCF-BD8C-8ABB53AF158B}"/>
                  </a:ext>
                </a:extLst>
              </p:cNvPr>
              <p:cNvGrpSpPr>
                <a:grpSpLocks/>
              </p:cNvGrpSpPr>
              <p:nvPr userDrawn="1"/>
            </p:nvGrpSpPr>
            <p:grpSpPr bwMode="auto">
              <a:xfrm>
                <a:off x="1681163" y="2378075"/>
                <a:ext cx="1230312" cy="215900"/>
                <a:chOff x="2648" y="200"/>
                <a:chExt cx="1938" cy="340"/>
              </a:xfrm>
            </p:grpSpPr>
            <p:pic>
              <p:nvPicPr>
                <p:cNvPr id="61" name="Picture 28">
                  <a:extLst>
                    <a:ext uri="{FF2B5EF4-FFF2-40B4-BE49-F238E27FC236}">
                      <a16:creationId xmlns:a16="http://schemas.microsoft.com/office/drawing/2014/main" id="{6F7DD4FB-4B57-4922-89A2-1D3D3F9BB914}"/>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7">
                  <a:extLst>
                    <a:ext uri="{FF2B5EF4-FFF2-40B4-BE49-F238E27FC236}">
                      <a16:creationId xmlns:a16="http://schemas.microsoft.com/office/drawing/2014/main" id="{46132C10-A8E7-4192-AA73-211D2A415D7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6">
                  <a:extLst>
                    <a:ext uri="{FF2B5EF4-FFF2-40B4-BE49-F238E27FC236}">
                      <a16:creationId xmlns:a16="http://schemas.microsoft.com/office/drawing/2014/main" id="{64EBCA43-3382-49E6-A96E-9632D20CD68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5">
                  <a:extLst>
                    <a:ext uri="{FF2B5EF4-FFF2-40B4-BE49-F238E27FC236}">
                      <a16:creationId xmlns:a16="http://schemas.microsoft.com/office/drawing/2014/main" id="{B947E110-F380-4172-8218-9E9A095F4FD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4">
                  <a:extLst>
                    <a:ext uri="{FF2B5EF4-FFF2-40B4-BE49-F238E27FC236}">
                      <a16:creationId xmlns:a16="http://schemas.microsoft.com/office/drawing/2014/main" id="{CDACD04F-A6E4-4C4F-A8CD-3E485F1746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66" name="Freeform 23">
                  <a:extLst>
                    <a:ext uri="{FF2B5EF4-FFF2-40B4-BE49-F238E27FC236}">
                      <a16:creationId xmlns:a16="http://schemas.microsoft.com/office/drawing/2014/main" id="{C0FA3C2A-9DC7-4C0B-87F6-6159E81ADA1B}"/>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7" name="Picture 22">
                  <a:extLst>
                    <a:ext uri="{FF2B5EF4-FFF2-40B4-BE49-F238E27FC236}">
                      <a16:creationId xmlns:a16="http://schemas.microsoft.com/office/drawing/2014/main" id="{9D94CEB0-3C05-43F5-BA86-616F41660521}"/>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1">
                  <a:extLst>
                    <a:ext uri="{FF2B5EF4-FFF2-40B4-BE49-F238E27FC236}">
                      <a16:creationId xmlns:a16="http://schemas.microsoft.com/office/drawing/2014/main" id="{C7F16A7F-0A1B-44A6-BF39-974F0E4AEB7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0">
                  <a:extLst>
                    <a:ext uri="{FF2B5EF4-FFF2-40B4-BE49-F238E27FC236}">
                      <a16:creationId xmlns:a16="http://schemas.microsoft.com/office/drawing/2014/main" id="{C0C7D275-710A-46B2-AD4C-3F869C6DD33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9">
                  <a:extLst>
                    <a:ext uri="{FF2B5EF4-FFF2-40B4-BE49-F238E27FC236}">
                      <a16:creationId xmlns:a16="http://schemas.microsoft.com/office/drawing/2014/main" id="{A2B1A36C-DEC8-44EB-98E3-E3E52624EC74}"/>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18">
                  <a:extLst>
                    <a:ext uri="{FF2B5EF4-FFF2-40B4-BE49-F238E27FC236}">
                      <a16:creationId xmlns:a16="http://schemas.microsoft.com/office/drawing/2014/main" id="{5DCB9AA9-B586-4CCB-9531-12BE44C3E58A}"/>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 10">
                <a:extLst>
                  <a:ext uri="{FF2B5EF4-FFF2-40B4-BE49-F238E27FC236}">
                    <a16:creationId xmlns:a16="http://schemas.microsoft.com/office/drawing/2014/main" id="{7DE56F47-504F-459D-95C7-00C2634B558F}"/>
                  </a:ext>
                </a:extLst>
              </p:cNvPr>
              <p:cNvGrpSpPr>
                <a:grpSpLocks/>
              </p:cNvGrpSpPr>
              <p:nvPr userDrawn="1"/>
            </p:nvGrpSpPr>
            <p:grpSpPr bwMode="auto">
              <a:xfrm>
                <a:off x="3005138" y="2378075"/>
                <a:ext cx="635000" cy="215900"/>
                <a:chOff x="4732" y="200"/>
                <a:chExt cx="999" cy="340"/>
              </a:xfrm>
            </p:grpSpPr>
            <p:sp>
              <p:nvSpPr>
                <p:cNvPr id="55" name="AutoShape 16">
                  <a:extLst>
                    <a:ext uri="{FF2B5EF4-FFF2-40B4-BE49-F238E27FC236}">
                      <a16:creationId xmlns:a16="http://schemas.microsoft.com/office/drawing/2014/main" id="{736785E2-EE8C-4E8C-95D2-2BB3338FFEFE}"/>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6" name="Picture 15">
                  <a:extLst>
                    <a:ext uri="{FF2B5EF4-FFF2-40B4-BE49-F238E27FC236}">
                      <a16:creationId xmlns:a16="http://schemas.microsoft.com/office/drawing/2014/main" id="{DD87E1F4-5E7C-4AFF-A997-2669B598C00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a:extLst>
                    <a:ext uri="{FF2B5EF4-FFF2-40B4-BE49-F238E27FC236}">
                      <a16:creationId xmlns:a16="http://schemas.microsoft.com/office/drawing/2014/main" id="{51C2381F-0D00-4C75-A05E-E411A303A95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8" name="Picture 13">
                  <a:extLst>
                    <a:ext uri="{FF2B5EF4-FFF2-40B4-BE49-F238E27FC236}">
                      <a16:creationId xmlns:a16="http://schemas.microsoft.com/office/drawing/2014/main" id="{AA3C5370-B573-48FE-A111-628E65DDE953}"/>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2">
                  <a:extLst>
                    <a:ext uri="{FF2B5EF4-FFF2-40B4-BE49-F238E27FC236}">
                      <a16:creationId xmlns:a16="http://schemas.microsoft.com/office/drawing/2014/main" id="{9AC947A9-C70B-4401-8D1D-A464DB23D75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1">
                  <a:extLst>
                    <a:ext uri="{FF2B5EF4-FFF2-40B4-BE49-F238E27FC236}">
                      <a16:creationId xmlns:a16="http://schemas.microsoft.com/office/drawing/2014/main" id="{39BE615A-0305-4BEF-B090-774626690765}"/>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9035308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9_Title Slide">
    <p:bg>
      <p:bgPr>
        <a:solidFill>
          <a:srgbClr val="0C2A3E"/>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648E3E1-85AD-4354-BF27-47BA16319A49}"/>
              </a:ext>
            </a:extLst>
          </p:cNvPr>
          <p:cNvSpPr>
            <a:spLocks noGrp="1"/>
          </p:cNvSpPr>
          <p:nvPr>
            <p:ph type="pic" sz="quarter" idx="18"/>
          </p:nvPr>
        </p:nvSpPr>
        <p:spPr>
          <a:xfrm>
            <a:off x="964806" y="2160138"/>
            <a:ext cx="4901418" cy="3604216"/>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pic>
        <p:nvPicPr>
          <p:cNvPr id="2" name="Picture 1">
            <a:extLst>
              <a:ext uri="{FF2B5EF4-FFF2-40B4-BE49-F238E27FC236}">
                <a16:creationId xmlns:a16="http://schemas.microsoft.com/office/drawing/2014/main" id="{7CD172CC-9B0D-4D53-80A0-E80475153E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298999" y="994976"/>
            <a:ext cx="4233031" cy="5934539"/>
          </a:xfrm>
          <a:prstGeom prst="rect">
            <a:avLst/>
          </a:prstGeom>
        </p:spPr>
      </p:pic>
      <p:cxnSp>
        <p:nvCxnSpPr>
          <p:cNvPr id="7" name="Straight Connector 6">
            <a:extLst>
              <a:ext uri="{FF2B5EF4-FFF2-40B4-BE49-F238E27FC236}">
                <a16:creationId xmlns:a16="http://schemas.microsoft.com/office/drawing/2014/main" id="{2CB30744-CD4D-4B3E-806E-49A90BFDD6FD}"/>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6DDD7C0-84AD-4C92-AC99-22D12436F6A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B3A04A4-F094-4AFD-9D31-34A3BE6D205F}"/>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2490270F-5BCC-433C-B389-9D67B6B27071}"/>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 name="Group 11">
              <a:extLst>
                <a:ext uri="{FF2B5EF4-FFF2-40B4-BE49-F238E27FC236}">
                  <a16:creationId xmlns:a16="http://schemas.microsoft.com/office/drawing/2014/main" id="{41001A26-BB1A-4663-B2EF-B99BC4CE6A49}"/>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FE7767D1-7F0A-40B1-A7C8-CAE4B4FFE7C4}"/>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D824124-490F-4C24-819A-7E131AE081E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E70EF12A-ABBF-461E-A8E9-DB127B00A7C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19811B79-C85D-46C9-8A67-FA69FECB4088}"/>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EA602A2C-40E5-4FE7-89EC-BD82A69E923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0ACEB31D-7414-462F-B96D-902F3FD533A8}"/>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84A1BAFA-A550-4B28-8FC3-86D342B7E6A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9579F4B5-92A7-478C-8281-84E7BC148266}"/>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6DD6BAF8-C139-4082-8BD5-B53D99A1E6B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55DB0E9A-F494-4B75-8E96-8D64E1FB77E9}"/>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FB5B5CEA-E515-4B47-AB89-6878193B0B5A}"/>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331C7E53-2A69-45E8-8E96-16F846D32342}"/>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98688E09-B5AF-4372-A0B3-7C1F1219C900}"/>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7DC9726B-CD18-4F6C-AFDA-EFCF70FDC27D}"/>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25A33AC7-2E35-4318-9EAB-4EEC4BE4402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098EAEE7-FD4B-4945-8B3F-873FFBC70A3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9CFDB318-D538-4E28-9D81-29E729535D64}"/>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617263C0-F67D-4A02-B24A-F5982BE2D054}"/>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BC7B9386-0FFA-451F-AB46-8EDF032EB9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8B94C05F-419C-4B7F-B05E-0BA03907B5D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CAF97C13-C00B-4627-B72F-382A7F515026}"/>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FD28F967-7AE7-4B93-BB7C-A33054397C22}"/>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230E418B-A49D-4F01-9575-968C95F37F5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A9FD21E2-A49C-4FF3-8B14-772F55766181}"/>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E9CDAE2-C179-4C9C-AD56-4E97CCBB2751}"/>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543A36A7-27CA-4170-BBB9-3BC6111D6498}"/>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FE40E5F9-C13A-468C-9E87-0F6A37A8952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916126EF-148A-40E8-9D48-CA38B953DC1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EB49E5A7-33B6-40FC-81BD-4C5D5FDEAADB}"/>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938671B3-1CE0-4F19-A779-94FDBE97CB8A}"/>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342F78F8-5E08-4577-AAB3-A72D2C017E9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6422132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0_Title Slide">
    <p:bg>
      <p:bgPr>
        <a:solidFill>
          <a:srgbClr val="0C2A3E"/>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AD8EC5-8E60-4B98-BF5F-A4BD42FB5D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8077" y="569843"/>
            <a:ext cx="6288157" cy="6288157"/>
          </a:xfrm>
          <a:prstGeom prst="rect">
            <a:avLst/>
          </a:prstGeom>
          <a:effectLst>
            <a:outerShdw blurRad="101600" dist="88900" dir="2700000" algn="tl" rotWithShape="0">
              <a:prstClr val="black">
                <a:alpha val="36000"/>
              </a:prstClr>
            </a:outerShdw>
          </a:effectLst>
        </p:spPr>
      </p:pic>
      <p:sp>
        <p:nvSpPr>
          <p:cNvPr id="4" name="Picture Placeholder 6">
            <a:extLst>
              <a:ext uri="{FF2B5EF4-FFF2-40B4-BE49-F238E27FC236}">
                <a16:creationId xmlns:a16="http://schemas.microsoft.com/office/drawing/2014/main" id="{07059454-8B86-4679-AE3B-F02E91610DB5}"/>
              </a:ext>
            </a:extLst>
          </p:cNvPr>
          <p:cNvSpPr>
            <a:spLocks noGrp="1"/>
          </p:cNvSpPr>
          <p:nvPr>
            <p:ph type="pic" sz="quarter" idx="28"/>
          </p:nvPr>
        </p:nvSpPr>
        <p:spPr>
          <a:xfrm>
            <a:off x="560273" y="1955479"/>
            <a:ext cx="2055837" cy="3516884"/>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5" name="Rectangle 4">
            <a:extLst>
              <a:ext uri="{FF2B5EF4-FFF2-40B4-BE49-F238E27FC236}">
                <a16:creationId xmlns:a16="http://schemas.microsoft.com/office/drawing/2014/main" id="{7413A20C-4230-49CB-AC3F-8CF26C82E564}"/>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0EEE4BB4-5A30-4278-AA99-F2734F343ED6}"/>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E12873E-FE68-44AB-8D54-815EDC64AC68}"/>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C814F4A7-F4BE-4D7A-9A5E-127E87246D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 name="Group 11">
              <a:extLst>
                <a:ext uri="{FF2B5EF4-FFF2-40B4-BE49-F238E27FC236}">
                  <a16:creationId xmlns:a16="http://schemas.microsoft.com/office/drawing/2014/main" id="{AC7A8363-D586-4E61-985A-8EF7FD5E513A}"/>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54334594-06D7-419D-A739-BDB338F16ADA}"/>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5707BDE-07F4-49A1-A085-F4F715D4882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C98A3ABB-BAFA-4CE8-9321-E6EB45B9A9F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E9F0CB6A-C443-4272-9F26-1B3927A9D8DD}"/>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0C8AC8C8-D7BF-4845-A964-102676FF52C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F1F64D77-C5F4-4E10-B3BA-641593A8142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02E02310-0797-45A7-8FF9-B651B6439EF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BA778BCB-5C62-44E4-AFD9-CEF32848EF1A}"/>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3CAECE22-B1AB-461C-AF8E-DCEF7176C2FE}"/>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E180A9E1-1178-4076-B4A1-F1F3BB16F6D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32854F5C-7F90-4D5C-AF40-7786B0709C51}"/>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5C53F0B3-BBF2-407B-B71C-EF35351A3E5E}"/>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4A853D1A-3CFF-4D57-9EDA-8724CE52CAAB}"/>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6C155649-88AE-4E41-A7F1-D104D8D5F775}"/>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52B79BB4-A302-47C2-B15A-FEFB8E6D8139}"/>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A283678E-FC60-4BBA-920C-0FEF40DC24A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5F80BA92-5C0A-4739-8737-5A6C454C1022}"/>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BA61EC24-7568-4DE8-9E1A-CCC0715BB3A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804F6E7E-1F62-468D-A113-EFE25442F6E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EA5E91C7-046E-499B-9A56-460E4BE66E5E}"/>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B5F4863B-8315-4CCA-AA12-2A838E2CF240}"/>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BB9405D5-DC83-4079-9713-F217118F4469}"/>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AE1E4A8D-1A06-40E7-817D-58F0C908243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B9CC1E7E-4B95-4A0A-B189-FE559D4F85E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82E53CE-4921-48DB-83FF-A88770CD8FE6}"/>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A927850E-F29D-4415-A39C-2D2B184676B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95E2DB69-E0FD-436E-99B2-BC77179C8CF5}"/>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D3C3CD2B-5BCA-4BDB-9455-8698969BC480}"/>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7DC25A36-910A-4E64-8A77-EA7A244DB7E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2428423E-4A43-4C15-9512-D5731EA5FB01}"/>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E8E06C5F-8E6C-44C1-A0EE-70396ABB2DC8}"/>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4206579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40D1D34-BC58-4DEA-B67F-83D188B20123}"/>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62E1AEA1-A0C2-4363-BA7F-00B9DC3670EC}"/>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999616C6-125A-4B8E-887F-3DFCCF91FFBF}"/>
              </a:ext>
            </a:extLst>
          </p:cNvPr>
          <p:cNvSpPr>
            <a:spLocks noGrp="1"/>
          </p:cNvSpPr>
          <p:nvPr userDrawn="1">
            <p:ph type="pic" sz="quarter" idx="10"/>
          </p:nvPr>
        </p:nvSpPr>
        <p:spPr>
          <a:xfrm>
            <a:off x="4455896" y="2319328"/>
            <a:ext cx="2743200" cy="2743200"/>
          </a:xfrm>
          <a:prstGeom prst="flowChartConnector">
            <a:avLst/>
          </a:prstGeom>
        </p:spPr>
        <p:txBody>
          <a:bodyPr/>
          <a:lstStyle/>
          <a:p>
            <a:endParaRPr lang="en-US"/>
          </a:p>
        </p:txBody>
      </p:sp>
      <p:grpSp>
        <p:nvGrpSpPr>
          <p:cNvPr id="14" name="Group 13">
            <a:extLst>
              <a:ext uri="{FF2B5EF4-FFF2-40B4-BE49-F238E27FC236}">
                <a16:creationId xmlns:a16="http://schemas.microsoft.com/office/drawing/2014/main" id="{BF16AF01-C77B-44DF-8504-BFD90EAB5EDB}"/>
              </a:ext>
            </a:extLst>
          </p:cNvPr>
          <p:cNvGrpSpPr/>
          <p:nvPr userDrawn="1"/>
        </p:nvGrpSpPr>
        <p:grpSpPr>
          <a:xfrm>
            <a:off x="197134" y="142070"/>
            <a:ext cx="1745087" cy="1141608"/>
            <a:chOff x="124656" y="100330"/>
            <a:chExt cx="1895213" cy="1280760"/>
          </a:xfrm>
        </p:grpSpPr>
        <p:sp>
          <p:nvSpPr>
            <p:cNvPr id="15" name="AutoShape 2">
              <a:extLst>
                <a:ext uri="{FF2B5EF4-FFF2-40B4-BE49-F238E27FC236}">
                  <a16:creationId xmlns:a16="http://schemas.microsoft.com/office/drawing/2014/main" id="{A8AA29A6-9BB8-4EB5-8D61-D59875E15D6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 name="Group 15">
              <a:extLst>
                <a:ext uri="{FF2B5EF4-FFF2-40B4-BE49-F238E27FC236}">
                  <a16:creationId xmlns:a16="http://schemas.microsoft.com/office/drawing/2014/main" id="{6A390D6D-70F3-4D73-AEED-6F078CDCC2E8}"/>
                </a:ext>
              </a:extLst>
            </p:cNvPr>
            <p:cNvGrpSpPr/>
            <p:nvPr userDrawn="1"/>
          </p:nvGrpSpPr>
          <p:grpSpPr>
            <a:xfrm>
              <a:off x="124656" y="1195469"/>
              <a:ext cx="1895213" cy="185621"/>
              <a:chOff x="457200" y="2378075"/>
              <a:chExt cx="3182938" cy="215900"/>
            </a:xfrm>
          </p:grpSpPr>
          <p:grpSp>
            <p:nvGrpSpPr>
              <p:cNvPr id="17" name="Group 29">
                <a:extLst>
                  <a:ext uri="{FF2B5EF4-FFF2-40B4-BE49-F238E27FC236}">
                    <a16:creationId xmlns:a16="http://schemas.microsoft.com/office/drawing/2014/main" id="{D55A61B2-AA02-4456-ABB6-B98DB72004A7}"/>
                  </a:ext>
                </a:extLst>
              </p:cNvPr>
              <p:cNvGrpSpPr>
                <a:grpSpLocks/>
              </p:cNvGrpSpPr>
              <p:nvPr userDrawn="1"/>
            </p:nvGrpSpPr>
            <p:grpSpPr bwMode="auto">
              <a:xfrm>
                <a:off x="457200" y="2378075"/>
                <a:ext cx="206375" cy="212725"/>
                <a:chOff x="721" y="200"/>
                <a:chExt cx="326" cy="336"/>
              </a:xfrm>
            </p:grpSpPr>
            <p:sp>
              <p:nvSpPr>
                <p:cNvPr id="46" name="Freeform 31">
                  <a:extLst>
                    <a:ext uri="{FF2B5EF4-FFF2-40B4-BE49-F238E27FC236}">
                      <a16:creationId xmlns:a16="http://schemas.microsoft.com/office/drawing/2014/main" id="{F62C6AE5-C473-4A4A-B729-EA8A13B5092D}"/>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7" name="Picture 30">
                  <a:extLst>
                    <a:ext uri="{FF2B5EF4-FFF2-40B4-BE49-F238E27FC236}">
                      <a16:creationId xmlns:a16="http://schemas.microsoft.com/office/drawing/2014/main" id="{577FBE07-AA24-4094-B675-9BE25DCDC6E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
                <a:extLst>
                  <a:ext uri="{FF2B5EF4-FFF2-40B4-BE49-F238E27FC236}">
                    <a16:creationId xmlns:a16="http://schemas.microsoft.com/office/drawing/2014/main" id="{3FCB93E5-05FB-494D-A1B8-133B0AD3FE0C}"/>
                  </a:ext>
                </a:extLst>
              </p:cNvPr>
              <p:cNvGrpSpPr>
                <a:grpSpLocks/>
              </p:cNvGrpSpPr>
              <p:nvPr userDrawn="1"/>
            </p:nvGrpSpPr>
            <p:grpSpPr bwMode="auto">
              <a:xfrm>
                <a:off x="747713" y="2378075"/>
                <a:ext cx="836612" cy="215900"/>
                <a:chOff x="1178" y="200"/>
                <a:chExt cx="1317" cy="340"/>
              </a:xfrm>
            </p:grpSpPr>
            <p:pic>
              <p:nvPicPr>
                <p:cNvPr id="38" name="Picture 9">
                  <a:extLst>
                    <a:ext uri="{FF2B5EF4-FFF2-40B4-BE49-F238E27FC236}">
                      <a16:creationId xmlns:a16="http://schemas.microsoft.com/office/drawing/2014/main" id="{1C843535-0E19-46E1-BE56-17662FCF6CE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a:extLst>
                    <a:ext uri="{FF2B5EF4-FFF2-40B4-BE49-F238E27FC236}">
                      <a16:creationId xmlns:a16="http://schemas.microsoft.com/office/drawing/2014/main" id="{E34FC56E-FBEE-4C7D-8119-B9F9010A792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7">
                  <a:extLst>
                    <a:ext uri="{FF2B5EF4-FFF2-40B4-BE49-F238E27FC236}">
                      <a16:creationId xmlns:a16="http://schemas.microsoft.com/office/drawing/2014/main" id="{46D18CA4-6F24-4A55-8BF7-CB4F5B7AE57E}"/>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1" name="AutoShape 6">
                  <a:extLst>
                    <a:ext uri="{FF2B5EF4-FFF2-40B4-BE49-F238E27FC236}">
                      <a16:creationId xmlns:a16="http://schemas.microsoft.com/office/drawing/2014/main" id="{F195F6B8-B35F-4E5E-A51B-20D778D246B8}"/>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5">
                  <a:extLst>
                    <a:ext uri="{FF2B5EF4-FFF2-40B4-BE49-F238E27FC236}">
                      <a16:creationId xmlns:a16="http://schemas.microsoft.com/office/drawing/2014/main" id="{B414D496-15ED-4B70-BA7E-78ED6FFDB95A}"/>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E4527CD0-D224-4FC3-85EF-07D5478A5F52}"/>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
                  <a:extLst>
                    <a:ext uri="{FF2B5EF4-FFF2-40B4-BE49-F238E27FC236}">
                      <a16:creationId xmlns:a16="http://schemas.microsoft.com/office/drawing/2014/main" id="{F05F6821-2499-4E31-A9B5-FFACB25B60E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a:extLst>
                    <a:ext uri="{FF2B5EF4-FFF2-40B4-BE49-F238E27FC236}">
                      <a16:creationId xmlns:a16="http://schemas.microsoft.com/office/drawing/2014/main" id="{CE25A733-6D34-405B-8E6C-1E406D3FF4E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7">
                <a:extLst>
                  <a:ext uri="{FF2B5EF4-FFF2-40B4-BE49-F238E27FC236}">
                    <a16:creationId xmlns:a16="http://schemas.microsoft.com/office/drawing/2014/main" id="{5104BCE2-5495-4AC0-BE74-D87FC2A162C2}"/>
                  </a:ext>
                </a:extLst>
              </p:cNvPr>
              <p:cNvGrpSpPr>
                <a:grpSpLocks/>
              </p:cNvGrpSpPr>
              <p:nvPr userDrawn="1"/>
            </p:nvGrpSpPr>
            <p:grpSpPr bwMode="auto">
              <a:xfrm>
                <a:off x="1681163" y="2378075"/>
                <a:ext cx="1230312" cy="215900"/>
                <a:chOff x="2648" y="200"/>
                <a:chExt cx="1938" cy="340"/>
              </a:xfrm>
            </p:grpSpPr>
            <p:pic>
              <p:nvPicPr>
                <p:cNvPr id="27" name="Picture 28">
                  <a:extLst>
                    <a:ext uri="{FF2B5EF4-FFF2-40B4-BE49-F238E27FC236}">
                      <a16:creationId xmlns:a16="http://schemas.microsoft.com/office/drawing/2014/main" id="{5195A43D-200E-42BB-B6B1-4F7C6C0C07A5}"/>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216E4CF1-C85F-4EC5-A4DD-499FD4040D0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a:extLst>
                    <a:ext uri="{FF2B5EF4-FFF2-40B4-BE49-F238E27FC236}">
                      <a16:creationId xmlns:a16="http://schemas.microsoft.com/office/drawing/2014/main" id="{2A5A46F3-BC34-44D2-B7C7-19E4AC961C0B}"/>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5">
                  <a:extLst>
                    <a:ext uri="{FF2B5EF4-FFF2-40B4-BE49-F238E27FC236}">
                      <a16:creationId xmlns:a16="http://schemas.microsoft.com/office/drawing/2014/main" id="{5D408A34-8EFE-4DD2-A119-B5803A71B2C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4">
                  <a:extLst>
                    <a:ext uri="{FF2B5EF4-FFF2-40B4-BE49-F238E27FC236}">
                      <a16:creationId xmlns:a16="http://schemas.microsoft.com/office/drawing/2014/main" id="{AE7E71E1-56BB-4F9B-98CB-32241BEAAAEB}"/>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2" name="Freeform 23">
                  <a:extLst>
                    <a:ext uri="{FF2B5EF4-FFF2-40B4-BE49-F238E27FC236}">
                      <a16:creationId xmlns:a16="http://schemas.microsoft.com/office/drawing/2014/main" id="{39C78D14-1FF8-47F4-9E21-06A7BFD13929}"/>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3" name="Picture 22">
                  <a:extLst>
                    <a:ext uri="{FF2B5EF4-FFF2-40B4-BE49-F238E27FC236}">
                      <a16:creationId xmlns:a16="http://schemas.microsoft.com/office/drawing/2014/main" id="{EFFCAEAB-0AFB-4475-9136-09F4F4CCCF25}"/>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1">
                  <a:extLst>
                    <a:ext uri="{FF2B5EF4-FFF2-40B4-BE49-F238E27FC236}">
                      <a16:creationId xmlns:a16="http://schemas.microsoft.com/office/drawing/2014/main" id="{77742FE7-E343-4C35-9392-7244FA8864FB}"/>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0">
                  <a:extLst>
                    <a:ext uri="{FF2B5EF4-FFF2-40B4-BE49-F238E27FC236}">
                      <a16:creationId xmlns:a16="http://schemas.microsoft.com/office/drawing/2014/main" id="{02E9C575-2674-424B-8DF1-3DE224E8B5B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9">
                  <a:extLst>
                    <a:ext uri="{FF2B5EF4-FFF2-40B4-BE49-F238E27FC236}">
                      <a16:creationId xmlns:a16="http://schemas.microsoft.com/office/drawing/2014/main" id="{854035FA-C6C7-46A8-8CB0-9832EC4ECC7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8">
                  <a:extLst>
                    <a:ext uri="{FF2B5EF4-FFF2-40B4-BE49-F238E27FC236}">
                      <a16:creationId xmlns:a16="http://schemas.microsoft.com/office/drawing/2014/main" id="{376D41B6-AB5B-4E0B-A6F3-E5C40B473870}"/>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0">
                <a:extLst>
                  <a:ext uri="{FF2B5EF4-FFF2-40B4-BE49-F238E27FC236}">
                    <a16:creationId xmlns:a16="http://schemas.microsoft.com/office/drawing/2014/main" id="{5BEABD66-075B-401D-ADF7-8A7F3A895D1C}"/>
                  </a:ext>
                </a:extLst>
              </p:cNvPr>
              <p:cNvGrpSpPr>
                <a:grpSpLocks/>
              </p:cNvGrpSpPr>
              <p:nvPr userDrawn="1"/>
            </p:nvGrpSpPr>
            <p:grpSpPr bwMode="auto">
              <a:xfrm>
                <a:off x="3005138" y="2378075"/>
                <a:ext cx="635000" cy="215900"/>
                <a:chOff x="4732" y="200"/>
                <a:chExt cx="999" cy="340"/>
              </a:xfrm>
            </p:grpSpPr>
            <p:sp>
              <p:nvSpPr>
                <p:cNvPr id="21" name="AutoShape 16">
                  <a:extLst>
                    <a:ext uri="{FF2B5EF4-FFF2-40B4-BE49-F238E27FC236}">
                      <a16:creationId xmlns:a16="http://schemas.microsoft.com/office/drawing/2014/main" id="{4D571EDA-6064-4FB8-95F1-E8E4C389D75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2" name="Picture 15">
                  <a:extLst>
                    <a:ext uri="{FF2B5EF4-FFF2-40B4-BE49-F238E27FC236}">
                      <a16:creationId xmlns:a16="http://schemas.microsoft.com/office/drawing/2014/main" id="{9B37EEC4-7C1E-401E-A4C3-0FA0621D16A2}"/>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83909AE0-9917-470E-AD2D-E14663B034DD}"/>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3">
                  <a:extLst>
                    <a:ext uri="{FF2B5EF4-FFF2-40B4-BE49-F238E27FC236}">
                      <a16:creationId xmlns:a16="http://schemas.microsoft.com/office/drawing/2014/main" id="{20B2C4DA-BD86-439E-9E70-14EF3810A526}"/>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2">
                  <a:extLst>
                    <a:ext uri="{FF2B5EF4-FFF2-40B4-BE49-F238E27FC236}">
                      <a16:creationId xmlns:a16="http://schemas.microsoft.com/office/drawing/2014/main" id="{25DCC304-C693-4948-BE06-AA9775AE66E1}"/>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1">
                  <a:extLst>
                    <a:ext uri="{FF2B5EF4-FFF2-40B4-BE49-F238E27FC236}">
                      <a16:creationId xmlns:a16="http://schemas.microsoft.com/office/drawing/2014/main" id="{65CEC8B8-F34B-4EB7-B831-3407C2FD45D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42594726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19/11/2025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Edit Master text styles</a:t>
            </a:r>
          </a:p>
        </p:txBody>
      </p:sp>
    </p:spTree>
    <p:custDataLst>
      <p:tags r:id="rId1"/>
    </p:custDataLst>
    <p:extLst>
      <p:ext uri="{BB962C8B-B14F-4D97-AF65-F5344CB8AC3E}">
        <p14:creationId xmlns:p14="http://schemas.microsoft.com/office/powerpoint/2010/main" val="380219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3915">
          <p15:clr>
            <a:srgbClr val="FBAE40"/>
          </p15:clr>
        </p15:guide>
        <p15:guide id="3" orient="horz" pos="4025">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F42A05-B9BE-49FA-BE9B-570C072993E1}"/>
              </a:ext>
            </a:extLst>
          </p:cNvPr>
          <p:cNvSpPr/>
          <p:nvPr userDrawn="1"/>
        </p:nvSpPr>
        <p:spPr>
          <a:xfrm>
            <a:off x="0" y="5799303"/>
            <a:ext cx="12192000" cy="1058698"/>
          </a:xfrm>
          <a:prstGeom prst="rect">
            <a:avLst/>
          </a:prstGeom>
          <a:solidFill>
            <a:srgbClr val="E7B42A"/>
          </a:solidFill>
          <a:ln>
            <a:solidFill>
              <a:srgbClr val="E7B4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CE9A1A4-B3CF-420C-A224-6F76A0B3F356}"/>
              </a:ext>
            </a:extLst>
          </p:cNvPr>
          <p:cNvSpPr>
            <a:spLocks noGrp="1"/>
          </p:cNvSpPr>
          <p:nvPr>
            <p:ph type="pic" sz="quarter" idx="10"/>
          </p:nvPr>
        </p:nvSpPr>
        <p:spPr>
          <a:xfrm>
            <a:off x="-1" y="-1"/>
            <a:ext cx="12192000" cy="5799303"/>
          </a:xfrm>
          <a:prstGeom prst="rect">
            <a:avLst/>
          </a:prstGeom>
        </p:spPr>
        <p:txBody>
          <a:bodyPr/>
          <a:lstStyle/>
          <a:p>
            <a:endParaRPr lang="en-US"/>
          </a:p>
        </p:txBody>
      </p:sp>
      <p:grpSp>
        <p:nvGrpSpPr>
          <p:cNvPr id="10" name="Group 9">
            <a:extLst>
              <a:ext uri="{FF2B5EF4-FFF2-40B4-BE49-F238E27FC236}">
                <a16:creationId xmlns:a16="http://schemas.microsoft.com/office/drawing/2014/main" id="{7132DC73-8658-4627-BDA3-BF45EC9973C6}"/>
              </a:ext>
            </a:extLst>
          </p:cNvPr>
          <p:cNvGrpSpPr/>
          <p:nvPr userDrawn="1"/>
        </p:nvGrpSpPr>
        <p:grpSpPr>
          <a:xfrm>
            <a:off x="8454887" y="5883825"/>
            <a:ext cx="3426430" cy="737804"/>
            <a:chOff x="8454887" y="5883825"/>
            <a:chExt cx="3426430" cy="737804"/>
          </a:xfrm>
        </p:grpSpPr>
        <p:sp>
          <p:nvSpPr>
            <p:cNvPr id="11" name="Rectangle 10">
              <a:extLst>
                <a:ext uri="{FF2B5EF4-FFF2-40B4-BE49-F238E27FC236}">
                  <a16:creationId xmlns:a16="http://schemas.microsoft.com/office/drawing/2014/main" id="{6A2FD790-0FDE-45B4-93CB-3BC98F2911BE}"/>
                </a:ext>
              </a:extLst>
            </p:cNvPr>
            <p:cNvSpPr/>
            <p:nvPr/>
          </p:nvSpPr>
          <p:spPr>
            <a:xfrm>
              <a:off x="8454887" y="6279035"/>
              <a:ext cx="3426430" cy="342594"/>
            </a:xfrm>
            <a:prstGeom prst="rect">
              <a:avLst/>
            </a:prstGeom>
          </p:spPr>
          <p:txBody>
            <a:bodyPr wrap="square">
              <a:spAutoFit/>
            </a:bodyPr>
            <a:lstStyle/>
            <a:p>
              <a:pPr algn="r">
                <a:lnSpc>
                  <a:spcPct val="150000"/>
                </a:lnSpc>
              </a:pPr>
              <a:r>
                <a:rPr lang="it-IT" sz="1200" dirty="0">
                  <a:solidFill>
                    <a:srgbClr val="2E5495"/>
                  </a:solidFill>
                  <a:latin typeface="Sawarabi Mincho" panose="02000600000000000000" pitchFamily="2" charset="-128"/>
                  <a:ea typeface="Sawarabi Mincho" panose="02000600000000000000" pitchFamily="2" charset="-128"/>
                  <a:cs typeface="Open Sans" panose="020B0606030504020204" pitchFamily="34" charset="0"/>
                </a:rPr>
                <a:t>© </a:t>
              </a:r>
              <a:r>
                <a:rPr lang="it-IT" sz="1200" b="1" dirty="0">
                  <a:solidFill>
                    <a:srgbClr val="2E5495"/>
                  </a:solidFill>
                  <a:latin typeface="Open Sans" panose="020B0606030504020204" pitchFamily="34" charset="0"/>
                  <a:ea typeface="Open Sans" panose="020B0606030504020204" pitchFamily="34" charset="0"/>
                  <a:cs typeface="Open Sans" panose="020B0606030504020204" pitchFamily="34" charset="0"/>
                </a:rPr>
                <a:t>TV AUDIENCE MEASUREMENT IRELAND </a:t>
              </a:r>
              <a:endParaRPr lang="en-US" sz="1200" b="1" dirty="0">
                <a:solidFill>
                  <a:srgbClr val="2E5495"/>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2" name="Group 11">
              <a:extLst>
                <a:ext uri="{FF2B5EF4-FFF2-40B4-BE49-F238E27FC236}">
                  <a16:creationId xmlns:a16="http://schemas.microsoft.com/office/drawing/2014/main" id="{4B9DDB52-0679-4C4F-8353-A567BB8208F4}"/>
                </a:ext>
              </a:extLst>
            </p:cNvPr>
            <p:cNvGrpSpPr/>
            <p:nvPr/>
          </p:nvGrpSpPr>
          <p:grpSpPr>
            <a:xfrm>
              <a:off x="10897790" y="5883825"/>
              <a:ext cx="861884" cy="185729"/>
              <a:chOff x="5885912" y="4582066"/>
              <a:chExt cx="1909493" cy="461680"/>
            </a:xfrm>
          </p:grpSpPr>
          <p:grpSp>
            <p:nvGrpSpPr>
              <p:cNvPr id="14" name="Group 13">
                <a:extLst>
                  <a:ext uri="{FF2B5EF4-FFF2-40B4-BE49-F238E27FC236}">
                    <a16:creationId xmlns:a16="http://schemas.microsoft.com/office/drawing/2014/main" id="{4B8A2E92-27C2-42C9-8271-BEF3630E7920}"/>
                  </a:ext>
                </a:extLst>
              </p:cNvPr>
              <p:cNvGrpSpPr/>
              <p:nvPr/>
            </p:nvGrpSpPr>
            <p:grpSpPr>
              <a:xfrm>
                <a:off x="7333724" y="4582066"/>
                <a:ext cx="461681" cy="461680"/>
                <a:chOff x="2146916" y="4255378"/>
                <a:chExt cx="461681" cy="461680"/>
              </a:xfrm>
            </p:grpSpPr>
            <p:sp>
              <p:nvSpPr>
                <p:cNvPr id="21" name="Oval 20">
                  <a:extLst>
                    <a:ext uri="{FF2B5EF4-FFF2-40B4-BE49-F238E27FC236}">
                      <a16:creationId xmlns:a16="http://schemas.microsoft.com/office/drawing/2014/main" id="{76349BCC-07E0-4ACD-A6A4-D75415A8D88E}"/>
                    </a:ext>
                  </a:extLst>
                </p:cNvPr>
                <p:cNvSpPr/>
                <p:nvPr/>
              </p:nvSpPr>
              <p:spPr>
                <a:xfrm>
                  <a:off x="2146916"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22" name="Freeform 74">
                  <a:extLst>
                    <a:ext uri="{FF2B5EF4-FFF2-40B4-BE49-F238E27FC236}">
                      <a16:creationId xmlns:a16="http://schemas.microsoft.com/office/drawing/2014/main" id="{48C0F854-1549-4BBD-BE1C-9A5A6EDD0079}"/>
                    </a:ext>
                  </a:extLst>
                </p:cNvPr>
                <p:cNvSpPr>
                  <a:spLocks noChangeArrowheads="1"/>
                </p:cNvSpPr>
                <p:nvPr/>
              </p:nvSpPr>
              <p:spPr bwMode="auto">
                <a:xfrm>
                  <a:off x="2289498" y="4396655"/>
                  <a:ext cx="176516" cy="174192"/>
                </a:xfrm>
                <a:custGeom>
                  <a:avLst/>
                  <a:gdLst>
                    <a:gd name="T0" fmla="*/ 14641 w 445"/>
                    <a:gd name="T1" fmla="*/ 58439 h 436"/>
                    <a:gd name="T2" fmla="*/ 14641 w 445"/>
                    <a:gd name="T3" fmla="*/ 58439 h 436"/>
                    <a:gd name="T4" fmla="*/ 33619 w 445"/>
                    <a:gd name="T5" fmla="*/ 101585 h 436"/>
                    <a:gd name="T6" fmla="*/ 62901 w 445"/>
                    <a:gd name="T7" fmla="*/ 111416 h 436"/>
                    <a:gd name="T8" fmla="*/ 67781 w 445"/>
                    <a:gd name="T9" fmla="*/ 111416 h 436"/>
                    <a:gd name="T10" fmla="*/ 72661 w 445"/>
                    <a:gd name="T11" fmla="*/ 135447 h 436"/>
                    <a:gd name="T12" fmla="*/ 72661 w 445"/>
                    <a:gd name="T13" fmla="*/ 135447 h 436"/>
                    <a:gd name="T14" fmla="*/ 0 w 445"/>
                    <a:gd name="T15" fmla="*/ 188425 h 436"/>
                    <a:gd name="T16" fmla="*/ 62901 w 445"/>
                    <a:gd name="T17" fmla="*/ 237579 h 436"/>
                    <a:gd name="T18" fmla="*/ 62901 w 445"/>
                    <a:gd name="T19" fmla="*/ 237579 h 436"/>
                    <a:gd name="T20" fmla="*/ 67781 w 445"/>
                    <a:gd name="T21" fmla="*/ 237579 h 436"/>
                    <a:gd name="T22" fmla="*/ 106280 w 445"/>
                    <a:gd name="T23" fmla="*/ 227748 h 436"/>
                    <a:gd name="T24" fmla="*/ 135020 w 445"/>
                    <a:gd name="T25" fmla="*/ 174771 h 436"/>
                    <a:gd name="T26" fmla="*/ 111161 w 445"/>
                    <a:gd name="T27" fmla="*/ 125616 h 436"/>
                    <a:gd name="T28" fmla="*/ 96520 w 445"/>
                    <a:gd name="T29" fmla="*/ 111416 h 436"/>
                    <a:gd name="T30" fmla="*/ 106280 w 445"/>
                    <a:gd name="T31" fmla="*/ 96670 h 436"/>
                    <a:gd name="T32" fmla="*/ 125259 w 445"/>
                    <a:gd name="T33" fmla="*/ 53524 h 436"/>
                    <a:gd name="T34" fmla="*/ 106280 w 445"/>
                    <a:gd name="T35" fmla="*/ 9831 h 436"/>
                    <a:gd name="T36" fmla="*/ 115499 w 445"/>
                    <a:gd name="T37" fmla="*/ 9831 h 436"/>
                    <a:gd name="T38" fmla="*/ 135020 w 445"/>
                    <a:gd name="T39" fmla="*/ 0 h 436"/>
                    <a:gd name="T40" fmla="*/ 135020 w 445"/>
                    <a:gd name="T41" fmla="*/ 0 h 436"/>
                    <a:gd name="T42" fmla="*/ 77541 w 445"/>
                    <a:gd name="T43" fmla="*/ 0 h 436"/>
                    <a:gd name="T44" fmla="*/ 14641 w 445"/>
                    <a:gd name="T45" fmla="*/ 58439 h 436"/>
                    <a:gd name="T46" fmla="*/ 111161 w 445"/>
                    <a:gd name="T47" fmla="*/ 179140 h 436"/>
                    <a:gd name="T48" fmla="*/ 111161 w 445"/>
                    <a:gd name="T49" fmla="*/ 179140 h 436"/>
                    <a:gd name="T50" fmla="*/ 72661 w 445"/>
                    <a:gd name="T51" fmla="*/ 213002 h 436"/>
                    <a:gd name="T52" fmla="*/ 29281 w 445"/>
                    <a:gd name="T53" fmla="*/ 188425 h 436"/>
                    <a:gd name="T54" fmla="*/ 38500 w 445"/>
                    <a:gd name="T55" fmla="*/ 159478 h 436"/>
                    <a:gd name="T56" fmla="*/ 67781 w 445"/>
                    <a:gd name="T57" fmla="*/ 150194 h 436"/>
                    <a:gd name="T58" fmla="*/ 72661 w 445"/>
                    <a:gd name="T59" fmla="*/ 150194 h 436"/>
                    <a:gd name="T60" fmla="*/ 111161 w 445"/>
                    <a:gd name="T61" fmla="*/ 179140 h 436"/>
                    <a:gd name="T62" fmla="*/ 96520 w 445"/>
                    <a:gd name="T63" fmla="*/ 43693 h 436"/>
                    <a:gd name="T64" fmla="*/ 96520 w 445"/>
                    <a:gd name="T65" fmla="*/ 43693 h 436"/>
                    <a:gd name="T66" fmla="*/ 77541 w 445"/>
                    <a:gd name="T67" fmla="*/ 92301 h 436"/>
                    <a:gd name="T68" fmla="*/ 72661 w 445"/>
                    <a:gd name="T69" fmla="*/ 92301 h 436"/>
                    <a:gd name="T70" fmla="*/ 43922 w 445"/>
                    <a:gd name="T71" fmla="*/ 63354 h 436"/>
                    <a:gd name="T72" fmla="*/ 43922 w 445"/>
                    <a:gd name="T73" fmla="*/ 33862 h 436"/>
                    <a:gd name="T74" fmla="*/ 58020 w 445"/>
                    <a:gd name="T75" fmla="*/ 14200 h 436"/>
                    <a:gd name="T76" fmla="*/ 62901 w 445"/>
                    <a:gd name="T77" fmla="*/ 14200 h 436"/>
                    <a:gd name="T78" fmla="*/ 96520 w 445"/>
                    <a:gd name="T79" fmla="*/ 43693 h 436"/>
                    <a:gd name="T80" fmla="*/ 202258 w 445"/>
                    <a:gd name="T81" fmla="*/ 92301 h 436"/>
                    <a:gd name="T82" fmla="*/ 202258 w 445"/>
                    <a:gd name="T83" fmla="*/ 92301 h 436"/>
                    <a:gd name="T84" fmla="*/ 202258 w 445"/>
                    <a:gd name="T85" fmla="*/ 53524 h 436"/>
                    <a:gd name="T86" fmla="*/ 172977 w 445"/>
                    <a:gd name="T87" fmla="*/ 53524 h 436"/>
                    <a:gd name="T88" fmla="*/ 172977 w 445"/>
                    <a:gd name="T89" fmla="*/ 92301 h 436"/>
                    <a:gd name="T90" fmla="*/ 135020 w 445"/>
                    <a:gd name="T91" fmla="*/ 92301 h 436"/>
                    <a:gd name="T92" fmla="*/ 135020 w 445"/>
                    <a:gd name="T93" fmla="*/ 116332 h 436"/>
                    <a:gd name="T94" fmla="*/ 172977 w 445"/>
                    <a:gd name="T95" fmla="*/ 116332 h 436"/>
                    <a:gd name="T96" fmla="*/ 172977 w 445"/>
                    <a:gd name="T97" fmla="*/ 159478 h 436"/>
                    <a:gd name="T98" fmla="*/ 202258 w 445"/>
                    <a:gd name="T99" fmla="*/ 159478 h 436"/>
                    <a:gd name="T100" fmla="*/ 202258 w 445"/>
                    <a:gd name="T101" fmla="*/ 116332 h 436"/>
                    <a:gd name="T102" fmla="*/ 240758 w 445"/>
                    <a:gd name="T103" fmla="*/ 116332 h 436"/>
                    <a:gd name="T104" fmla="*/ 240758 w 445"/>
                    <a:gd name="T105" fmla="*/ 92301 h 436"/>
                    <a:gd name="T106" fmla="*/ 202258 w 445"/>
                    <a:gd name="T107" fmla="*/ 92301 h 4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cubicBezTo>
                        <a:pt x="107" y="248"/>
                        <a:pt x="0" y="257"/>
                        <a:pt x="0" y="345"/>
                      </a:cubicBezTo>
                      <a:cubicBezTo>
                        <a:pt x="0" y="435"/>
                        <a:pt x="98" y="435"/>
                        <a:pt x="116" y="435"/>
                      </a:cubicBez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solidFill>
                  <a:schemeClr val="bg1"/>
                </a:solidFill>
                <a:ln>
                  <a:noFill/>
                </a:ln>
                <a:effectLst/>
              </p:spPr>
              <p:txBody>
                <a:bodyPr wrap="none" lIns="34291" tIns="17145" rIns="34291" bIns="17145" anchor="ctr"/>
                <a:lstStyle/>
                <a:p>
                  <a:endParaRPr lang="en-US" dirty="0"/>
                </a:p>
              </p:txBody>
            </p:sp>
          </p:grpSp>
          <p:grpSp>
            <p:nvGrpSpPr>
              <p:cNvPr id="15" name="Group 14">
                <a:extLst>
                  <a:ext uri="{FF2B5EF4-FFF2-40B4-BE49-F238E27FC236}">
                    <a16:creationId xmlns:a16="http://schemas.microsoft.com/office/drawing/2014/main" id="{A3507FE9-CE2C-4BA6-8A04-2D68609B1476}"/>
                  </a:ext>
                </a:extLst>
              </p:cNvPr>
              <p:cNvGrpSpPr/>
              <p:nvPr/>
            </p:nvGrpSpPr>
            <p:grpSpPr>
              <a:xfrm>
                <a:off x="6609818" y="4582066"/>
                <a:ext cx="461681" cy="461680"/>
                <a:chOff x="1582300" y="4255378"/>
                <a:chExt cx="461681" cy="461680"/>
              </a:xfrm>
            </p:grpSpPr>
            <p:sp>
              <p:nvSpPr>
                <p:cNvPr id="19" name="Oval 18">
                  <a:extLst>
                    <a:ext uri="{FF2B5EF4-FFF2-40B4-BE49-F238E27FC236}">
                      <a16:creationId xmlns:a16="http://schemas.microsoft.com/office/drawing/2014/main" id="{4AB77AC5-F9A2-450E-BE87-C2E7E7C88A22}"/>
                    </a:ext>
                  </a:extLst>
                </p:cNvPr>
                <p:cNvSpPr/>
                <p:nvPr/>
              </p:nvSpPr>
              <p:spPr>
                <a:xfrm>
                  <a:off x="1582300"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20" name="Freeform 75">
                  <a:extLst>
                    <a:ext uri="{FF2B5EF4-FFF2-40B4-BE49-F238E27FC236}">
                      <a16:creationId xmlns:a16="http://schemas.microsoft.com/office/drawing/2014/main" id="{EE630633-BAC8-49AB-8039-970F6BCB5AC3}"/>
                    </a:ext>
                  </a:extLst>
                </p:cNvPr>
                <p:cNvSpPr>
                  <a:spLocks noChangeArrowheads="1"/>
                </p:cNvSpPr>
                <p:nvPr/>
              </p:nvSpPr>
              <p:spPr bwMode="auto">
                <a:xfrm>
                  <a:off x="1764366" y="4393172"/>
                  <a:ext cx="97548" cy="181161"/>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p:spPr>
              <p:txBody>
                <a:bodyPr wrap="none" lIns="34291" tIns="17145" rIns="34291" bIns="17145" anchor="ctr"/>
                <a:lstStyle/>
                <a:p>
                  <a:endParaRPr lang="en-US" dirty="0"/>
                </a:p>
              </p:txBody>
            </p:sp>
          </p:grpSp>
          <p:grpSp>
            <p:nvGrpSpPr>
              <p:cNvPr id="16" name="Group 15">
                <a:extLst>
                  <a:ext uri="{FF2B5EF4-FFF2-40B4-BE49-F238E27FC236}">
                    <a16:creationId xmlns:a16="http://schemas.microsoft.com/office/drawing/2014/main" id="{8B1F9993-DCCE-43DF-B39B-B9BEA434FD24}"/>
                  </a:ext>
                </a:extLst>
              </p:cNvPr>
              <p:cNvGrpSpPr/>
              <p:nvPr/>
            </p:nvGrpSpPr>
            <p:grpSpPr>
              <a:xfrm>
                <a:off x="5885912" y="4582066"/>
                <a:ext cx="461681" cy="461680"/>
                <a:chOff x="1025678" y="4255378"/>
                <a:chExt cx="461681" cy="461680"/>
              </a:xfrm>
            </p:grpSpPr>
            <p:sp>
              <p:nvSpPr>
                <p:cNvPr id="17" name="Oval 16">
                  <a:extLst>
                    <a:ext uri="{FF2B5EF4-FFF2-40B4-BE49-F238E27FC236}">
                      <a16:creationId xmlns:a16="http://schemas.microsoft.com/office/drawing/2014/main" id="{F1B62BDF-A939-4A51-A4D7-8C389B3946A9}"/>
                    </a:ext>
                  </a:extLst>
                </p:cNvPr>
                <p:cNvSpPr/>
                <p:nvPr/>
              </p:nvSpPr>
              <p:spPr>
                <a:xfrm>
                  <a:off x="1025678" y="4255378"/>
                  <a:ext cx="461681" cy="461680"/>
                </a:xfrm>
                <a:prstGeom prst="ellipse">
                  <a:avLst/>
                </a:prstGeom>
                <a:solidFill>
                  <a:schemeClr val="accent1">
                    <a:lumMod val="75000"/>
                  </a:schemeClr>
                </a:solidFill>
                <a:ln>
                  <a:noFill/>
                </a:ln>
                <a:effectLst>
                  <a:outerShdw blurRad="546100" sx="102000" sy="102000" algn="c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18" name="Freeform 85">
                  <a:extLst>
                    <a:ext uri="{FF2B5EF4-FFF2-40B4-BE49-F238E27FC236}">
                      <a16:creationId xmlns:a16="http://schemas.microsoft.com/office/drawing/2014/main" id="{AC6D89EF-840B-49C5-B527-83564DCB1B7E}"/>
                    </a:ext>
                  </a:extLst>
                </p:cNvPr>
                <p:cNvSpPr>
                  <a:spLocks noChangeArrowheads="1"/>
                </p:cNvSpPr>
                <p:nvPr/>
              </p:nvSpPr>
              <p:spPr bwMode="auto">
                <a:xfrm>
                  <a:off x="1164774" y="4407147"/>
                  <a:ext cx="183487" cy="147484"/>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p:spPr>
              <p:txBody>
                <a:bodyPr wrap="none" lIns="34291" tIns="17145" rIns="34291" bIns="17145" anchor="ctr"/>
                <a:lstStyle/>
                <a:p>
                  <a:endParaRPr lang="en-US" dirty="0"/>
                </a:p>
              </p:txBody>
            </p:sp>
          </p:grpSp>
        </p:grpSp>
        <p:cxnSp>
          <p:nvCxnSpPr>
            <p:cNvPr id="13" name="Straight Connector 12">
              <a:extLst>
                <a:ext uri="{FF2B5EF4-FFF2-40B4-BE49-F238E27FC236}">
                  <a16:creationId xmlns:a16="http://schemas.microsoft.com/office/drawing/2014/main" id="{04E0B03D-F34E-4749-93E3-99F6D06FC6AF}"/>
                </a:ext>
              </a:extLst>
            </p:cNvPr>
            <p:cNvCxnSpPr>
              <a:cxnSpLocks/>
            </p:cNvCxnSpPr>
            <p:nvPr/>
          </p:nvCxnSpPr>
          <p:spPr>
            <a:xfrm>
              <a:off x="9052295" y="6194511"/>
              <a:ext cx="2829022" cy="0"/>
            </a:xfrm>
            <a:prstGeom prst="line">
              <a:avLst/>
            </a:prstGeom>
            <a:ln w="12700">
              <a:solidFill>
                <a:srgbClr val="2E549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142644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0C2A3E"/>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80887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0C2A3E"/>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9264F873-E617-4194-A059-D1E99FE8B6F6}"/>
              </a:ext>
            </a:extLst>
          </p:cNvPr>
          <p:cNvSpPr>
            <a:spLocks noGrp="1"/>
          </p:cNvSpPr>
          <p:nvPr>
            <p:ph type="pic" sz="quarter" idx="11"/>
          </p:nvPr>
        </p:nvSpPr>
        <p:spPr>
          <a:xfrm>
            <a:off x="4398315" y="1688121"/>
            <a:ext cx="3395369" cy="3175391"/>
          </a:xfrm>
          <a:prstGeom prst="roundRect">
            <a:avLst/>
          </a:prstGeom>
          <a:ln>
            <a:noFill/>
            <a:prstDash val="solid"/>
          </a:ln>
        </p:spPr>
        <p:txBody>
          <a:bodyPr/>
          <a:lstStyle/>
          <a:p>
            <a:endParaRPr lang="en-US"/>
          </a:p>
        </p:txBody>
      </p:sp>
      <p:sp>
        <p:nvSpPr>
          <p:cNvPr id="11" name="Picture Placeholder 8">
            <a:extLst>
              <a:ext uri="{FF2B5EF4-FFF2-40B4-BE49-F238E27FC236}">
                <a16:creationId xmlns:a16="http://schemas.microsoft.com/office/drawing/2014/main" id="{AC4A4241-0DE9-4F52-B9FD-06AA8BA8ED73}"/>
              </a:ext>
            </a:extLst>
          </p:cNvPr>
          <p:cNvSpPr>
            <a:spLocks noGrp="1"/>
          </p:cNvSpPr>
          <p:nvPr>
            <p:ph type="pic" sz="quarter" idx="12"/>
          </p:nvPr>
        </p:nvSpPr>
        <p:spPr>
          <a:xfrm>
            <a:off x="8325913" y="1688121"/>
            <a:ext cx="3395370" cy="3175391"/>
          </a:xfrm>
          <a:prstGeom prst="roundRect">
            <a:avLst/>
          </a:prstGeom>
          <a:ln>
            <a:noFill/>
            <a:prstDash val="solid"/>
          </a:ln>
        </p:spPr>
        <p:txBody>
          <a:bodyPr/>
          <a:lstStyle/>
          <a:p>
            <a:endParaRPr lang="en-US"/>
          </a:p>
        </p:txBody>
      </p:sp>
      <p:sp>
        <p:nvSpPr>
          <p:cNvPr id="13" name="Picture Placeholder 8">
            <a:extLst>
              <a:ext uri="{FF2B5EF4-FFF2-40B4-BE49-F238E27FC236}">
                <a16:creationId xmlns:a16="http://schemas.microsoft.com/office/drawing/2014/main" id="{80C14EDC-C347-4F2F-9376-EF396EDDF58E}"/>
              </a:ext>
            </a:extLst>
          </p:cNvPr>
          <p:cNvSpPr>
            <a:spLocks noGrp="1"/>
          </p:cNvSpPr>
          <p:nvPr>
            <p:ph type="pic" sz="quarter" idx="13"/>
          </p:nvPr>
        </p:nvSpPr>
        <p:spPr>
          <a:xfrm>
            <a:off x="470717" y="1688122"/>
            <a:ext cx="3395369" cy="3175391"/>
          </a:xfrm>
          <a:prstGeom prst="roundRect">
            <a:avLst/>
          </a:prstGeom>
          <a:ln>
            <a:noFill/>
            <a:prstDash val="solid"/>
          </a:ln>
        </p:spPr>
        <p:txBody>
          <a:bodyPr/>
          <a:lstStyle/>
          <a:p>
            <a:endParaRPr lang="en-US"/>
          </a:p>
        </p:txBody>
      </p:sp>
      <p:sp>
        <p:nvSpPr>
          <p:cNvPr id="17" name="Text Placeholder 14">
            <a:extLst>
              <a:ext uri="{FF2B5EF4-FFF2-40B4-BE49-F238E27FC236}">
                <a16:creationId xmlns:a16="http://schemas.microsoft.com/office/drawing/2014/main" id="{492FEB1B-4D77-497A-8ED7-98AD44126F81}"/>
              </a:ext>
            </a:extLst>
          </p:cNvPr>
          <p:cNvSpPr>
            <a:spLocks noGrp="1"/>
          </p:cNvSpPr>
          <p:nvPr>
            <p:ph type="body" sz="quarter" idx="16"/>
          </p:nvPr>
        </p:nvSpPr>
        <p:spPr>
          <a:xfrm>
            <a:off x="10607542" y="4164034"/>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4">
            <a:extLst>
              <a:ext uri="{FF2B5EF4-FFF2-40B4-BE49-F238E27FC236}">
                <a16:creationId xmlns:a16="http://schemas.microsoft.com/office/drawing/2014/main" id="{0549AC73-480C-4D59-AFFE-0A954B1D6412}"/>
              </a:ext>
            </a:extLst>
          </p:cNvPr>
          <p:cNvSpPr>
            <a:spLocks noGrp="1"/>
          </p:cNvSpPr>
          <p:nvPr>
            <p:ph type="body" sz="quarter" idx="17"/>
          </p:nvPr>
        </p:nvSpPr>
        <p:spPr>
          <a:xfrm>
            <a:off x="6679944" y="4164033"/>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4">
            <a:extLst>
              <a:ext uri="{FF2B5EF4-FFF2-40B4-BE49-F238E27FC236}">
                <a16:creationId xmlns:a16="http://schemas.microsoft.com/office/drawing/2014/main" id="{F88AE396-99A9-4C0C-ACD8-CE6051F868DF}"/>
              </a:ext>
            </a:extLst>
          </p:cNvPr>
          <p:cNvSpPr>
            <a:spLocks noGrp="1"/>
          </p:cNvSpPr>
          <p:nvPr>
            <p:ph type="body" sz="quarter" idx="18"/>
          </p:nvPr>
        </p:nvSpPr>
        <p:spPr>
          <a:xfrm>
            <a:off x="2752346" y="4164032"/>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BF102CBD-76BB-4FAA-A7A5-268C30525167}"/>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1F94F62E-D5C8-4B95-BB24-05CD3A1F364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2D54BCBB-582A-4044-884B-A9CB4A02F162}"/>
              </a:ext>
            </a:extLst>
          </p:cNvPr>
          <p:cNvGrpSpPr/>
          <p:nvPr userDrawn="1"/>
        </p:nvGrpSpPr>
        <p:grpSpPr>
          <a:xfrm>
            <a:off x="197134" y="142070"/>
            <a:ext cx="1745087" cy="1141608"/>
            <a:chOff x="124656" y="100330"/>
            <a:chExt cx="1895213" cy="1280760"/>
          </a:xfrm>
        </p:grpSpPr>
        <p:sp>
          <p:nvSpPr>
            <p:cNvPr id="14" name="AutoShape 2">
              <a:extLst>
                <a:ext uri="{FF2B5EF4-FFF2-40B4-BE49-F238E27FC236}">
                  <a16:creationId xmlns:a16="http://schemas.microsoft.com/office/drawing/2014/main" id="{73BEF04E-EF4E-4318-92E0-6D83D82C6540}"/>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5" name="Group 14">
              <a:extLst>
                <a:ext uri="{FF2B5EF4-FFF2-40B4-BE49-F238E27FC236}">
                  <a16:creationId xmlns:a16="http://schemas.microsoft.com/office/drawing/2014/main" id="{3C1D7C15-5CE3-4FFD-9F8C-FBB99590D90A}"/>
                </a:ext>
              </a:extLst>
            </p:cNvPr>
            <p:cNvGrpSpPr/>
            <p:nvPr userDrawn="1"/>
          </p:nvGrpSpPr>
          <p:grpSpPr>
            <a:xfrm>
              <a:off x="124656" y="1195469"/>
              <a:ext cx="1895213" cy="185621"/>
              <a:chOff x="457200" y="2378075"/>
              <a:chExt cx="3182938" cy="215900"/>
            </a:xfrm>
          </p:grpSpPr>
          <p:grpSp>
            <p:nvGrpSpPr>
              <p:cNvPr id="16" name="Group 29">
                <a:extLst>
                  <a:ext uri="{FF2B5EF4-FFF2-40B4-BE49-F238E27FC236}">
                    <a16:creationId xmlns:a16="http://schemas.microsoft.com/office/drawing/2014/main" id="{283A8720-1B47-4ED4-B9EC-51F7A479A537}"/>
                  </a:ext>
                </a:extLst>
              </p:cNvPr>
              <p:cNvGrpSpPr>
                <a:grpSpLocks/>
              </p:cNvGrpSpPr>
              <p:nvPr userDrawn="1"/>
            </p:nvGrpSpPr>
            <p:grpSpPr bwMode="auto">
              <a:xfrm>
                <a:off x="457200" y="2378075"/>
                <a:ext cx="206375" cy="212725"/>
                <a:chOff x="721" y="200"/>
                <a:chExt cx="326" cy="336"/>
              </a:xfrm>
            </p:grpSpPr>
            <p:sp>
              <p:nvSpPr>
                <p:cNvPr id="48" name="Freeform 31">
                  <a:extLst>
                    <a:ext uri="{FF2B5EF4-FFF2-40B4-BE49-F238E27FC236}">
                      <a16:creationId xmlns:a16="http://schemas.microsoft.com/office/drawing/2014/main" id="{66666B36-98A6-4A1D-9974-5E668B14C12E}"/>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9" name="Picture 30">
                  <a:extLst>
                    <a:ext uri="{FF2B5EF4-FFF2-40B4-BE49-F238E27FC236}">
                      <a16:creationId xmlns:a16="http://schemas.microsoft.com/office/drawing/2014/main" id="{5A7CAB0A-CB57-4F58-818B-ADD1825CCD9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
                <a:extLst>
                  <a:ext uri="{FF2B5EF4-FFF2-40B4-BE49-F238E27FC236}">
                    <a16:creationId xmlns:a16="http://schemas.microsoft.com/office/drawing/2014/main" id="{A8BE5CD3-B258-4CBF-95F1-0E7E1119FF19}"/>
                  </a:ext>
                </a:extLst>
              </p:cNvPr>
              <p:cNvGrpSpPr>
                <a:grpSpLocks/>
              </p:cNvGrpSpPr>
              <p:nvPr userDrawn="1"/>
            </p:nvGrpSpPr>
            <p:grpSpPr bwMode="auto">
              <a:xfrm>
                <a:off x="747713" y="2378075"/>
                <a:ext cx="836612" cy="215900"/>
                <a:chOff x="1178" y="200"/>
                <a:chExt cx="1317" cy="340"/>
              </a:xfrm>
            </p:grpSpPr>
            <p:pic>
              <p:nvPicPr>
                <p:cNvPr id="40" name="Picture 9">
                  <a:extLst>
                    <a:ext uri="{FF2B5EF4-FFF2-40B4-BE49-F238E27FC236}">
                      <a16:creationId xmlns:a16="http://schemas.microsoft.com/office/drawing/2014/main" id="{E7DE2B01-B005-4249-A364-0E5C6F4D474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8">
                  <a:extLst>
                    <a:ext uri="{FF2B5EF4-FFF2-40B4-BE49-F238E27FC236}">
                      <a16:creationId xmlns:a16="http://schemas.microsoft.com/office/drawing/2014/main" id="{8726DA30-5356-4113-9688-06345E4AE4B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7">
                  <a:extLst>
                    <a:ext uri="{FF2B5EF4-FFF2-40B4-BE49-F238E27FC236}">
                      <a16:creationId xmlns:a16="http://schemas.microsoft.com/office/drawing/2014/main" id="{4F9D25F7-3E70-48C3-91DF-B7CE752AD82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3" name="AutoShape 6">
                  <a:extLst>
                    <a:ext uri="{FF2B5EF4-FFF2-40B4-BE49-F238E27FC236}">
                      <a16:creationId xmlns:a16="http://schemas.microsoft.com/office/drawing/2014/main" id="{B046E548-196F-42B2-8A2F-D5BC3A1DC19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4" name="Picture 5">
                  <a:extLst>
                    <a:ext uri="{FF2B5EF4-FFF2-40B4-BE49-F238E27FC236}">
                      <a16:creationId xmlns:a16="http://schemas.microsoft.com/office/drawing/2014/main" id="{E264D5E9-B24F-4B53-913A-BBD3B7C5BA04}"/>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a:extLst>
                    <a:ext uri="{FF2B5EF4-FFF2-40B4-BE49-F238E27FC236}">
                      <a16:creationId xmlns:a16="http://schemas.microsoft.com/office/drawing/2014/main" id="{5E15166B-C67C-43BC-B251-2DF438F569A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
                  <a:extLst>
                    <a:ext uri="{FF2B5EF4-FFF2-40B4-BE49-F238E27FC236}">
                      <a16:creationId xmlns:a16="http://schemas.microsoft.com/office/drawing/2014/main" id="{F98026C1-C216-4F63-A19C-3B617E8FAC8E}"/>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a:extLst>
                    <a:ext uri="{FF2B5EF4-FFF2-40B4-BE49-F238E27FC236}">
                      <a16:creationId xmlns:a16="http://schemas.microsoft.com/office/drawing/2014/main" id="{C65BFD30-84AF-4CC7-B014-CC6711764CF7}"/>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17">
                <a:extLst>
                  <a:ext uri="{FF2B5EF4-FFF2-40B4-BE49-F238E27FC236}">
                    <a16:creationId xmlns:a16="http://schemas.microsoft.com/office/drawing/2014/main" id="{03B68325-845A-4C3E-A7DD-80600C817DED}"/>
                  </a:ext>
                </a:extLst>
              </p:cNvPr>
              <p:cNvGrpSpPr>
                <a:grpSpLocks/>
              </p:cNvGrpSpPr>
              <p:nvPr userDrawn="1"/>
            </p:nvGrpSpPr>
            <p:grpSpPr bwMode="auto">
              <a:xfrm>
                <a:off x="1681163" y="2378075"/>
                <a:ext cx="1230312" cy="215900"/>
                <a:chOff x="2648" y="200"/>
                <a:chExt cx="1938" cy="340"/>
              </a:xfrm>
            </p:grpSpPr>
            <p:pic>
              <p:nvPicPr>
                <p:cNvPr id="29" name="Picture 28">
                  <a:extLst>
                    <a:ext uri="{FF2B5EF4-FFF2-40B4-BE49-F238E27FC236}">
                      <a16:creationId xmlns:a16="http://schemas.microsoft.com/office/drawing/2014/main" id="{0EE28974-1B0A-4433-B877-0AC1B8D384A9}"/>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7">
                  <a:extLst>
                    <a:ext uri="{FF2B5EF4-FFF2-40B4-BE49-F238E27FC236}">
                      <a16:creationId xmlns:a16="http://schemas.microsoft.com/office/drawing/2014/main" id="{77D94751-6862-4A7E-A977-288242251AB3}"/>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6">
                  <a:extLst>
                    <a:ext uri="{FF2B5EF4-FFF2-40B4-BE49-F238E27FC236}">
                      <a16:creationId xmlns:a16="http://schemas.microsoft.com/office/drawing/2014/main" id="{10A1CA8D-573E-41C7-B999-2FB842B0A15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882605E9-B830-40AC-AF99-FE82E03482A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4">
                  <a:extLst>
                    <a:ext uri="{FF2B5EF4-FFF2-40B4-BE49-F238E27FC236}">
                      <a16:creationId xmlns:a16="http://schemas.microsoft.com/office/drawing/2014/main" id="{620F6893-163D-4321-96A3-6F3F9D374407}"/>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4" name="Freeform 23">
                  <a:extLst>
                    <a:ext uri="{FF2B5EF4-FFF2-40B4-BE49-F238E27FC236}">
                      <a16:creationId xmlns:a16="http://schemas.microsoft.com/office/drawing/2014/main" id="{2BFEC2F2-D5BB-4052-8D63-FA08AFBF64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5" name="Picture 22">
                  <a:extLst>
                    <a:ext uri="{FF2B5EF4-FFF2-40B4-BE49-F238E27FC236}">
                      <a16:creationId xmlns:a16="http://schemas.microsoft.com/office/drawing/2014/main" id="{E2D7DBC7-9A35-44FD-B137-CD000B22FB22}"/>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1">
                  <a:extLst>
                    <a:ext uri="{FF2B5EF4-FFF2-40B4-BE49-F238E27FC236}">
                      <a16:creationId xmlns:a16="http://schemas.microsoft.com/office/drawing/2014/main" id="{844AD543-D8B5-45CE-BEA3-11B065035EC8}"/>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0">
                  <a:extLst>
                    <a:ext uri="{FF2B5EF4-FFF2-40B4-BE49-F238E27FC236}">
                      <a16:creationId xmlns:a16="http://schemas.microsoft.com/office/drawing/2014/main" id="{D48E956F-63E9-40C3-B965-527D916BAB4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9">
                  <a:extLst>
                    <a:ext uri="{FF2B5EF4-FFF2-40B4-BE49-F238E27FC236}">
                      <a16:creationId xmlns:a16="http://schemas.microsoft.com/office/drawing/2014/main" id="{332CD10B-4AF3-4ED1-8F3D-B57B3A5EA22B}"/>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8">
                  <a:extLst>
                    <a:ext uri="{FF2B5EF4-FFF2-40B4-BE49-F238E27FC236}">
                      <a16:creationId xmlns:a16="http://schemas.microsoft.com/office/drawing/2014/main" id="{DBC795B8-823D-4C39-BEBB-60FEE6D31DCF}"/>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10">
                <a:extLst>
                  <a:ext uri="{FF2B5EF4-FFF2-40B4-BE49-F238E27FC236}">
                    <a16:creationId xmlns:a16="http://schemas.microsoft.com/office/drawing/2014/main" id="{8E6ABE34-BECA-4914-9EF3-C33EE19CDEB4}"/>
                  </a:ext>
                </a:extLst>
              </p:cNvPr>
              <p:cNvGrpSpPr>
                <a:grpSpLocks/>
              </p:cNvGrpSpPr>
              <p:nvPr userDrawn="1"/>
            </p:nvGrpSpPr>
            <p:grpSpPr bwMode="auto">
              <a:xfrm>
                <a:off x="3005138" y="2378075"/>
                <a:ext cx="635000" cy="215900"/>
                <a:chOff x="4732" y="200"/>
                <a:chExt cx="999" cy="340"/>
              </a:xfrm>
            </p:grpSpPr>
            <p:sp>
              <p:nvSpPr>
                <p:cNvPr id="23" name="AutoShape 16">
                  <a:extLst>
                    <a:ext uri="{FF2B5EF4-FFF2-40B4-BE49-F238E27FC236}">
                      <a16:creationId xmlns:a16="http://schemas.microsoft.com/office/drawing/2014/main" id="{60437F9B-BBCE-4E87-B637-39680255035C}"/>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5">
                  <a:extLst>
                    <a:ext uri="{FF2B5EF4-FFF2-40B4-BE49-F238E27FC236}">
                      <a16:creationId xmlns:a16="http://schemas.microsoft.com/office/drawing/2014/main" id="{603FFEF6-B0B4-40C1-A6F4-0283AF0F068E}"/>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4DCFC93B-5151-4737-B2B4-5B62EE0C96D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6" name="Picture 13">
                  <a:extLst>
                    <a:ext uri="{FF2B5EF4-FFF2-40B4-BE49-F238E27FC236}">
                      <a16:creationId xmlns:a16="http://schemas.microsoft.com/office/drawing/2014/main" id="{D3FF8919-BFD9-44F7-936C-70B231160B9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a:extLst>
                    <a:ext uri="{FF2B5EF4-FFF2-40B4-BE49-F238E27FC236}">
                      <a16:creationId xmlns:a16="http://schemas.microsoft.com/office/drawing/2014/main" id="{E93202EE-5E7F-42E0-98C2-700DCF3A2C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1">
                  <a:extLst>
                    <a:ext uri="{FF2B5EF4-FFF2-40B4-BE49-F238E27FC236}">
                      <a16:creationId xmlns:a16="http://schemas.microsoft.com/office/drawing/2014/main" id="{E43EE7B0-A052-41BB-BECC-706385D0B27B}"/>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1524850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rgbClr val="0C2A3E"/>
        </a:solidFill>
        <a:effectLst/>
      </p:bgPr>
    </p:bg>
    <p:spTree>
      <p:nvGrpSpPr>
        <p:cNvPr id="1" name=""/>
        <p:cNvGrpSpPr/>
        <p:nvPr/>
      </p:nvGrpSpPr>
      <p:grpSpPr>
        <a:xfrm>
          <a:off x="0" y="0"/>
          <a:ext cx="0" cy="0"/>
          <a:chOff x="0" y="0"/>
          <a:chExt cx="0" cy="0"/>
        </a:xfrm>
      </p:grpSpPr>
      <p:sp>
        <p:nvSpPr>
          <p:cNvPr id="43" name="Picture Placeholder 42">
            <a:extLst>
              <a:ext uri="{FF2B5EF4-FFF2-40B4-BE49-F238E27FC236}">
                <a16:creationId xmlns:a16="http://schemas.microsoft.com/office/drawing/2014/main" id="{7F9F1072-3504-4D38-B697-738B1281BED0}"/>
              </a:ext>
            </a:extLst>
          </p:cNvPr>
          <p:cNvSpPr>
            <a:spLocks noGrp="1"/>
          </p:cNvSpPr>
          <p:nvPr>
            <p:ph type="pic" sz="quarter" idx="10"/>
          </p:nvPr>
        </p:nvSpPr>
        <p:spPr>
          <a:xfrm>
            <a:off x="4506482" y="1116778"/>
            <a:ext cx="7669140" cy="3468869"/>
          </a:xfrm>
          <a:prstGeom prst="round2DiagRect">
            <a:avLst/>
          </a:prstGeom>
        </p:spPr>
        <p:txBody>
          <a:bodyPr/>
          <a:lstStyle/>
          <a:p>
            <a:endParaRPr lang="en-US"/>
          </a:p>
        </p:txBody>
      </p:sp>
      <p:sp>
        <p:nvSpPr>
          <p:cNvPr id="2" name="Rectangle 1">
            <a:extLst>
              <a:ext uri="{FF2B5EF4-FFF2-40B4-BE49-F238E27FC236}">
                <a16:creationId xmlns:a16="http://schemas.microsoft.com/office/drawing/2014/main" id="{441CE6B1-786C-4421-9004-F6F3C8490D3A}"/>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44A9D016-70A6-4D6B-BB2C-82E81FF5B57A}"/>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402425A8-E7DB-4F96-AEA6-60B78AE759BD}"/>
              </a:ext>
            </a:extLst>
          </p:cNvPr>
          <p:cNvGrpSpPr/>
          <p:nvPr userDrawn="1"/>
        </p:nvGrpSpPr>
        <p:grpSpPr>
          <a:xfrm>
            <a:off x="197134" y="142070"/>
            <a:ext cx="1745087" cy="1141608"/>
            <a:chOff x="124656" y="100330"/>
            <a:chExt cx="1895213" cy="1280760"/>
          </a:xfrm>
        </p:grpSpPr>
        <p:sp>
          <p:nvSpPr>
            <p:cNvPr id="5" name="AutoShape 2">
              <a:extLst>
                <a:ext uri="{FF2B5EF4-FFF2-40B4-BE49-F238E27FC236}">
                  <a16:creationId xmlns:a16="http://schemas.microsoft.com/office/drawing/2014/main" id="{F9553F74-0F44-4284-98B7-BE182162BC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6" name="Group 5">
              <a:extLst>
                <a:ext uri="{FF2B5EF4-FFF2-40B4-BE49-F238E27FC236}">
                  <a16:creationId xmlns:a16="http://schemas.microsoft.com/office/drawing/2014/main" id="{DB8B7008-6C62-4F04-A520-5C78750D4B52}"/>
                </a:ext>
              </a:extLst>
            </p:cNvPr>
            <p:cNvGrpSpPr/>
            <p:nvPr userDrawn="1"/>
          </p:nvGrpSpPr>
          <p:grpSpPr>
            <a:xfrm>
              <a:off x="124656" y="1195469"/>
              <a:ext cx="1895213" cy="185621"/>
              <a:chOff x="457200" y="2378075"/>
              <a:chExt cx="3182938" cy="215900"/>
            </a:xfrm>
          </p:grpSpPr>
          <p:grpSp>
            <p:nvGrpSpPr>
              <p:cNvPr id="7" name="Group 29">
                <a:extLst>
                  <a:ext uri="{FF2B5EF4-FFF2-40B4-BE49-F238E27FC236}">
                    <a16:creationId xmlns:a16="http://schemas.microsoft.com/office/drawing/2014/main" id="{BB23248B-B48D-43E2-B1E6-B5C006630C8F}"/>
                  </a:ext>
                </a:extLst>
              </p:cNvPr>
              <p:cNvGrpSpPr>
                <a:grpSpLocks/>
              </p:cNvGrpSpPr>
              <p:nvPr userDrawn="1"/>
            </p:nvGrpSpPr>
            <p:grpSpPr bwMode="auto">
              <a:xfrm>
                <a:off x="457200" y="2378075"/>
                <a:ext cx="206375" cy="212725"/>
                <a:chOff x="721" y="200"/>
                <a:chExt cx="326" cy="336"/>
              </a:xfrm>
            </p:grpSpPr>
            <p:sp>
              <p:nvSpPr>
                <p:cNvPr id="36" name="Freeform 31">
                  <a:extLst>
                    <a:ext uri="{FF2B5EF4-FFF2-40B4-BE49-F238E27FC236}">
                      <a16:creationId xmlns:a16="http://schemas.microsoft.com/office/drawing/2014/main" id="{39CB58BA-1BC8-4E30-BA7E-28C416F0C29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30">
                  <a:extLst>
                    <a:ext uri="{FF2B5EF4-FFF2-40B4-BE49-F238E27FC236}">
                      <a16:creationId xmlns:a16="http://schemas.microsoft.com/office/drawing/2014/main" id="{E0B9F683-1E1D-49C1-8BD6-B01A956B42D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FDD1DE02-0A23-41EB-A146-C836E83B9535}"/>
                  </a:ext>
                </a:extLst>
              </p:cNvPr>
              <p:cNvGrpSpPr>
                <a:grpSpLocks/>
              </p:cNvGrpSpPr>
              <p:nvPr userDrawn="1"/>
            </p:nvGrpSpPr>
            <p:grpSpPr bwMode="auto">
              <a:xfrm>
                <a:off x="747713" y="2378075"/>
                <a:ext cx="836612" cy="215900"/>
                <a:chOff x="1178" y="200"/>
                <a:chExt cx="1317" cy="340"/>
              </a:xfrm>
            </p:grpSpPr>
            <p:pic>
              <p:nvPicPr>
                <p:cNvPr id="28" name="Picture 9">
                  <a:extLst>
                    <a:ext uri="{FF2B5EF4-FFF2-40B4-BE49-F238E27FC236}">
                      <a16:creationId xmlns:a16="http://schemas.microsoft.com/office/drawing/2014/main" id="{0A08FA64-1959-49D7-A7B1-485298F7C55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a:extLst>
                    <a:ext uri="{FF2B5EF4-FFF2-40B4-BE49-F238E27FC236}">
                      <a16:creationId xmlns:a16="http://schemas.microsoft.com/office/drawing/2014/main" id="{75AB83D8-C6CE-4637-BE45-DE065060C2F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7">
                  <a:extLst>
                    <a:ext uri="{FF2B5EF4-FFF2-40B4-BE49-F238E27FC236}">
                      <a16:creationId xmlns:a16="http://schemas.microsoft.com/office/drawing/2014/main" id="{33592830-4FD1-49A8-B5B9-AFDDDF5C2D8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1" name="AutoShape 6">
                  <a:extLst>
                    <a:ext uri="{FF2B5EF4-FFF2-40B4-BE49-F238E27FC236}">
                      <a16:creationId xmlns:a16="http://schemas.microsoft.com/office/drawing/2014/main" id="{0FC3C3E7-CBB9-4670-AAB7-4493DFBE4D8F}"/>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2" name="Picture 5">
                  <a:extLst>
                    <a:ext uri="{FF2B5EF4-FFF2-40B4-BE49-F238E27FC236}">
                      <a16:creationId xmlns:a16="http://schemas.microsoft.com/office/drawing/2014/main" id="{D9ECB5C4-50E8-4DCF-A6DB-F5943BA947E0}"/>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A329E279-9C10-482B-ADBD-144218B09DC4}"/>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a:extLst>
                    <a:ext uri="{FF2B5EF4-FFF2-40B4-BE49-F238E27FC236}">
                      <a16:creationId xmlns:a16="http://schemas.microsoft.com/office/drawing/2014/main" id="{9F6CB889-8E1A-4DC8-9273-E3F164353BCF}"/>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021B010B-3267-4BD4-852C-6D691F775FA5}"/>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17">
                <a:extLst>
                  <a:ext uri="{FF2B5EF4-FFF2-40B4-BE49-F238E27FC236}">
                    <a16:creationId xmlns:a16="http://schemas.microsoft.com/office/drawing/2014/main" id="{6D3347C9-D658-44AA-89FE-A41122436AB4}"/>
                  </a:ext>
                </a:extLst>
              </p:cNvPr>
              <p:cNvGrpSpPr>
                <a:grpSpLocks/>
              </p:cNvGrpSpPr>
              <p:nvPr userDrawn="1"/>
            </p:nvGrpSpPr>
            <p:grpSpPr bwMode="auto">
              <a:xfrm>
                <a:off x="1681163" y="2378075"/>
                <a:ext cx="1230312" cy="215900"/>
                <a:chOff x="2648" y="200"/>
                <a:chExt cx="1938" cy="340"/>
              </a:xfrm>
            </p:grpSpPr>
            <p:pic>
              <p:nvPicPr>
                <p:cNvPr id="17" name="Picture 28">
                  <a:extLst>
                    <a:ext uri="{FF2B5EF4-FFF2-40B4-BE49-F238E27FC236}">
                      <a16:creationId xmlns:a16="http://schemas.microsoft.com/office/drawing/2014/main" id="{49A97D45-42A7-4EDF-A0DA-D9740DD6FB1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7">
                  <a:extLst>
                    <a:ext uri="{FF2B5EF4-FFF2-40B4-BE49-F238E27FC236}">
                      <a16:creationId xmlns:a16="http://schemas.microsoft.com/office/drawing/2014/main" id="{2A8EDA4F-DA22-4B9B-8CB0-1A9F09D1F44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6">
                  <a:extLst>
                    <a:ext uri="{FF2B5EF4-FFF2-40B4-BE49-F238E27FC236}">
                      <a16:creationId xmlns:a16="http://schemas.microsoft.com/office/drawing/2014/main" id="{0AB65CF6-E0EF-4E99-B922-35AE3E9BA62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4DF3B624-0BEB-46B2-B196-5727E38A527B}"/>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4">
                  <a:extLst>
                    <a:ext uri="{FF2B5EF4-FFF2-40B4-BE49-F238E27FC236}">
                      <a16:creationId xmlns:a16="http://schemas.microsoft.com/office/drawing/2014/main" id="{D94777A7-5E45-48AD-A0AA-FE50A5B525C0}"/>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2" name="Freeform 23">
                  <a:extLst>
                    <a:ext uri="{FF2B5EF4-FFF2-40B4-BE49-F238E27FC236}">
                      <a16:creationId xmlns:a16="http://schemas.microsoft.com/office/drawing/2014/main" id="{7A8C078F-02A2-434D-8C36-0A07C4DEB23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3" name="Picture 22">
                  <a:extLst>
                    <a:ext uri="{FF2B5EF4-FFF2-40B4-BE49-F238E27FC236}">
                      <a16:creationId xmlns:a16="http://schemas.microsoft.com/office/drawing/2014/main" id="{1A48AFE7-E054-4815-BEFF-5F5DA1D91A69}"/>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1">
                  <a:extLst>
                    <a:ext uri="{FF2B5EF4-FFF2-40B4-BE49-F238E27FC236}">
                      <a16:creationId xmlns:a16="http://schemas.microsoft.com/office/drawing/2014/main" id="{59E2C6E4-FD78-444B-9875-EF284C8A3750}"/>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0">
                  <a:extLst>
                    <a:ext uri="{FF2B5EF4-FFF2-40B4-BE49-F238E27FC236}">
                      <a16:creationId xmlns:a16="http://schemas.microsoft.com/office/drawing/2014/main" id="{7AB510BF-349A-49CF-ABCC-854C120A3B2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9">
                  <a:extLst>
                    <a:ext uri="{FF2B5EF4-FFF2-40B4-BE49-F238E27FC236}">
                      <a16:creationId xmlns:a16="http://schemas.microsoft.com/office/drawing/2014/main" id="{4E3CC5C7-1671-41DF-AE20-8017C10B68C7}"/>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8">
                  <a:extLst>
                    <a:ext uri="{FF2B5EF4-FFF2-40B4-BE49-F238E27FC236}">
                      <a16:creationId xmlns:a16="http://schemas.microsoft.com/office/drawing/2014/main" id="{5D13E931-CEEE-47B6-A99C-F0ACCFAEE79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10">
                <a:extLst>
                  <a:ext uri="{FF2B5EF4-FFF2-40B4-BE49-F238E27FC236}">
                    <a16:creationId xmlns:a16="http://schemas.microsoft.com/office/drawing/2014/main" id="{34A33C18-ED29-4EA5-9324-3D236FDE170B}"/>
                  </a:ext>
                </a:extLst>
              </p:cNvPr>
              <p:cNvGrpSpPr>
                <a:grpSpLocks/>
              </p:cNvGrpSpPr>
              <p:nvPr userDrawn="1"/>
            </p:nvGrpSpPr>
            <p:grpSpPr bwMode="auto">
              <a:xfrm>
                <a:off x="3005138" y="2378075"/>
                <a:ext cx="635000" cy="215900"/>
                <a:chOff x="4732" y="200"/>
                <a:chExt cx="999" cy="340"/>
              </a:xfrm>
            </p:grpSpPr>
            <p:sp>
              <p:nvSpPr>
                <p:cNvPr id="11" name="AutoShape 16">
                  <a:extLst>
                    <a:ext uri="{FF2B5EF4-FFF2-40B4-BE49-F238E27FC236}">
                      <a16:creationId xmlns:a16="http://schemas.microsoft.com/office/drawing/2014/main" id="{6C1D8A06-280E-4765-B1EC-C004450B959F}"/>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2" name="Picture 15">
                  <a:extLst>
                    <a:ext uri="{FF2B5EF4-FFF2-40B4-BE49-F238E27FC236}">
                      <a16:creationId xmlns:a16="http://schemas.microsoft.com/office/drawing/2014/main" id="{622685E4-E8A0-4DC4-A3CF-D5E151EB8BF8}"/>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E5EE7E2B-6641-4B6D-BA53-F4DA80B7D8F2}"/>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4" name="Picture 13">
                  <a:extLst>
                    <a:ext uri="{FF2B5EF4-FFF2-40B4-BE49-F238E27FC236}">
                      <a16:creationId xmlns:a16="http://schemas.microsoft.com/office/drawing/2014/main" id="{093F2D83-CD01-4B16-8ADC-EFF5A571BF8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a:extLst>
                    <a:ext uri="{FF2B5EF4-FFF2-40B4-BE49-F238E27FC236}">
                      <a16:creationId xmlns:a16="http://schemas.microsoft.com/office/drawing/2014/main" id="{1B7CA761-64C9-44CF-92CE-6C328C5FEE55}"/>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a:extLst>
                    <a:ext uri="{FF2B5EF4-FFF2-40B4-BE49-F238E27FC236}">
                      <a16:creationId xmlns:a16="http://schemas.microsoft.com/office/drawing/2014/main" id="{FDBBBA3A-FD4A-4D29-9F00-2E930281A5E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1115797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0C2A3E"/>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13428B2-641B-4C73-BC7C-9D0A4FD76DC6}"/>
              </a:ext>
            </a:extLst>
          </p:cNvPr>
          <p:cNvSpPr>
            <a:spLocks noGrp="1"/>
          </p:cNvSpPr>
          <p:nvPr>
            <p:ph type="pic" sz="quarter" idx="10"/>
          </p:nvPr>
        </p:nvSpPr>
        <p:spPr>
          <a:xfrm>
            <a:off x="5683559" y="1129902"/>
            <a:ext cx="6508441" cy="5396857"/>
          </a:xfrm>
          <a:prstGeom prst="round2DiagRect">
            <a:avLst/>
          </a:prstGeom>
        </p:spPr>
        <p:txBody>
          <a:bodyPr/>
          <a:lstStyle/>
          <a:p>
            <a:endParaRPr lang="en-US"/>
          </a:p>
        </p:txBody>
      </p:sp>
      <p:cxnSp>
        <p:nvCxnSpPr>
          <p:cNvPr id="6" name="Straight Connector 5">
            <a:extLst>
              <a:ext uri="{FF2B5EF4-FFF2-40B4-BE49-F238E27FC236}">
                <a16:creationId xmlns:a16="http://schemas.microsoft.com/office/drawing/2014/main" id="{98CF81E1-3F14-4521-BDD6-B02A7BF33A88}"/>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9E634CD-EE26-41FF-9E8C-8FD828CA9077}"/>
              </a:ext>
            </a:extLst>
          </p:cNvPr>
          <p:cNvGrpSpPr/>
          <p:nvPr userDrawn="1"/>
        </p:nvGrpSpPr>
        <p:grpSpPr>
          <a:xfrm>
            <a:off x="197134" y="142070"/>
            <a:ext cx="1745087" cy="1141608"/>
            <a:chOff x="124656" y="100330"/>
            <a:chExt cx="1895213" cy="1280760"/>
          </a:xfrm>
        </p:grpSpPr>
        <p:sp>
          <p:nvSpPr>
            <p:cNvPr id="8" name="AutoShape 2">
              <a:extLst>
                <a:ext uri="{FF2B5EF4-FFF2-40B4-BE49-F238E27FC236}">
                  <a16:creationId xmlns:a16="http://schemas.microsoft.com/office/drawing/2014/main" id="{E9EFC301-B7DE-4669-A7AC-37CE7E64DF7C}"/>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9" name="Group 8">
              <a:extLst>
                <a:ext uri="{FF2B5EF4-FFF2-40B4-BE49-F238E27FC236}">
                  <a16:creationId xmlns:a16="http://schemas.microsoft.com/office/drawing/2014/main" id="{3522E272-2168-4293-A286-ED3653FEBA24}"/>
                </a:ext>
              </a:extLst>
            </p:cNvPr>
            <p:cNvGrpSpPr/>
            <p:nvPr userDrawn="1"/>
          </p:nvGrpSpPr>
          <p:grpSpPr>
            <a:xfrm>
              <a:off x="124656" y="1195469"/>
              <a:ext cx="1895213" cy="185621"/>
              <a:chOff x="457200" y="2378075"/>
              <a:chExt cx="3182938" cy="215900"/>
            </a:xfrm>
          </p:grpSpPr>
          <p:grpSp>
            <p:nvGrpSpPr>
              <p:cNvPr id="11" name="Group 29">
                <a:extLst>
                  <a:ext uri="{FF2B5EF4-FFF2-40B4-BE49-F238E27FC236}">
                    <a16:creationId xmlns:a16="http://schemas.microsoft.com/office/drawing/2014/main" id="{7B8C6233-B861-4D8B-9D74-BEAB76CC295E}"/>
                  </a:ext>
                </a:extLst>
              </p:cNvPr>
              <p:cNvGrpSpPr>
                <a:grpSpLocks/>
              </p:cNvGrpSpPr>
              <p:nvPr userDrawn="1"/>
            </p:nvGrpSpPr>
            <p:grpSpPr bwMode="auto">
              <a:xfrm>
                <a:off x="457200" y="2378075"/>
                <a:ext cx="206375" cy="212725"/>
                <a:chOff x="721" y="200"/>
                <a:chExt cx="326" cy="336"/>
              </a:xfrm>
            </p:grpSpPr>
            <p:sp>
              <p:nvSpPr>
                <p:cNvPr id="40" name="Freeform 31">
                  <a:extLst>
                    <a:ext uri="{FF2B5EF4-FFF2-40B4-BE49-F238E27FC236}">
                      <a16:creationId xmlns:a16="http://schemas.microsoft.com/office/drawing/2014/main" id="{42F788FA-B1D3-477F-BE99-1CA3C8034553}"/>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 name="Picture 30">
                  <a:extLst>
                    <a:ext uri="{FF2B5EF4-FFF2-40B4-BE49-F238E27FC236}">
                      <a16:creationId xmlns:a16="http://schemas.microsoft.com/office/drawing/2014/main" id="{A1859D86-6827-48DF-A811-B66F76D5570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
                <a:extLst>
                  <a:ext uri="{FF2B5EF4-FFF2-40B4-BE49-F238E27FC236}">
                    <a16:creationId xmlns:a16="http://schemas.microsoft.com/office/drawing/2014/main" id="{1EA2DCF4-58F7-4962-BBCF-4A98365EE718}"/>
                  </a:ext>
                </a:extLst>
              </p:cNvPr>
              <p:cNvGrpSpPr>
                <a:grpSpLocks/>
              </p:cNvGrpSpPr>
              <p:nvPr userDrawn="1"/>
            </p:nvGrpSpPr>
            <p:grpSpPr bwMode="auto">
              <a:xfrm>
                <a:off x="747713" y="2378075"/>
                <a:ext cx="836612" cy="215900"/>
                <a:chOff x="1178" y="200"/>
                <a:chExt cx="1317" cy="340"/>
              </a:xfrm>
            </p:grpSpPr>
            <p:pic>
              <p:nvPicPr>
                <p:cNvPr id="32" name="Picture 9">
                  <a:extLst>
                    <a:ext uri="{FF2B5EF4-FFF2-40B4-BE49-F238E27FC236}">
                      <a16:creationId xmlns:a16="http://schemas.microsoft.com/office/drawing/2014/main" id="{7C969F57-0A42-4EE3-A600-19EE93A8335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a:extLst>
                    <a:ext uri="{FF2B5EF4-FFF2-40B4-BE49-F238E27FC236}">
                      <a16:creationId xmlns:a16="http://schemas.microsoft.com/office/drawing/2014/main" id="{921A788F-B432-4EBE-88C4-F8DC60F76C2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7">
                  <a:extLst>
                    <a:ext uri="{FF2B5EF4-FFF2-40B4-BE49-F238E27FC236}">
                      <a16:creationId xmlns:a16="http://schemas.microsoft.com/office/drawing/2014/main" id="{AC9806B9-A5A7-4725-87AC-89A5649129B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5" name="AutoShape 6">
                  <a:extLst>
                    <a:ext uri="{FF2B5EF4-FFF2-40B4-BE49-F238E27FC236}">
                      <a16:creationId xmlns:a16="http://schemas.microsoft.com/office/drawing/2014/main" id="{2CEC71A0-CECD-4DFA-89D9-E00ECCF6891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6" name="Picture 5">
                  <a:extLst>
                    <a:ext uri="{FF2B5EF4-FFF2-40B4-BE49-F238E27FC236}">
                      <a16:creationId xmlns:a16="http://schemas.microsoft.com/office/drawing/2014/main" id="{AE989C65-B94B-4A18-8AFA-59BB728BED9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D3B8C236-E6BA-492F-9ABB-25D292D6AA4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a:extLst>
                    <a:ext uri="{FF2B5EF4-FFF2-40B4-BE49-F238E27FC236}">
                      <a16:creationId xmlns:a16="http://schemas.microsoft.com/office/drawing/2014/main" id="{2C89ABDA-265D-4002-9BC7-5960957CCBB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C72A2EE1-3E3E-4D15-9D03-C002082E665D}"/>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7">
                <a:extLst>
                  <a:ext uri="{FF2B5EF4-FFF2-40B4-BE49-F238E27FC236}">
                    <a16:creationId xmlns:a16="http://schemas.microsoft.com/office/drawing/2014/main" id="{1BAFCDFF-7D65-41B3-B832-D05A3A739F0A}"/>
                  </a:ext>
                </a:extLst>
              </p:cNvPr>
              <p:cNvGrpSpPr>
                <a:grpSpLocks/>
              </p:cNvGrpSpPr>
              <p:nvPr userDrawn="1"/>
            </p:nvGrpSpPr>
            <p:grpSpPr bwMode="auto">
              <a:xfrm>
                <a:off x="1681163" y="2378075"/>
                <a:ext cx="1230312" cy="215900"/>
                <a:chOff x="2648" y="200"/>
                <a:chExt cx="1938" cy="340"/>
              </a:xfrm>
            </p:grpSpPr>
            <p:pic>
              <p:nvPicPr>
                <p:cNvPr id="21" name="Picture 28">
                  <a:extLst>
                    <a:ext uri="{FF2B5EF4-FFF2-40B4-BE49-F238E27FC236}">
                      <a16:creationId xmlns:a16="http://schemas.microsoft.com/office/drawing/2014/main" id="{7A7CE096-3F42-4AC2-B4F4-8EA9DBDF884F}"/>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7">
                  <a:extLst>
                    <a:ext uri="{FF2B5EF4-FFF2-40B4-BE49-F238E27FC236}">
                      <a16:creationId xmlns:a16="http://schemas.microsoft.com/office/drawing/2014/main" id="{AA0F4680-598E-4495-A17F-6B53EABDC84F}"/>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6">
                  <a:extLst>
                    <a:ext uri="{FF2B5EF4-FFF2-40B4-BE49-F238E27FC236}">
                      <a16:creationId xmlns:a16="http://schemas.microsoft.com/office/drawing/2014/main" id="{D6AC7FDA-326C-4B34-B6AD-AC5D7231243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5">
                  <a:extLst>
                    <a:ext uri="{FF2B5EF4-FFF2-40B4-BE49-F238E27FC236}">
                      <a16:creationId xmlns:a16="http://schemas.microsoft.com/office/drawing/2014/main" id="{5C9DFA63-CC1B-4A42-A313-D9A6DA154E0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9CAC01D2-DFD6-4CA3-96E7-971E9BBE0EA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6" name="Freeform 23">
                  <a:extLst>
                    <a:ext uri="{FF2B5EF4-FFF2-40B4-BE49-F238E27FC236}">
                      <a16:creationId xmlns:a16="http://schemas.microsoft.com/office/drawing/2014/main" id="{0E7EF964-05E7-4523-B466-9410E3EA91C2}"/>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7" name="Picture 22">
                  <a:extLst>
                    <a:ext uri="{FF2B5EF4-FFF2-40B4-BE49-F238E27FC236}">
                      <a16:creationId xmlns:a16="http://schemas.microsoft.com/office/drawing/2014/main" id="{C9B9E11D-A317-43BE-A980-BA130B0F379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1">
                  <a:extLst>
                    <a:ext uri="{FF2B5EF4-FFF2-40B4-BE49-F238E27FC236}">
                      <a16:creationId xmlns:a16="http://schemas.microsoft.com/office/drawing/2014/main" id="{9AF79DF7-3DDD-49C7-AF2A-F4480A38496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0">
                  <a:extLst>
                    <a:ext uri="{FF2B5EF4-FFF2-40B4-BE49-F238E27FC236}">
                      <a16:creationId xmlns:a16="http://schemas.microsoft.com/office/drawing/2014/main" id="{3363910F-DE90-4ECF-A589-988999293811}"/>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9">
                  <a:extLst>
                    <a:ext uri="{FF2B5EF4-FFF2-40B4-BE49-F238E27FC236}">
                      <a16:creationId xmlns:a16="http://schemas.microsoft.com/office/drawing/2014/main" id="{4BFA3F61-5309-402F-9D08-0ECA5C647711}"/>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8">
                  <a:extLst>
                    <a:ext uri="{FF2B5EF4-FFF2-40B4-BE49-F238E27FC236}">
                      <a16:creationId xmlns:a16="http://schemas.microsoft.com/office/drawing/2014/main" id="{B2C27B65-5F90-48D3-B372-9AB52B5F736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0">
                <a:extLst>
                  <a:ext uri="{FF2B5EF4-FFF2-40B4-BE49-F238E27FC236}">
                    <a16:creationId xmlns:a16="http://schemas.microsoft.com/office/drawing/2014/main" id="{602777F5-7768-4E0B-9CEE-CF55CCD206E9}"/>
                  </a:ext>
                </a:extLst>
              </p:cNvPr>
              <p:cNvGrpSpPr>
                <a:grpSpLocks/>
              </p:cNvGrpSpPr>
              <p:nvPr userDrawn="1"/>
            </p:nvGrpSpPr>
            <p:grpSpPr bwMode="auto">
              <a:xfrm>
                <a:off x="3005138" y="2378075"/>
                <a:ext cx="635000" cy="215900"/>
                <a:chOff x="4732" y="200"/>
                <a:chExt cx="999" cy="340"/>
              </a:xfrm>
            </p:grpSpPr>
            <p:sp>
              <p:nvSpPr>
                <p:cNvPr id="15" name="AutoShape 16">
                  <a:extLst>
                    <a:ext uri="{FF2B5EF4-FFF2-40B4-BE49-F238E27FC236}">
                      <a16:creationId xmlns:a16="http://schemas.microsoft.com/office/drawing/2014/main" id="{29539FDD-415A-4A22-8D91-0DDEA33DB3C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6" name="Picture 15">
                  <a:extLst>
                    <a:ext uri="{FF2B5EF4-FFF2-40B4-BE49-F238E27FC236}">
                      <a16:creationId xmlns:a16="http://schemas.microsoft.com/office/drawing/2014/main" id="{781788E6-DE5B-4AC6-B9E1-2F9D15C4CF0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03A89AD5-35F1-416A-920F-8A8661676D01}"/>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3">
                  <a:extLst>
                    <a:ext uri="{FF2B5EF4-FFF2-40B4-BE49-F238E27FC236}">
                      <a16:creationId xmlns:a16="http://schemas.microsoft.com/office/drawing/2014/main" id="{5B133286-411A-4729-AF50-112119357EB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a:extLst>
                    <a:ext uri="{FF2B5EF4-FFF2-40B4-BE49-F238E27FC236}">
                      <a16:creationId xmlns:a16="http://schemas.microsoft.com/office/drawing/2014/main" id="{CD63864B-6C14-4901-8408-DB49E0BE25F4}"/>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1">
                  <a:extLst>
                    <a:ext uri="{FF2B5EF4-FFF2-40B4-BE49-F238E27FC236}">
                      <a16:creationId xmlns:a16="http://schemas.microsoft.com/office/drawing/2014/main" id="{DC8F3F82-6DE0-4A83-A6A8-DF1D0D2D6B0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8163341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0C2A3E"/>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art Placeholder 2">
            <a:extLst>
              <a:ext uri="{FF2B5EF4-FFF2-40B4-BE49-F238E27FC236}">
                <a16:creationId xmlns:a16="http://schemas.microsoft.com/office/drawing/2014/main" id="{D5F14D94-9E91-4039-8717-05BEF7F019AE}"/>
              </a:ext>
            </a:extLst>
          </p:cNvPr>
          <p:cNvSpPr>
            <a:spLocks noGrp="1"/>
          </p:cNvSpPr>
          <p:nvPr>
            <p:ph type="chart" sz="quarter" idx="10"/>
          </p:nvPr>
        </p:nvSpPr>
        <p:spPr>
          <a:xfrm>
            <a:off x="560363" y="2110157"/>
            <a:ext cx="11071274" cy="2954209"/>
          </a:xfrm>
          <a:prstGeom prst="rect">
            <a:avLst/>
          </a:prstGeom>
        </p:spPr>
        <p:txBody>
          <a:bodyPr/>
          <a:lstStyle/>
          <a:p>
            <a:endParaRPr lang="en-US" dirty="0"/>
          </a:p>
        </p:txBody>
      </p:sp>
      <p:grpSp>
        <p:nvGrpSpPr>
          <p:cNvPr id="22" name="Group 21">
            <a:extLst>
              <a:ext uri="{FF2B5EF4-FFF2-40B4-BE49-F238E27FC236}">
                <a16:creationId xmlns:a16="http://schemas.microsoft.com/office/drawing/2014/main" id="{B4C6D875-33E9-4B02-B907-4DC905DBB996}"/>
              </a:ext>
            </a:extLst>
          </p:cNvPr>
          <p:cNvGrpSpPr/>
          <p:nvPr userDrawn="1"/>
        </p:nvGrpSpPr>
        <p:grpSpPr>
          <a:xfrm>
            <a:off x="197134" y="142070"/>
            <a:ext cx="1745087" cy="1141608"/>
            <a:chOff x="124656" y="100330"/>
            <a:chExt cx="1895213" cy="1280760"/>
          </a:xfrm>
        </p:grpSpPr>
        <p:sp>
          <p:nvSpPr>
            <p:cNvPr id="7" name="AutoShape 2">
              <a:extLst>
                <a:ext uri="{FF2B5EF4-FFF2-40B4-BE49-F238E27FC236}">
                  <a16:creationId xmlns:a16="http://schemas.microsoft.com/office/drawing/2014/main" id="{3F364AF0-B7E2-4500-9566-75AB7C61A1C7}"/>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21" name="Group 20">
              <a:extLst>
                <a:ext uri="{FF2B5EF4-FFF2-40B4-BE49-F238E27FC236}">
                  <a16:creationId xmlns:a16="http://schemas.microsoft.com/office/drawing/2014/main" id="{C020E4ED-5172-4820-9373-D5E586566575}"/>
                </a:ext>
              </a:extLst>
            </p:cNvPr>
            <p:cNvGrpSpPr/>
            <p:nvPr userDrawn="1"/>
          </p:nvGrpSpPr>
          <p:grpSpPr>
            <a:xfrm>
              <a:off x="124656" y="1195469"/>
              <a:ext cx="1895213" cy="185621"/>
              <a:chOff x="457200" y="2378075"/>
              <a:chExt cx="3182938" cy="215900"/>
            </a:xfrm>
          </p:grpSpPr>
          <p:grpSp>
            <p:nvGrpSpPr>
              <p:cNvPr id="4" name="Group 29">
                <a:extLst>
                  <a:ext uri="{FF2B5EF4-FFF2-40B4-BE49-F238E27FC236}">
                    <a16:creationId xmlns:a16="http://schemas.microsoft.com/office/drawing/2014/main" id="{B7BECD25-56D0-45EA-B89B-82824102EDF6}"/>
                  </a:ext>
                </a:extLst>
              </p:cNvPr>
              <p:cNvGrpSpPr>
                <a:grpSpLocks/>
              </p:cNvGrpSpPr>
              <p:nvPr userDrawn="1"/>
            </p:nvGrpSpPr>
            <p:grpSpPr bwMode="auto">
              <a:xfrm>
                <a:off x="457200" y="2378075"/>
                <a:ext cx="206375" cy="212725"/>
                <a:chOff x="721" y="200"/>
                <a:chExt cx="326" cy="336"/>
              </a:xfrm>
            </p:grpSpPr>
            <p:sp>
              <p:nvSpPr>
                <p:cNvPr id="5" name="Freeform 31">
                  <a:extLst>
                    <a:ext uri="{FF2B5EF4-FFF2-40B4-BE49-F238E27FC236}">
                      <a16:creationId xmlns:a16="http://schemas.microsoft.com/office/drawing/2014/main" id="{6557DC48-E601-41BC-981B-69AE97AD33B2}"/>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8" name="Picture 30">
                  <a:extLst>
                    <a:ext uri="{FF2B5EF4-FFF2-40B4-BE49-F238E27FC236}">
                      <a16:creationId xmlns:a16="http://schemas.microsoft.com/office/drawing/2014/main" id="{59437464-B872-4831-8A7A-41B83717BB3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B0D21A31-7F4F-499C-83EE-BBAE8D697EEB}"/>
                  </a:ext>
                </a:extLst>
              </p:cNvPr>
              <p:cNvGrpSpPr>
                <a:grpSpLocks/>
              </p:cNvGrpSpPr>
              <p:nvPr userDrawn="1"/>
            </p:nvGrpSpPr>
            <p:grpSpPr bwMode="auto">
              <a:xfrm>
                <a:off x="747713" y="2378075"/>
                <a:ext cx="836612" cy="215900"/>
                <a:chOff x="1178" y="200"/>
                <a:chExt cx="1317" cy="340"/>
              </a:xfrm>
            </p:grpSpPr>
            <p:pic>
              <p:nvPicPr>
                <p:cNvPr id="2057" name="Picture 9">
                  <a:extLst>
                    <a:ext uri="{FF2B5EF4-FFF2-40B4-BE49-F238E27FC236}">
                      <a16:creationId xmlns:a16="http://schemas.microsoft.com/office/drawing/2014/main" id="{C6E89D85-5FAA-4D3C-BB64-58B37EB7582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778F0FB4-4815-4C83-BD85-84C9A51EF47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a:extLst>
                    <a:ext uri="{FF2B5EF4-FFF2-40B4-BE49-F238E27FC236}">
                      <a16:creationId xmlns:a16="http://schemas.microsoft.com/office/drawing/2014/main" id="{2F26272E-102F-4B8A-8965-CDF09A9F0C9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6">
                  <a:extLst>
                    <a:ext uri="{FF2B5EF4-FFF2-40B4-BE49-F238E27FC236}">
                      <a16:creationId xmlns:a16="http://schemas.microsoft.com/office/drawing/2014/main" id="{77E4B3A3-39F1-4692-9ECE-5BDA679F21E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53" name="Picture 5">
                  <a:extLst>
                    <a:ext uri="{FF2B5EF4-FFF2-40B4-BE49-F238E27FC236}">
                      <a16:creationId xmlns:a16="http://schemas.microsoft.com/office/drawing/2014/main" id="{DBEBB03D-BAB5-43C2-8DDC-85267556FCB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C17AFF9-803F-4660-A975-2DD2F59F130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5F15900A-D74F-447B-B63A-10A393001CC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2D3D9709-239E-4748-9415-FC513538FF8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7">
                <a:extLst>
                  <a:ext uri="{FF2B5EF4-FFF2-40B4-BE49-F238E27FC236}">
                    <a16:creationId xmlns:a16="http://schemas.microsoft.com/office/drawing/2014/main" id="{B473683E-684F-4BDE-BFB2-8A34E2428E81}"/>
                  </a:ext>
                </a:extLst>
              </p:cNvPr>
              <p:cNvGrpSpPr>
                <a:grpSpLocks/>
              </p:cNvGrpSpPr>
              <p:nvPr userDrawn="1"/>
            </p:nvGrpSpPr>
            <p:grpSpPr bwMode="auto">
              <a:xfrm>
                <a:off x="1681163" y="2378075"/>
                <a:ext cx="1230312" cy="215900"/>
                <a:chOff x="2648" y="200"/>
                <a:chExt cx="1938" cy="340"/>
              </a:xfrm>
            </p:grpSpPr>
            <p:pic>
              <p:nvPicPr>
                <p:cNvPr id="2076" name="Picture 28">
                  <a:extLst>
                    <a:ext uri="{FF2B5EF4-FFF2-40B4-BE49-F238E27FC236}">
                      <a16:creationId xmlns:a16="http://schemas.microsoft.com/office/drawing/2014/main" id="{04D1D478-DAEC-4118-B647-393CA3268D5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75" name="Picture 27">
                  <a:extLst>
                    <a:ext uri="{FF2B5EF4-FFF2-40B4-BE49-F238E27FC236}">
                      <a16:creationId xmlns:a16="http://schemas.microsoft.com/office/drawing/2014/main" id="{78AC251F-D679-45BC-86DF-326A647E7C7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a:extLst>
                    <a:ext uri="{FF2B5EF4-FFF2-40B4-BE49-F238E27FC236}">
                      <a16:creationId xmlns:a16="http://schemas.microsoft.com/office/drawing/2014/main" id="{55FCB41A-DB10-4079-ACED-708ACFB680E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25">
                  <a:extLst>
                    <a:ext uri="{FF2B5EF4-FFF2-40B4-BE49-F238E27FC236}">
                      <a16:creationId xmlns:a16="http://schemas.microsoft.com/office/drawing/2014/main" id="{0E978DEA-379D-438D-9FAF-6A07889958D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a:extLst>
                    <a:ext uri="{FF2B5EF4-FFF2-40B4-BE49-F238E27FC236}">
                      <a16:creationId xmlns:a16="http://schemas.microsoft.com/office/drawing/2014/main" id="{D75B7473-04C9-4B17-88B7-54C22259A94C}"/>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23">
                  <a:extLst>
                    <a:ext uri="{FF2B5EF4-FFF2-40B4-BE49-F238E27FC236}">
                      <a16:creationId xmlns:a16="http://schemas.microsoft.com/office/drawing/2014/main" id="{E9D1B15A-D368-46C6-804C-33525C508663}"/>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0" name="Picture 22">
                  <a:extLst>
                    <a:ext uri="{FF2B5EF4-FFF2-40B4-BE49-F238E27FC236}">
                      <a16:creationId xmlns:a16="http://schemas.microsoft.com/office/drawing/2014/main" id="{26A0A89A-8FD9-4F22-AAE9-AB146F7F89EC}"/>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a:extLst>
                    <a:ext uri="{FF2B5EF4-FFF2-40B4-BE49-F238E27FC236}">
                      <a16:creationId xmlns:a16="http://schemas.microsoft.com/office/drawing/2014/main" id="{F2CE464D-1026-4CCB-8213-A259C8AAD82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a:extLst>
                    <a:ext uri="{FF2B5EF4-FFF2-40B4-BE49-F238E27FC236}">
                      <a16:creationId xmlns:a16="http://schemas.microsoft.com/office/drawing/2014/main" id="{7EC3412F-7B8A-4AD0-85A6-122A73505D4C}"/>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a:extLst>
                    <a:ext uri="{FF2B5EF4-FFF2-40B4-BE49-F238E27FC236}">
                      <a16:creationId xmlns:a16="http://schemas.microsoft.com/office/drawing/2014/main" id="{891FDAB9-5B5E-4A31-9038-7DB7C5F630E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a:extLst>
                    <a:ext uri="{FF2B5EF4-FFF2-40B4-BE49-F238E27FC236}">
                      <a16:creationId xmlns:a16="http://schemas.microsoft.com/office/drawing/2014/main" id="{083EDB7D-B07F-484C-BBD8-065E280E44BC}"/>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0">
                <a:extLst>
                  <a:ext uri="{FF2B5EF4-FFF2-40B4-BE49-F238E27FC236}">
                    <a16:creationId xmlns:a16="http://schemas.microsoft.com/office/drawing/2014/main" id="{18A9CE66-5724-4958-82C4-D6928B350A50}"/>
                  </a:ext>
                </a:extLst>
              </p:cNvPr>
              <p:cNvGrpSpPr>
                <a:grpSpLocks/>
              </p:cNvGrpSpPr>
              <p:nvPr userDrawn="1"/>
            </p:nvGrpSpPr>
            <p:grpSpPr bwMode="auto">
              <a:xfrm>
                <a:off x="3005138" y="2378075"/>
                <a:ext cx="635000" cy="215900"/>
                <a:chOff x="4732" y="200"/>
                <a:chExt cx="999" cy="340"/>
              </a:xfrm>
            </p:grpSpPr>
            <p:sp>
              <p:nvSpPr>
                <p:cNvPr id="14" name="AutoShape 16">
                  <a:extLst>
                    <a:ext uri="{FF2B5EF4-FFF2-40B4-BE49-F238E27FC236}">
                      <a16:creationId xmlns:a16="http://schemas.microsoft.com/office/drawing/2014/main" id="{4D343F86-7E3C-44CA-AE09-45B6793137D4}"/>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3" name="Picture 15">
                  <a:extLst>
                    <a:ext uri="{FF2B5EF4-FFF2-40B4-BE49-F238E27FC236}">
                      <a16:creationId xmlns:a16="http://schemas.microsoft.com/office/drawing/2014/main" id="{E4DC2C48-6D70-4DEF-B5E6-2752B6B6EF86}"/>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C4E42F4-2EE6-4732-8BF7-14BE93517168}"/>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1" name="Picture 13">
                  <a:extLst>
                    <a:ext uri="{FF2B5EF4-FFF2-40B4-BE49-F238E27FC236}">
                      <a16:creationId xmlns:a16="http://schemas.microsoft.com/office/drawing/2014/main" id="{CDFA4084-543C-47E2-93D5-86E60F37373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25DB4FB1-0858-4577-9412-5B4FED54B0F9}"/>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a:extLst>
                    <a:ext uri="{FF2B5EF4-FFF2-40B4-BE49-F238E27FC236}">
                      <a16:creationId xmlns:a16="http://schemas.microsoft.com/office/drawing/2014/main" id="{31F49AF8-1388-4EA0-872B-E9C9EE5684D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18" name="Rectangle 34">
            <a:extLst>
              <a:ext uri="{FF2B5EF4-FFF2-40B4-BE49-F238E27FC236}">
                <a16:creationId xmlns:a16="http://schemas.microsoft.com/office/drawing/2014/main" id="{D8AD3507-1D8A-4A0B-A141-87BD39E8691C}"/>
              </a:ext>
            </a:extLst>
          </p:cNvPr>
          <p:cNvSpPr>
            <a:spLocks noChangeArrowheads="1"/>
          </p:cNvSpPr>
          <p:nvPr userDrawn="1"/>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35">
            <a:extLst>
              <a:ext uri="{FF2B5EF4-FFF2-40B4-BE49-F238E27FC236}">
                <a16:creationId xmlns:a16="http://schemas.microsoft.com/office/drawing/2014/main" id="{07473A85-AB0A-43FF-BBF6-A25731CFF19A}"/>
              </a:ext>
            </a:extLst>
          </p:cNvPr>
          <p:cNvSpPr>
            <a:spLocks noChangeArrowheads="1"/>
          </p:cNvSpPr>
          <p:nvPr userDrawn="1"/>
        </p:nvSpPr>
        <p:spPr bwMode="auto">
          <a:xfrm>
            <a:off x="101600" y="22510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0" name="Rectangle 36">
            <a:extLst>
              <a:ext uri="{FF2B5EF4-FFF2-40B4-BE49-F238E27FC236}">
                <a16:creationId xmlns:a16="http://schemas.microsoft.com/office/drawing/2014/main" id="{48E9E4AE-CF66-4913-B215-5F98320E056A}"/>
              </a:ext>
            </a:extLst>
          </p:cNvPr>
          <p:cNvSpPr>
            <a:spLocks noChangeArrowheads="1"/>
          </p:cNvSpPr>
          <p:nvPr userDrawn="1"/>
        </p:nvSpPr>
        <p:spPr bwMode="auto">
          <a:xfrm>
            <a:off x="0" y="22526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a:ln>
                  <a:noFill/>
                </a:ln>
                <a:solidFill>
                  <a:schemeClr val="tx1"/>
                </a:solidFill>
                <a:effectLst/>
                <a:latin typeface="Arial" panose="020B0604020202020204" pitchFamily="34" charset="0"/>
                <a:ea typeface="Verdana" panose="020B0604030504040204" pitchFamily="34" charset="0"/>
                <a:cs typeface="Verdana" panose="020B0604030504040204" pitchFamily="34" charset="0"/>
              </a:rPr>
            </a:br>
            <a:endParaRPr kumimoji="0" lang="en-US" altLang="en-US" sz="11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0029471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1_Title Slide">
    <p:bg>
      <p:bgPr>
        <a:solidFill>
          <a:srgbClr val="0C2A3E"/>
        </a:solidFill>
        <a:effectLst/>
      </p:bgPr>
    </p:bg>
    <p:spTree>
      <p:nvGrpSpPr>
        <p:cNvPr id="1" name=""/>
        <p:cNvGrpSpPr/>
        <p:nvPr/>
      </p:nvGrpSpPr>
      <p:grpSpPr>
        <a:xfrm>
          <a:off x="0" y="0"/>
          <a:ext cx="0" cy="0"/>
          <a:chOff x="0" y="0"/>
          <a:chExt cx="0" cy="0"/>
        </a:xfrm>
      </p:grpSpPr>
      <p:pic>
        <p:nvPicPr>
          <p:cNvPr id="2" name="Mockup">
            <a:extLst>
              <a:ext uri="{FF2B5EF4-FFF2-40B4-BE49-F238E27FC236}">
                <a16:creationId xmlns:a16="http://schemas.microsoft.com/office/drawing/2014/main" id="{8D73B970-5EB0-4CF1-A2FC-13F92847154F}"/>
              </a:ext>
            </a:extLst>
          </p:cNvPr>
          <p:cNvPicPr>
            <a:picLocks/>
          </p:cNvPicPr>
          <p:nvPr userDrawn="1"/>
        </p:nvPicPr>
        <p:blipFill>
          <a:blip r:embed="rId2" cstate="print">
            <a:grayscl/>
            <a:extLst>
              <a:ext uri="{28A0092B-C50C-407E-A947-70E740481C1C}">
                <a14:useLocalDpi xmlns:a14="http://schemas.microsoft.com/office/drawing/2010/main" val="0"/>
              </a:ext>
            </a:extLst>
          </a:blip>
          <a:stretch>
            <a:fillRect/>
          </a:stretch>
        </p:blipFill>
        <p:spPr>
          <a:xfrm rot="21053002">
            <a:off x="9338326" y="2875782"/>
            <a:ext cx="1507342" cy="3121125"/>
          </a:xfrm>
          <a:prstGeom prst="rect">
            <a:avLst/>
          </a:prstGeom>
        </p:spPr>
      </p:pic>
      <p:sp>
        <p:nvSpPr>
          <p:cNvPr id="4" name="PpHolder4">
            <a:extLst>
              <a:ext uri="{FF2B5EF4-FFF2-40B4-BE49-F238E27FC236}">
                <a16:creationId xmlns:a16="http://schemas.microsoft.com/office/drawing/2014/main" id="{98025275-CA89-40D4-B43F-479BFD7A9BB1}"/>
              </a:ext>
            </a:extLst>
          </p:cNvPr>
          <p:cNvSpPr>
            <a:spLocks noGrp="1"/>
          </p:cNvSpPr>
          <p:nvPr>
            <p:ph type="pic" sz="quarter" idx="10"/>
          </p:nvPr>
        </p:nvSpPr>
        <p:spPr>
          <a:xfrm rot="259735">
            <a:off x="10197687" y="1690513"/>
            <a:ext cx="1378890" cy="2852505"/>
          </a:xfrm>
          <a:custGeom>
            <a:avLst/>
            <a:gdLst>
              <a:gd name="connsiteX0" fmla="*/ 309304 w 1855792"/>
              <a:gd name="connsiteY0" fmla="*/ 0 h 3880289"/>
              <a:gd name="connsiteX1" fmla="*/ 1546487 w 1855792"/>
              <a:gd name="connsiteY1" fmla="*/ 0 h 3880289"/>
              <a:gd name="connsiteX2" fmla="*/ 1855792 w 1855792"/>
              <a:gd name="connsiteY2" fmla="*/ 309305 h 3880289"/>
              <a:gd name="connsiteX3" fmla="*/ 1855792 w 1855792"/>
              <a:gd name="connsiteY3" fmla="*/ 3570984 h 3880289"/>
              <a:gd name="connsiteX4" fmla="*/ 1546487 w 1855792"/>
              <a:gd name="connsiteY4" fmla="*/ 3880289 h 3880289"/>
              <a:gd name="connsiteX5" fmla="*/ 309304 w 1855792"/>
              <a:gd name="connsiteY5" fmla="*/ 3880289 h 3880289"/>
              <a:gd name="connsiteX6" fmla="*/ 0 w 1855792"/>
              <a:gd name="connsiteY6" fmla="*/ 3570984 h 3880289"/>
              <a:gd name="connsiteX7" fmla="*/ 0 w 1855792"/>
              <a:gd name="connsiteY7" fmla="*/ 309305 h 3880289"/>
              <a:gd name="connsiteX8" fmla="*/ 309304 w 1855792"/>
              <a:gd name="connsiteY8" fmla="*/ 0 h 388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5792" h="3880289">
                <a:moveTo>
                  <a:pt x="309304" y="0"/>
                </a:moveTo>
                <a:lnTo>
                  <a:pt x="1546487" y="0"/>
                </a:lnTo>
                <a:cubicBezTo>
                  <a:pt x="1717311" y="0"/>
                  <a:pt x="1855792" y="138481"/>
                  <a:pt x="1855792" y="309305"/>
                </a:cubicBezTo>
                <a:lnTo>
                  <a:pt x="1855792" y="3570984"/>
                </a:lnTo>
                <a:cubicBezTo>
                  <a:pt x="1855792" y="3741808"/>
                  <a:pt x="1717311" y="3880289"/>
                  <a:pt x="1546487" y="3880289"/>
                </a:cubicBezTo>
                <a:lnTo>
                  <a:pt x="309304" y="3880289"/>
                </a:lnTo>
                <a:cubicBezTo>
                  <a:pt x="138481" y="3880289"/>
                  <a:pt x="0" y="3741808"/>
                  <a:pt x="0" y="3570984"/>
                </a:cubicBezTo>
                <a:lnTo>
                  <a:pt x="0" y="309305"/>
                </a:lnTo>
                <a:cubicBezTo>
                  <a:pt x="0" y="138481"/>
                  <a:pt x="138481" y="0"/>
                  <a:pt x="309304" y="0"/>
                </a:cubicBezTo>
                <a:close/>
              </a:path>
            </a:pathLst>
          </a:custGeom>
          <a:pattFill prst="shingle">
            <a:fgClr>
              <a:schemeClr val="accent2">
                <a:lumMod val="60000"/>
                <a:lumOff val="40000"/>
              </a:schemeClr>
            </a:fgClr>
            <a:bgClr>
              <a:schemeClr val="bg1"/>
            </a:bgClr>
          </a:patt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lt1">
                    <a:alpha val="0"/>
                  </a:schemeClr>
                </a:solidFill>
                <a:latin typeface="Arial" panose="020B0604020202020204" pitchFamily="34" charset="0"/>
                <a:cs typeface="Arial" panose="020B0604020202020204" pitchFamily="34" charset="0"/>
              </a:defRPr>
            </a:lvl1pPr>
          </a:lstStyle>
          <a:p>
            <a:pPr marL="0" lvl="0" algn="ctr" defTabSz="457200"/>
            <a:endParaRPr lang="en-ID"/>
          </a:p>
        </p:txBody>
      </p:sp>
      <p:cxnSp>
        <p:nvCxnSpPr>
          <p:cNvPr id="5" name="Straight Connector 4">
            <a:extLst>
              <a:ext uri="{FF2B5EF4-FFF2-40B4-BE49-F238E27FC236}">
                <a16:creationId xmlns:a16="http://schemas.microsoft.com/office/drawing/2014/main" id="{2B0E9CEA-D8DA-4A24-A46F-B145023BC1C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25EAD5B-06FA-4EB3-9188-0D12C3A1CC3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446054A-4AD6-4895-9EB0-D6107CB90CA1}"/>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D3161E8B-35E0-4C07-BFA3-52A21D33F349}"/>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1" name="Group 10">
              <a:extLst>
                <a:ext uri="{FF2B5EF4-FFF2-40B4-BE49-F238E27FC236}">
                  <a16:creationId xmlns:a16="http://schemas.microsoft.com/office/drawing/2014/main" id="{BFA011AD-0418-43AA-8F3A-AA0424C62FEC}"/>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2026F66D-1917-496C-AAEE-F262EED3EC13}"/>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220065EA-3095-4475-9A2C-4EBE594F5DD5}"/>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8666CEE1-FAC7-449A-84F4-E98235D95D1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59B2B835-D3D9-4BF9-936F-9344B97BC2C5}"/>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0027DFB5-84CD-4C81-95FD-6403C3D74E0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E28923C4-2222-4D8B-A4EA-04950D4C955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575DC31F-24CA-41DE-9088-8214A871D3DF}"/>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83529EFA-F4D6-44B8-8474-491ADE35D0B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958C09FB-B679-449E-B65F-FA005B9924E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6C1713BC-5E09-4E3C-9CD7-4CC88DDFFDC5}"/>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4FEAB8B2-6C6B-4DBA-BAC6-D9D3BB582E4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C0DF81AA-514A-43B8-B95B-F5CFA1B4074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41F773C6-88DF-4295-8A8D-0B4F7457DB7B}"/>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47AE33AA-7926-4523-AFA4-D0D008ED795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43E657DF-AB9F-4881-BAA4-BA9835AD729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4B459FF1-610B-436D-B035-1A8C5531D33F}"/>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5">
                  <a:extLst>
                    <a:ext uri="{FF2B5EF4-FFF2-40B4-BE49-F238E27FC236}">
                      <a16:creationId xmlns:a16="http://schemas.microsoft.com/office/drawing/2014/main" id="{C129C1C8-EFA0-4365-A138-538219D649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1E05D358-9FAD-4911-9026-DF3C299A78D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02A7C386-4574-4165-AFF4-44BAB0EF69BC}"/>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C00FF1D-1C17-48B0-A563-4BD49C05EB0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FEB95F3F-378D-41D4-9D2D-AB8B06835B78}"/>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7B38E391-5506-48EF-8B68-706536ABA288}"/>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1029D068-E84B-4099-9B21-DB8FF38269E5}"/>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651AD610-260C-4750-9F24-D386F3E84F8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1DF41329-53BB-4F09-85D5-ECA748EB8D00}"/>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BF059B0A-B8C1-4DA2-A129-62A29C8B3D0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E974AE4B-BB87-41BD-84A1-3D7C759EDC6F}"/>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ABC427CA-3CF6-4553-9800-967FBCF8977A}"/>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A275C5D8-8C95-4798-A5CF-B2224DE785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4FDA1E97-2EA6-468A-A1CF-3ADBE935BFF2}"/>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ECB53005-8B02-448C-992C-648D9B3348D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7479965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60223B0-BD97-4961-8E0D-AF08AB8D5435}"/>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BE90563-4553-48F6-A3EE-489BC633F1F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8207275-0DAC-475B-925E-504E801104B8}"/>
              </a:ext>
            </a:extLst>
          </p:cNvPr>
          <p:cNvSpPr>
            <a:spLocks noGrp="1"/>
          </p:cNvSpPr>
          <p:nvPr userDrawn="1">
            <p:ph type="pic" sz="quarter" idx="10"/>
          </p:nvPr>
        </p:nvSpPr>
        <p:spPr>
          <a:xfrm>
            <a:off x="336367" y="1850589"/>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2" name="Picture Placeholder 2">
            <a:extLst>
              <a:ext uri="{FF2B5EF4-FFF2-40B4-BE49-F238E27FC236}">
                <a16:creationId xmlns:a16="http://schemas.microsoft.com/office/drawing/2014/main" id="{FFC41141-D2A7-4055-B0BE-698DD4A10D31}"/>
              </a:ext>
            </a:extLst>
          </p:cNvPr>
          <p:cNvSpPr>
            <a:spLocks noGrp="1"/>
          </p:cNvSpPr>
          <p:nvPr userDrawn="1">
            <p:ph type="pic" sz="quarter" idx="11"/>
          </p:nvPr>
        </p:nvSpPr>
        <p:spPr>
          <a:xfrm>
            <a:off x="336366" y="3464676"/>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3" name="Picture Placeholder 2">
            <a:extLst>
              <a:ext uri="{FF2B5EF4-FFF2-40B4-BE49-F238E27FC236}">
                <a16:creationId xmlns:a16="http://schemas.microsoft.com/office/drawing/2014/main" id="{FF4953F3-3577-4C3D-ACFA-9674B82EA905}"/>
              </a:ext>
            </a:extLst>
          </p:cNvPr>
          <p:cNvSpPr>
            <a:spLocks noGrp="1"/>
          </p:cNvSpPr>
          <p:nvPr userDrawn="1">
            <p:ph type="pic" sz="quarter" idx="12"/>
          </p:nvPr>
        </p:nvSpPr>
        <p:spPr>
          <a:xfrm>
            <a:off x="336366" y="5066384"/>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grpSp>
        <p:nvGrpSpPr>
          <p:cNvPr id="48" name="Group 47">
            <a:extLst>
              <a:ext uri="{FF2B5EF4-FFF2-40B4-BE49-F238E27FC236}">
                <a16:creationId xmlns:a16="http://schemas.microsoft.com/office/drawing/2014/main" id="{E07D87E4-B540-44DB-8F87-DC7C67C4342D}"/>
              </a:ext>
            </a:extLst>
          </p:cNvPr>
          <p:cNvGrpSpPr/>
          <p:nvPr userDrawn="1"/>
        </p:nvGrpSpPr>
        <p:grpSpPr>
          <a:xfrm>
            <a:off x="197134" y="142070"/>
            <a:ext cx="1745087" cy="1141608"/>
            <a:chOff x="124656" y="100330"/>
            <a:chExt cx="1895213" cy="1280760"/>
          </a:xfrm>
        </p:grpSpPr>
        <p:sp>
          <p:nvSpPr>
            <p:cNvPr id="49" name="AutoShape 2">
              <a:extLst>
                <a:ext uri="{FF2B5EF4-FFF2-40B4-BE49-F238E27FC236}">
                  <a16:creationId xmlns:a16="http://schemas.microsoft.com/office/drawing/2014/main" id="{111456B7-96A3-46D8-90D7-350C28F2F3A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50" name="Group 49">
              <a:extLst>
                <a:ext uri="{FF2B5EF4-FFF2-40B4-BE49-F238E27FC236}">
                  <a16:creationId xmlns:a16="http://schemas.microsoft.com/office/drawing/2014/main" id="{41B40FA6-641D-4323-980C-B4835A68E99B}"/>
                </a:ext>
              </a:extLst>
            </p:cNvPr>
            <p:cNvGrpSpPr/>
            <p:nvPr userDrawn="1"/>
          </p:nvGrpSpPr>
          <p:grpSpPr>
            <a:xfrm>
              <a:off x="124656" y="1195469"/>
              <a:ext cx="1895213" cy="185621"/>
              <a:chOff x="457200" y="2378075"/>
              <a:chExt cx="3182938" cy="215900"/>
            </a:xfrm>
          </p:grpSpPr>
          <p:grpSp>
            <p:nvGrpSpPr>
              <p:cNvPr id="51" name="Group 29">
                <a:extLst>
                  <a:ext uri="{FF2B5EF4-FFF2-40B4-BE49-F238E27FC236}">
                    <a16:creationId xmlns:a16="http://schemas.microsoft.com/office/drawing/2014/main" id="{C5D367F8-9E93-4D48-9F79-BE5C0A69D157}"/>
                  </a:ext>
                </a:extLst>
              </p:cNvPr>
              <p:cNvGrpSpPr>
                <a:grpSpLocks/>
              </p:cNvGrpSpPr>
              <p:nvPr userDrawn="1"/>
            </p:nvGrpSpPr>
            <p:grpSpPr bwMode="auto">
              <a:xfrm>
                <a:off x="457200" y="2378075"/>
                <a:ext cx="206375" cy="212725"/>
                <a:chOff x="721" y="200"/>
                <a:chExt cx="326" cy="336"/>
              </a:xfrm>
            </p:grpSpPr>
            <p:sp>
              <p:nvSpPr>
                <p:cNvPr id="80" name="Freeform 31">
                  <a:extLst>
                    <a:ext uri="{FF2B5EF4-FFF2-40B4-BE49-F238E27FC236}">
                      <a16:creationId xmlns:a16="http://schemas.microsoft.com/office/drawing/2014/main" id="{383081D6-B369-4396-98FF-7502B22AEDA0}"/>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81" name="Picture 30">
                  <a:extLst>
                    <a:ext uri="{FF2B5EF4-FFF2-40B4-BE49-F238E27FC236}">
                      <a16:creationId xmlns:a16="http://schemas.microsoft.com/office/drawing/2014/main" id="{AA65FB2E-3F3D-411A-A205-2256296447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2" name="Group 1">
                <a:extLst>
                  <a:ext uri="{FF2B5EF4-FFF2-40B4-BE49-F238E27FC236}">
                    <a16:creationId xmlns:a16="http://schemas.microsoft.com/office/drawing/2014/main" id="{B5872BC5-BC79-4158-84AE-B3F2D9B18016}"/>
                  </a:ext>
                </a:extLst>
              </p:cNvPr>
              <p:cNvGrpSpPr>
                <a:grpSpLocks/>
              </p:cNvGrpSpPr>
              <p:nvPr userDrawn="1"/>
            </p:nvGrpSpPr>
            <p:grpSpPr bwMode="auto">
              <a:xfrm>
                <a:off x="747713" y="2378075"/>
                <a:ext cx="836612" cy="215900"/>
                <a:chOff x="1178" y="200"/>
                <a:chExt cx="1317" cy="340"/>
              </a:xfrm>
            </p:grpSpPr>
            <p:pic>
              <p:nvPicPr>
                <p:cNvPr id="72" name="Picture 9">
                  <a:extLst>
                    <a:ext uri="{FF2B5EF4-FFF2-40B4-BE49-F238E27FC236}">
                      <a16:creationId xmlns:a16="http://schemas.microsoft.com/office/drawing/2014/main" id="{E5415DEA-F620-4E28-9E50-44EE48AA4A0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8">
                  <a:extLst>
                    <a:ext uri="{FF2B5EF4-FFF2-40B4-BE49-F238E27FC236}">
                      <a16:creationId xmlns:a16="http://schemas.microsoft.com/office/drawing/2014/main" id="{A9B2C198-9A6A-43C7-A82C-45772D197E7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7">
                  <a:extLst>
                    <a:ext uri="{FF2B5EF4-FFF2-40B4-BE49-F238E27FC236}">
                      <a16:creationId xmlns:a16="http://schemas.microsoft.com/office/drawing/2014/main" id="{5F93C91C-397B-42DB-8184-EAD7D559573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75" name="AutoShape 6">
                  <a:extLst>
                    <a:ext uri="{FF2B5EF4-FFF2-40B4-BE49-F238E27FC236}">
                      <a16:creationId xmlns:a16="http://schemas.microsoft.com/office/drawing/2014/main" id="{A28912CD-8022-485A-A266-E947BEA982B5}"/>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6" name="Picture 5">
                  <a:extLst>
                    <a:ext uri="{FF2B5EF4-FFF2-40B4-BE49-F238E27FC236}">
                      <a16:creationId xmlns:a16="http://schemas.microsoft.com/office/drawing/2014/main" id="{B8904F9B-15CA-4D45-8A22-267C8478B8D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a:extLst>
                    <a:ext uri="{FF2B5EF4-FFF2-40B4-BE49-F238E27FC236}">
                      <a16:creationId xmlns:a16="http://schemas.microsoft.com/office/drawing/2014/main" id="{4344198E-ACFE-4E49-BA18-E847BCE1952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3">
                  <a:extLst>
                    <a:ext uri="{FF2B5EF4-FFF2-40B4-BE49-F238E27FC236}">
                      <a16:creationId xmlns:a16="http://schemas.microsoft.com/office/drawing/2014/main" id="{6DD38773-21AE-4818-B8E1-4597931A4091}"/>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a:extLst>
                    <a:ext uri="{FF2B5EF4-FFF2-40B4-BE49-F238E27FC236}">
                      <a16:creationId xmlns:a16="http://schemas.microsoft.com/office/drawing/2014/main" id="{06B73A6F-FB4A-4FDE-96BF-A285E39ECE1C}"/>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3" name="Group 17">
                <a:extLst>
                  <a:ext uri="{FF2B5EF4-FFF2-40B4-BE49-F238E27FC236}">
                    <a16:creationId xmlns:a16="http://schemas.microsoft.com/office/drawing/2014/main" id="{14E34D6D-6B7A-4CCF-BD8C-8ABB53AF158B}"/>
                  </a:ext>
                </a:extLst>
              </p:cNvPr>
              <p:cNvGrpSpPr>
                <a:grpSpLocks/>
              </p:cNvGrpSpPr>
              <p:nvPr userDrawn="1"/>
            </p:nvGrpSpPr>
            <p:grpSpPr bwMode="auto">
              <a:xfrm>
                <a:off x="1681163" y="2378075"/>
                <a:ext cx="1230312" cy="215900"/>
                <a:chOff x="2648" y="200"/>
                <a:chExt cx="1938" cy="340"/>
              </a:xfrm>
            </p:grpSpPr>
            <p:pic>
              <p:nvPicPr>
                <p:cNvPr id="61" name="Picture 28">
                  <a:extLst>
                    <a:ext uri="{FF2B5EF4-FFF2-40B4-BE49-F238E27FC236}">
                      <a16:creationId xmlns:a16="http://schemas.microsoft.com/office/drawing/2014/main" id="{6F7DD4FB-4B57-4922-89A2-1D3D3F9BB914}"/>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7">
                  <a:extLst>
                    <a:ext uri="{FF2B5EF4-FFF2-40B4-BE49-F238E27FC236}">
                      <a16:creationId xmlns:a16="http://schemas.microsoft.com/office/drawing/2014/main" id="{46132C10-A8E7-4192-AA73-211D2A415D7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6">
                  <a:extLst>
                    <a:ext uri="{FF2B5EF4-FFF2-40B4-BE49-F238E27FC236}">
                      <a16:creationId xmlns:a16="http://schemas.microsoft.com/office/drawing/2014/main" id="{64EBCA43-3382-49E6-A96E-9632D20CD68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5">
                  <a:extLst>
                    <a:ext uri="{FF2B5EF4-FFF2-40B4-BE49-F238E27FC236}">
                      <a16:creationId xmlns:a16="http://schemas.microsoft.com/office/drawing/2014/main" id="{B947E110-F380-4172-8218-9E9A095F4FD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4">
                  <a:extLst>
                    <a:ext uri="{FF2B5EF4-FFF2-40B4-BE49-F238E27FC236}">
                      <a16:creationId xmlns:a16="http://schemas.microsoft.com/office/drawing/2014/main" id="{CDACD04F-A6E4-4C4F-A8CD-3E485F1746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66" name="Freeform 23">
                  <a:extLst>
                    <a:ext uri="{FF2B5EF4-FFF2-40B4-BE49-F238E27FC236}">
                      <a16:creationId xmlns:a16="http://schemas.microsoft.com/office/drawing/2014/main" id="{C0FA3C2A-9DC7-4C0B-87F6-6159E81ADA1B}"/>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7" name="Picture 22">
                  <a:extLst>
                    <a:ext uri="{FF2B5EF4-FFF2-40B4-BE49-F238E27FC236}">
                      <a16:creationId xmlns:a16="http://schemas.microsoft.com/office/drawing/2014/main" id="{9D94CEB0-3C05-43F5-BA86-616F41660521}"/>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1">
                  <a:extLst>
                    <a:ext uri="{FF2B5EF4-FFF2-40B4-BE49-F238E27FC236}">
                      <a16:creationId xmlns:a16="http://schemas.microsoft.com/office/drawing/2014/main" id="{C7F16A7F-0A1B-44A6-BF39-974F0E4AEB7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0">
                  <a:extLst>
                    <a:ext uri="{FF2B5EF4-FFF2-40B4-BE49-F238E27FC236}">
                      <a16:creationId xmlns:a16="http://schemas.microsoft.com/office/drawing/2014/main" id="{C0C7D275-710A-46B2-AD4C-3F869C6DD33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9">
                  <a:extLst>
                    <a:ext uri="{FF2B5EF4-FFF2-40B4-BE49-F238E27FC236}">
                      <a16:creationId xmlns:a16="http://schemas.microsoft.com/office/drawing/2014/main" id="{A2B1A36C-DEC8-44EB-98E3-E3E52624EC74}"/>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18">
                  <a:extLst>
                    <a:ext uri="{FF2B5EF4-FFF2-40B4-BE49-F238E27FC236}">
                      <a16:creationId xmlns:a16="http://schemas.microsoft.com/office/drawing/2014/main" id="{5DCB9AA9-B586-4CCB-9531-12BE44C3E58A}"/>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 10">
                <a:extLst>
                  <a:ext uri="{FF2B5EF4-FFF2-40B4-BE49-F238E27FC236}">
                    <a16:creationId xmlns:a16="http://schemas.microsoft.com/office/drawing/2014/main" id="{7DE56F47-504F-459D-95C7-00C2634B558F}"/>
                  </a:ext>
                </a:extLst>
              </p:cNvPr>
              <p:cNvGrpSpPr>
                <a:grpSpLocks/>
              </p:cNvGrpSpPr>
              <p:nvPr userDrawn="1"/>
            </p:nvGrpSpPr>
            <p:grpSpPr bwMode="auto">
              <a:xfrm>
                <a:off x="3005138" y="2378075"/>
                <a:ext cx="635000" cy="215900"/>
                <a:chOff x="4732" y="200"/>
                <a:chExt cx="999" cy="340"/>
              </a:xfrm>
            </p:grpSpPr>
            <p:sp>
              <p:nvSpPr>
                <p:cNvPr id="55" name="AutoShape 16">
                  <a:extLst>
                    <a:ext uri="{FF2B5EF4-FFF2-40B4-BE49-F238E27FC236}">
                      <a16:creationId xmlns:a16="http://schemas.microsoft.com/office/drawing/2014/main" id="{736785E2-EE8C-4E8C-95D2-2BB3338FFEFE}"/>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6" name="Picture 15">
                  <a:extLst>
                    <a:ext uri="{FF2B5EF4-FFF2-40B4-BE49-F238E27FC236}">
                      <a16:creationId xmlns:a16="http://schemas.microsoft.com/office/drawing/2014/main" id="{DD87E1F4-5E7C-4AFF-A997-2669B598C00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a:extLst>
                    <a:ext uri="{FF2B5EF4-FFF2-40B4-BE49-F238E27FC236}">
                      <a16:creationId xmlns:a16="http://schemas.microsoft.com/office/drawing/2014/main" id="{51C2381F-0D00-4C75-A05E-E411A303A95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8" name="Picture 13">
                  <a:extLst>
                    <a:ext uri="{FF2B5EF4-FFF2-40B4-BE49-F238E27FC236}">
                      <a16:creationId xmlns:a16="http://schemas.microsoft.com/office/drawing/2014/main" id="{AA3C5370-B573-48FE-A111-628E65DDE953}"/>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2">
                  <a:extLst>
                    <a:ext uri="{FF2B5EF4-FFF2-40B4-BE49-F238E27FC236}">
                      <a16:creationId xmlns:a16="http://schemas.microsoft.com/office/drawing/2014/main" id="{9AC947A9-C70B-4401-8D1D-A464DB23D75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1">
                  <a:extLst>
                    <a:ext uri="{FF2B5EF4-FFF2-40B4-BE49-F238E27FC236}">
                      <a16:creationId xmlns:a16="http://schemas.microsoft.com/office/drawing/2014/main" id="{39BE615A-0305-4BEF-B090-774626690765}"/>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3437514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9_Title Slide">
    <p:bg>
      <p:bgPr>
        <a:solidFill>
          <a:srgbClr val="0C2A3E"/>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648E3E1-85AD-4354-BF27-47BA16319A49}"/>
              </a:ext>
            </a:extLst>
          </p:cNvPr>
          <p:cNvSpPr>
            <a:spLocks noGrp="1"/>
          </p:cNvSpPr>
          <p:nvPr>
            <p:ph type="pic" sz="quarter" idx="18"/>
          </p:nvPr>
        </p:nvSpPr>
        <p:spPr>
          <a:xfrm>
            <a:off x="964806" y="2160138"/>
            <a:ext cx="4901418" cy="3604216"/>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pic>
        <p:nvPicPr>
          <p:cNvPr id="2" name="Picture 1">
            <a:extLst>
              <a:ext uri="{FF2B5EF4-FFF2-40B4-BE49-F238E27FC236}">
                <a16:creationId xmlns:a16="http://schemas.microsoft.com/office/drawing/2014/main" id="{7CD172CC-9B0D-4D53-80A0-E80475153E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298999" y="994976"/>
            <a:ext cx="4233031" cy="5934539"/>
          </a:xfrm>
          <a:prstGeom prst="rect">
            <a:avLst/>
          </a:prstGeom>
        </p:spPr>
      </p:pic>
      <p:cxnSp>
        <p:nvCxnSpPr>
          <p:cNvPr id="7" name="Straight Connector 6">
            <a:extLst>
              <a:ext uri="{FF2B5EF4-FFF2-40B4-BE49-F238E27FC236}">
                <a16:creationId xmlns:a16="http://schemas.microsoft.com/office/drawing/2014/main" id="{2CB30744-CD4D-4B3E-806E-49A90BFDD6FD}"/>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6DDD7C0-84AD-4C92-AC99-22D12436F6A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B3A04A4-F094-4AFD-9D31-34A3BE6D205F}"/>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2490270F-5BCC-433C-B389-9D67B6B27071}"/>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2" name="Group 11">
              <a:extLst>
                <a:ext uri="{FF2B5EF4-FFF2-40B4-BE49-F238E27FC236}">
                  <a16:creationId xmlns:a16="http://schemas.microsoft.com/office/drawing/2014/main" id="{41001A26-BB1A-4663-B2EF-B99BC4CE6A49}"/>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FE7767D1-7F0A-40B1-A7C8-CAE4B4FFE7C4}"/>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D824124-490F-4C24-819A-7E131AE081E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E70EF12A-ABBF-461E-A8E9-DB127B00A7C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19811B79-C85D-46C9-8A67-FA69FECB4088}"/>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EA602A2C-40E5-4FE7-89EC-BD82A69E923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0ACEB31D-7414-462F-B96D-902F3FD533A8}"/>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84A1BAFA-A550-4B28-8FC3-86D342B7E6A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9579F4B5-92A7-478C-8281-84E7BC148266}"/>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6DD6BAF8-C139-4082-8BD5-B53D99A1E6B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55DB0E9A-F494-4B75-8E96-8D64E1FB77E9}"/>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FB5B5CEA-E515-4B47-AB89-6878193B0B5A}"/>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331C7E53-2A69-45E8-8E96-16F846D32342}"/>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98688E09-B5AF-4372-A0B3-7C1F1219C900}"/>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7DC9726B-CD18-4F6C-AFDA-EFCF70FDC27D}"/>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25A33AC7-2E35-4318-9EAB-4EEC4BE4402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098EAEE7-FD4B-4945-8B3F-873FFBC70A3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9CFDB318-D538-4E28-9D81-29E729535D64}"/>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617263C0-F67D-4A02-B24A-F5982BE2D054}"/>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BC7B9386-0FFA-451F-AB46-8EDF032EB9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8B94C05F-419C-4B7F-B05E-0BA03907B5D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CAF97C13-C00B-4627-B72F-382A7F515026}"/>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FD28F967-7AE7-4B93-BB7C-A33054397C22}"/>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230E418B-A49D-4F01-9575-968C95F37F5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A9FD21E2-A49C-4FF3-8B14-772F55766181}"/>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E9CDAE2-C179-4C9C-AD56-4E97CCBB2751}"/>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543A36A7-27CA-4170-BBB9-3BC6111D6498}"/>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FE40E5F9-C13A-468C-9E87-0F6A37A8952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916126EF-148A-40E8-9D48-CA38B953DC1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EB49E5A7-33B6-40FC-81BD-4C5D5FDEAADB}"/>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938671B3-1CE0-4F19-A779-94FDBE97CB8A}"/>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342F78F8-5E08-4577-AAB3-A72D2C017E9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6051230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0_Title Slide">
    <p:bg>
      <p:bgPr>
        <a:solidFill>
          <a:srgbClr val="0C2A3E"/>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AD8EC5-8E60-4B98-BF5F-A4BD42FB5D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8077" y="569843"/>
            <a:ext cx="6288157" cy="6288157"/>
          </a:xfrm>
          <a:prstGeom prst="rect">
            <a:avLst/>
          </a:prstGeom>
          <a:effectLst>
            <a:outerShdw blurRad="101600" dist="88900" dir="2700000" algn="tl" rotWithShape="0">
              <a:prstClr val="black">
                <a:alpha val="36000"/>
              </a:prstClr>
            </a:outerShdw>
          </a:effectLst>
        </p:spPr>
      </p:pic>
      <p:sp>
        <p:nvSpPr>
          <p:cNvPr id="4" name="Picture Placeholder 6">
            <a:extLst>
              <a:ext uri="{FF2B5EF4-FFF2-40B4-BE49-F238E27FC236}">
                <a16:creationId xmlns:a16="http://schemas.microsoft.com/office/drawing/2014/main" id="{07059454-8B86-4679-AE3B-F02E91610DB5}"/>
              </a:ext>
            </a:extLst>
          </p:cNvPr>
          <p:cNvSpPr>
            <a:spLocks noGrp="1"/>
          </p:cNvSpPr>
          <p:nvPr>
            <p:ph type="pic" sz="quarter" idx="28"/>
          </p:nvPr>
        </p:nvSpPr>
        <p:spPr>
          <a:xfrm>
            <a:off x="560273" y="1955479"/>
            <a:ext cx="2055837" cy="3516884"/>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Rectangle 4">
            <a:extLst>
              <a:ext uri="{FF2B5EF4-FFF2-40B4-BE49-F238E27FC236}">
                <a16:creationId xmlns:a16="http://schemas.microsoft.com/office/drawing/2014/main" id="{7413A20C-4230-49CB-AC3F-8CF26C82E564}"/>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0EEE4BB4-5A30-4278-AA99-F2734F343ED6}"/>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E12873E-FE68-44AB-8D54-815EDC64AC68}"/>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C814F4A7-F4BE-4D7A-9A5E-127E87246D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2" name="Group 11">
              <a:extLst>
                <a:ext uri="{FF2B5EF4-FFF2-40B4-BE49-F238E27FC236}">
                  <a16:creationId xmlns:a16="http://schemas.microsoft.com/office/drawing/2014/main" id="{AC7A8363-D586-4E61-985A-8EF7FD5E513A}"/>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54334594-06D7-419D-A739-BDB338F16ADA}"/>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5707BDE-07F4-49A1-A085-F4F715D4882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C98A3ABB-BAFA-4CE8-9321-E6EB45B9A9F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E9F0CB6A-C443-4272-9F26-1B3927A9D8DD}"/>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0C8AC8C8-D7BF-4845-A964-102676FF52C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F1F64D77-C5F4-4E10-B3BA-641593A8142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02E02310-0797-45A7-8FF9-B651B6439EF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BA778BCB-5C62-44E4-AFD9-CEF32848EF1A}"/>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3CAECE22-B1AB-461C-AF8E-DCEF7176C2FE}"/>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E180A9E1-1178-4076-B4A1-F1F3BB16F6D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32854F5C-7F90-4D5C-AF40-7786B0709C51}"/>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5C53F0B3-BBF2-407B-B71C-EF35351A3E5E}"/>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4A853D1A-3CFF-4D57-9EDA-8724CE52CAAB}"/>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6C155649-88AE-4E41-A7F1-D104D8D5F775}"/>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52B79BB4-A302-47C2-B15A-FEFB8E6D8139}"/>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A283678E-FC60-4BBA-920C-0FEF40DC24A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5F80BA92-5C0A-4739-8737-5A6C454C1022}"/>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BA61EC24-7568-4DE8-9E1A-CCC0715BB3A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804F6E7E-1F62-468D-A113-EFE25442F6E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EA5E91C7-046E-499B-9A56-460E4BE66E5E}"/>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B5F4863B-8315-4CCA-AA12-2A838E2CF240}"/>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BB9405D5-DC83-4079-9713-F217118F4469}"/>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AE1E4A8D-1A06-40E7-817D-58F0C908243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B9CC1E7E-4B95-4A0A-B189-FE559D4F85E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82E53CE-4921-48DB-83FF-A88770CD8FE6}"/>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A927850E-F29D-4415-A39C-2D2B184676B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95E2DB69-E0FD-436E-99B2-BC77179C8CF5}"/>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D3C3CD2B-5BCA-4BDB-9455-8698969BC480}"/>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7DC25A36-910A-4E64-8A77-EA7A244DB7E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2428423E-4A43-4C15-9512-D5731EA5FB01}"/>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E8E06C5F-8E6C-44C1-A0EE-70396ABB2DC8}"/>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13469639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40D1D34-BC58-4DEA-B67F-83D188B20123}"/>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62E1AEA1-A0C2-4363-BA7F-00B9DC3670EC}"/>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999616C6-125A-4B8E-887F-3DFCCF91FFBF}"/>
              </a:ext>
            </a:extLst>
          </p:cNvPr>
          <p:cNvSpPr>
            <a:spLocks noGrp="1"/>
          </p:cNvSpPr>
          <p:nvPr userDrawn="1">
            <p:ph type="pic" sz="quarter" idx="10"/>
          </p:nvPr>
        </p:nvSpPr>
        <p:spPr>
          <a:xfrm>
            <a:off x="4455896" y="2319328"/>
            <a:ext cx="2743200" cy="2743200"/>
          </a:xfrm>
          <a:prstGeom prst="flowChartConnector">
            <a:avLst/>
          </a:prstGeom>
        </p:spPr>
        <p:txBody>
          <a:bodyPr/>
          <a:lstStyle/>
          <a:p>
            <a:endParaRPr lang="en-US"/>
          </a:p>
        </p:txBody>
      </p:sp>
      <p:grpSp>
        <p:nvGrpSpPr>
          <p:cNvPr id="14" name="Group 13">
            <a:extLst>
              <a:ext uri="{FF2B5EF4-FFF2-40B4-BE49-F238E27FC236}">
                <a16:creationId xmlns:a16="http://schemas.microsoft.com/office/drawing/2014/main" id="{BF16AF01-C77B-44DF-8504-BFD90EAB5EDB}"/>
              </a:ext>
            </a:extLst>
          </p:cNvPr>
          <p:cNvGrpSpPr/>
          <p:nvPr userDrawn="1"/>
        </p:nvGrpSpPr>
        <p:grpSpPr>
          <a:xfrm>
            <a:off x="197134" y="142070"/>
            <a:ext cx="1745087" cy="1141608"/>
            <a:chOff x="124656" y="100330"/>
            <a:chExt cx="1895213" cy="1280760"/>
          </a:xfrm>
        </p:grpSpPr>
        <p:sp>
          <p:nvSpPr>
            <p:cNvPr id="15" name="AutoShape 2">
              <a:extLst>
                <a:ext uri="{FF2B5EF4-FFF2-40B4-BE49-F238E27FC236}">
                  <a16:creationId xmlns:a16="http://schemas.microsoft.com/office/drawing/2014/main" id="{A8AA29A6-9BB8-4EB5-8D61-D59875E15D6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6" name="Group 15">
              <a:extLst>
                <a:ext uri="{FF2B5EF4-FFF2-40B4-BE49-F238E27FC236}">
                  <a16:creationId xmlns:a16="http://schemas.microsoft.com/office/drawing/2014/main" id="{6A390D6D-70F3-4D73-AEED-6F078CDCC2E8}"/>
                </a:ext>
              </a:extLst>
            </p:cNvPr>
            <p:cNvGrpSpPr/>
            <p:nvPr userDrawn="1"/>
          </p:nvGrpSpPr>
          <p:grpSpPr>
            <a:xfrm>
              <a:off x="124656" y="1195469"/>
              <a:ext cx="1895213" cy="185621"/>
              <a:chOff x="457200" y="2378075"/>
              <a:chExt cx="3182938" cy="215900"/>
            </a:xfrm>
          </p:grpSpPr>
          <p:grpSp>
            <p:nvGrpSpPr>
              <p:cNvPr id="17" name="Group 29">
                <a:extLst>
                  <a:ext uri="{FF2B5EF4-FFF2-40B4-BE49-F238E27FC236}">
                    <a16:creationId xmlns:a16="http://schemas.microsoft.com/office/drawing/2014/main" id="{D55A61B2-AA02-4456-ABB6-B98DB72004A7}"/>
                  </a:ext>
                </a:extLst>
              </p:cNvPr>
              <p:cNvGrpSpPr>
                <a:grpSpLocks/>
              </p:cNvGrpSpPr>
              <p:nvPr userDrawn="1"/>
            </p:nvGrpSpPr>
            <p:grpSpPr bwMode="auto">
              <a:xfrm>
                <a:off x="457200" y="2378075"/>
                <a:ext cx="206375" cy="212725"/>
                <a:chOff x="721" y="200"/>
                <a:chExt cx="326" cy="336"/>
              </a:xfrm>
            </p:grpSpPr>
            <p:sp>
              <p:nvSpPr>
                <p:cNvPr id="46" name="Freeform 31">
                  <a:extLst>
                    <a:ext uri="{FF2B5EF4-FFF2-40B4-BE49-F238E27FC236}">
                      <a16:creationId xmlns:a16="http://schemas.microsoft.com/office/drawing/2014/main" id="{F62C6AE5-C473-4A4A-B729-EA8A13B5092D}"/>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7" name="Picture 30">
                  <a:extLst>
                    <a:ext uri="{FF2B5EF4-FFF2-40B4-BE49-F238E27FC236}">
                      <a16:creationId xmlns:a16="http://schemas.microsoft.com/office/drawing/2014/main" id="{577FBE07-AA24-4094-B675-9BE25DCDC6E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
                <a:extLst>
                  <a:ext uri="{FF2B5EF4-FFF2-40B4-BE49-F238E27FC236}">
                    <a16:creationId xmlns:a16="http://schemas.microsoft.com/office/drawing/2014/main" id="{3FCB93E5-05FB-494D-A1B8-133B0AD3FE0C}"/>
                  </a:ext>
                </a:extLst>
              </p:cNvPr>
              <p:cNvGrpSpPr>
                <a:grpSpLocks/>
              </p:cNvGrpSpPr>
              <p:nvPr userDrawn="1"/>
            </p:nvGrpSpPr>
            <p:grpSpPr bwMode="auto">
              <a:xfrm>
                <a:off x="747713" y="2378075"/>
                <a:ext cx="836612" cy="215900"/>
                <a:chOff x="1178" y="200"/>
                <a:chExt cx="1317" cy="340"/>
              </a:xfrm>
            </p:grpSpPr>
            <p:pic>
              <p:nvPicPr>
                <p:cNvPr id="38" name="Picture 9">
                  <a:extLst>
                    <a:ext uri="{FF2B5EF4-FFF2-40B4-BE49-F238E27FC236}">
                      <a16:creationId xmlns:a16="http://schemas.microsoft.com/office/drawing/2014/main" id="{1C843535-0E19-46E1-BE56-17662FCF6CE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a:extLst>
                    <a:ext uri="{FF2B5EF4-FFF2-40B4-BE49-F238E27FC236}">
                      <a16:creationId xmlns:a16="http://schemas.microsoft.com/office/drawing/2014/main" id="{E34FC56E-FBEE-4C7D-8119-B9F9010A792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7">
                  <a:extLst>
                    <a:ext uri="{FF2B5EF4-FFF2-40B4-BE49-F238E27FC236}">
                      <a16:creationId xmlns:a16="http://schemas.microsoft.com/office/drawing/2014/main" id="{46D18CA4-6F24-4A55-8BF7-CB4F5B7AE57E}"/>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1" name="AutoShape 6">
                  <a:extLst>
                    <a:ext uri="{FF2B5EF4-FFF2-40B4-BE49-F238E27FC236}">
                      <a16:creationId xmlns:a16="http://schemas.microsoft.com/office/drawing/2014/main" id="{F195F6B8-B35F-4E5E-A51B-20D778D246B8}"/>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5">
                  <a:extLst>
                    <a:ext uri="{FF2B5EF4-FFF2-40B4-BE49-F238E27FC236}">
                      <a16:creationId xmlns:a16="http://schemas.microsoft.com/office/drawing/2014/main" id="{B414D496-15ED-4B70-BA7E-78ED6FFDB95A}"/>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E4527CD0-D224-4FC3-85EF-07D5478A5F52}"/>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
                  <a:extLst>
                    <a:ext uri="{FF2B5EF4-FFF2-40B4-BE49-F238E27FC236}">
                      <a16:creationId xmlns:a16="http://schemas.microsoft.com/office/drawing/2014/main" id="{F05F6821-2499-4E31-A9B5-FFACB25B60E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a:extLst>
                    <a:ext uri="{FF2B5EF4-FFF2-40B4-BE49-F238E27FC236}">
                      <a16:creationId xmlns:a16="http://schemas.microsoft.com/office/drawing/2014/main" id="{CE25A733-6D34-405B-8E6C-1E406D3FF4E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7">
                <a:extLst>
                  <a:ext uri="{FF2B5EF4-FFF2-40B4-BE49-F238E27FC236}">
                    <a16:creationId xmlns:a16="http://schemas.microsoft.com/office/drawing/2014/main" id="{5104BCE2-5495-4AC0-BE74-D87FC2A162C2}"/>
                  </a:ext>
                </a:extLst>
              </p:cNvPr>
              <p:cNvGrpSpPr>
                <a:grpSpLocks/>
              </p:cNvGrpSpPr>
              <p:nvPr userDrawn="1"/>
            </p:nvGrpSpPr>
            <p:grpSpPr bwMode="auto">
              <a:xfrm>
                <a:off x="1681163" y="2378075"/>
                <a:ext cx="1230312" cy="215900"/>
                <a:chOff x="2648" y="200"/>
                <a:chExt cx="1938" cy="340"/>
              </a:xfrm>
            </p:grpSpPr>
            <p:pic>
              <p:nvPicPr>
                <p:cNvPr id="27" name="Picture 28">
                  <a:extLst>
                    <a:ext uri="{FF2B5EF4-FFF2-40B4-BE49-F238E27FC236}">
                      <a16:creationId xmlns:a16="http://schemas.microsoft.com/office/drawing/2014/main" id="{5195A43D-200E-42BB-B6B1-4F7C6C0C07A5}"/>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216E4CF1-C85F-4EC5-A4DD-499FD4040D0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a:extLst>
                    <a:ext uri="{FF2B5EF4-FFF2-40B4-BE49-F238E27FC236}">
                      <a16:creationId xmlns:a16="http://schemas.microsoft.com/office/drawing/2014/main" id="{2A5A46F3-BC34-44D2-B7C7-19E4AC961C0B}"/>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5">
                  <a:extLst>
                    <a:ext uri="{FF2B5EF4-FFF2-40B4-BE49-F238E27FC236}">
                      <a16:creationId xmlns:a16="http://schemas.microsoft.com/office/drawing/2014/main" id="{5D408A34-8EFE-4DD2-A119-B5803A71B2C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4">
                  <a:extLst>
                    <a:ext uri="{FF2B5EF4-FFF2-40B4-BE49-F238E27FC236}">
                      <a16:creationId xmlns:a16="http://schemas.microsoft.com/office/drawing/2014/main" id="{AE7E71E1-56BB-4F9B-98CB-32241BEAAAEB}"/>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2" name="Freeform 23">
                  <a:extLst>
                    <a:ext uri="{FF2B5EF4-FFF2-40B4-BE49-F238E27FC236}">
                      <a16:creationId xmlns:a16="http://schemas.microsoft.com/office/drawing/2014/main" id="{39C78D14-1FF8-47F4-9E21-06A7BFD13929}"/>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3" name="Picture 22">
                  <a:extLst>
                    <a:ext uri="{FF2B5EF4-FFF2-40B4-BE49-F238E27FC236}">
                      <a16:creationId xmlns:a16="http://schemas.microsoft.com/office/drawing/2014/main" id="{EFFCAEAB-0AFB-4475-9136-09F4F4CCCF25}"/>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1">
                  <a:extLst>
                    <a:ext uri="{FF2B5EF4-FFF2-40B4-BE49-F238E27FC236}">
                      <a16:creationId xmlns:a16="http://schemas.microsoft.com/office/drawing/2014/main" id="{77742FE7-E343-4C35-9392-7244FA8864FB}"/>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0">
                  <a:extLst>
                    <a:ext uri="{FF2B5EF4-FFF2-40B4-BE49-F238E27FC236}">
                      <a16:creationId xmlns:a16="http://schemas.microsoft.com/office/drawing/2014/main" id="{02E9C575-2674-424B-8DF1-3DE224E8B5B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9">
                  <a:extLst>
                    <a:ext uri="{FF2B5EF4-FFF2-40B4-BE49-F238E27FC236}">
                      <a16:creationId xmlns:a16="http://schemas.microsoft.com/office/drawing/2014/main" id="{854035FA-C6C7-46A8-8CB0-9832EC4ECC7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8">
                  <a:extLst>
                    <a:ext uri="{FF2B5EF4-FFF2-40B4-BE49-F238E27FC236}">
                      <a16:creationId xmlns:a16="http://schemas.microsoft.com/office/drawing/2014/main" id="{376D41B6-AB5B-4E0B-A6F3-E5C40B473870}"/>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0">
                <a:extLst>
                  <a:ext uri="{FF2B5EF4-FFF2-40B4-BE49-F238E27FC236}">
                    <a16:creationId xmlns:a16="http://schemas.microsoft.com/office/drawing/2014/main" id="{5BEABD66-075B-401D-ADF7-8A7F3A895D1C}"/>
                  </a:ext>
                </a:extLst>
              </p:cNvPr>
              <p:cNvGrpSpPr>
                <a:grpSpLocks/>
              </p:cNvGrpSpPr>
              <p:nvPr userDrawn="1"/>
            </p:nvGrpSpPr>
            <p:grpSpPr bwMode="auto">
              <a:xfrm>
                <a:off x="3005138" y="2378075"/>
                <a:ext cx="635000" cy="215900"/>
                <a:chOff x="4732" y="200"/>
                <a:chExt cx="999" cy="340"/>
              </a:xfrm>
            </p:grpSpPr>
            <p:sp>
              <p:nvSpPr>
                <p:cNvPr id="21" name="AutoShape 16">
                  <a:extLst>
                    <a:ext uri="{FF2B5EF4-FFF2-40B4-BE49-F238E27FC236}">
                      <a16:creationId xmlns:a16="http://schemas.microsoft.com/office/drawing/2014/main" id="{4D571EDA-6064-4FB8-95F1-E8E4C389D75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2" name="Picture 15">
                  <a:extLst>
                    <a:ext uri="{FF2B5EF4-FFF2-40B4-BE49-F238E27FC236}">
                      <a16:creationId xmlns:a16="http://schemas.microsoft.com/office/drawing/2014/main" id="{9B37EEC4-7C1E-401E-A4C3-0FA0621D16A2}"/>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83909AE0-9917-470E-AD2D-E14663B034DD}"/>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3">
                  <a:extLst>
                    <a:ext uri="{FF2B5EF4-FFF2-40B4-BE49-F238E27FC236}">
                      <a16:creationId xmlns:a16="http://schemas.microsoft.com/office/drawing/2014/main" id="{20B2C4DA-BD86-439E-9E70-14EF3810A526}"/>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2">
                  <a:extLst>
                    <a:ext uri="{FF2B5EF4-FFF2-40B4-BE49-F238E27FC236}">
                      <a16:creationId xmlns:a16="http://schemas.microsoft.com/office/drawing/2014/main" id="{25DCC304-C693-4948-BE06-AA9775AE66E1}"/>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1">
                  <a:extLst>
                    <a:ext uri="{FF2B5EF4-FFF2-40B4-BE49-F238E27FC236}">
                      <a16:creationId xmlns:a16="http://schemas.microsoft.com/office/drawing/2014/main" id="{65CEC8B8-F34B-4EB7-B831-3407C2FD45D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53359138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F42A05-B9BE-49FA-BE9B-570C072993E1}"/>
              </a:ext>
            </a:extLst>
          </p:cNvPr>
          <p:cNvSpPr/>
          <p:nvPr userDrawn="1"/>
        </p:nvSpPr>
        <p:spPr>
          <a:xfrm>
            <a:off x="0" y="5799303"/>
            <a:ext cx="12192000" cy="1058698"/>
          </a:xfrm>
          <a:prstGeom prst="rect">
            <a:avLst/>
          </a:prstGeom>
          <a:solidFill>
            <a:srgbClr val="E7B42A"/>
          </a:solidFill>
          <a:ln>
            <a:solidFill>
              <a:srgbClr val="E7B4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CE9A1A4-B3CF-420C-A224-6F76A0B3F356}"/>
              </a:ext>
            </a:extLst>
          </p:cNvPr>
          <p:cNvSpPr>
            <a:spLocks noGrp="1"/>
          </p:cNvSpPr>
          <p:nvPr>
            <p:ph type="pic" sz="quarter" idx="10"/>
          </p:nvPr>
        </p:nvSpPr>
        <p:spPr>
          <a:xfrm>
            <a:off x="-1" y="-1"/>
            <a:ext cx="12192000" cy="5799303"/>
          </a:xfrm>
          <a:prstGeom prst="rect">
            <a:avLst/>
          </a:prstGeom>
        </p:spPr>
        <p:txBody>
          <a:bodyPr/>
          <a:lstStyle/>
          <a:p>
            <a:endParaRPr lang="en-US"/>
          </a:p>
        </p:txBody>
      </p:sp>
      <p:grpSp>
        <p:nvGrpSpPr>
          <p:cNvPr id="10" name="Group 9">
            <a:extLst>
              <a:ext uri="{FF2B5EF4-FFF2-40B4-BE49-F238E27FC236}">
                <a16:creationId xmlns:a16="http://schemas.microsoft.com/office/drawing/2014/main" id="{7132DC73-8658-4627-BDA3-BF45EC9973C6}"/>
              </a:ext>
            </a:extLst>
          </p:cNvPr>
          <p:cNvGrpSpPr/>
          <p:nvPr userDrawn="1"/>
        </p:nvGrpSpPr>
        <p:grpSpPr>
          <a:xfrm>
            <a:off x="8454887" y="5940659"/>
            <a:ext cx="3426430" cy="680970"/>
            <a:chOff x="8454887" y="5940659"/>
            <a:chExt cx="3426430" cy="680970"/>
          </a:xfrm>
        </p:grpSpPr>
        <p:sp>
          <p:nvSpPr>
            <p:cNvPr id="11" name="Rectangle 10">
              <a:extLst>
                <a:ext uri="{FF2B5EF4-FFF2-40B4-BE49-F238E27FC236}">
                  <a16:creationId xmlns:a16="http://schemas.microsoft.com/office/drawing/2014/main" id="{6A2FD790-0FDE-45B4-93CB-3BC98F2911BE}"/>
                </a:ext>
              </a:extLst>
            </p:cNvPr>
            <p:cNvSpPr/>
            <p:nvPr/>
          </p:nvSpPr>
          <p:spPr>
            <a:xfrm>
              <a:off x="8454887" y="6279035"/>
              <a:ext cx="3426430" cy="342594"/>
            </a:xfrm>
            <a:prstGeom prst="rect">
              <a:avLst/>
            </a:prstGeom>
          </p:spPr>
          <p:txBody>
            <a:bodyPr wrap="square">
              <a:spAutoFit/>
            </a:bodyPr>
            <a:lstStyle/>
            <a:p>
              <a:pPr algn="r">
                <a:lnSpc>
                  <a:spcPct val="150000"/>
                </a:lnSpc>
              </a:pPr>
              <a:r>
                <a:rPr lang="it-IT" sz="1200" dirty="0">
                  <a:solidFill>
                    <a:srgbClr val="2E5495"/>
                  </a:solidFill>
                  <a:latin typeface="Sawarabi Mincho" panose="02000600000000000000" pitchFamily="2" charset="-128"/>
                  <a:ea typeface="Sawarabi Mincho" panose="02000600000000000000" pitchFamily="2" charset="-128"/>
                  <a:cs typeface="Open Sans" panose="020B0606030504020204" pitchFamily="34" charset="0"/>
                </a:rPr>
                <a:t> </a:t>
              </a:r>
              <a:r>
                <a:rPr lang="it-IT" sz="1200" b="1" dirty="0">
                  <a:solidFill>
                    <a:srgbClr val="2E5495"/>
                  </a:solidFill>
                  <a:latin typeface="Open Sans" panose="020B0606030504020204" pitchFamily="34" charset="0"/>
                  <a:ea typeface="Open Sans" panose="020B0606030504020204" pitchFamily="34" charset="0"/>
                  <a:cs typeface="Open Sans" panose="020B0606030504020204" pitchFamily="34" charset="0"/>
                </a:rPr>
                <a:t>TV AUDIENCE MEASUREMENT IRELAND </a:t>
              </a:r>
              <a:endParaRPr lang="en-US" sz="1200" b="1" dirty="0">
                <a:solidFill>
                  <a:srgbClr val="2E549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Freeform 74">
              <a:extLst>
                <a:ext uri="{FF2B5EF4-FFF2-40B4-BE49-F238E27FC236}">
                  <a16:creationId xmlns:a16="http://schemas.microsoft.com/office/drawing/2014/main" id="{48C0F854-1549-4BBD-BE1C-9A5A6EDD0079}"/>
                </a:ext>
              </a:extLst>
            </p:cNvPr>
            <p:cNvSpPr>
              <a:spLocks noChangeArrowheads="1"/>
            </p:cNvSpPr>
            <p:nvPr/>
          </p:nvSpPr>
          <p:spPr bwMode="auto">
            <a:xfrm>
              <a:off x="11615643" y="5940659"/>
              <a:ext cx="79674" cy="70076"/>
            </a:xfrm>
            <a:custGeom>
              <a:avLst/>
              <a:gdLst>
                <a:gd name="T0" fmla="*/ 14641 w 445"/>
                <a:gd name="T1" fmla="*/ 58439 h 436"/>
                <a:gd name="T2" fmla="*/ 14641 w 445"/>
                <a:gd name="T3" fmla="*/ 58439 h 436"/>
                <a:gd name="T4" fmla="*/ 33619 w 445"/>
                <a:gd name="T5" fmla="*/ 101585 h 436"/>
                <a:gd name="T6" fmla="*/ 62901 w 445"/>
                <a:gd name="T7" fmla="*/ 111416 h 436"/>
                <a:gd name="T8" fmla="*/ 67781 w 445"/>
                <a:gd name="T9" fmla="*/ 111416 h 436"/>
                <a:gd name="T10" fmla="*/ 72661 w 445"/>
                <a:gd name="T11" fmla="*/ 135447 h 436"/>
                <a:gd name="T12" fmla="*/ 72661 w 445"/>
                <a:gd name="T13" fmla="*/ 135447 h 436"/>
                <a:gd name="T14" fmla="*/ 0 w 445"/>
                <a:gd name="T15" fmla="*/ 188425 h 436"/>
                <a:gd name="T16" fmla="*/ 62901 w 445"/>
                <a:gd name="T17" fmla="*/ 237579 h 436"/>
                <a:gd name="T18" fmla="*/ 62901 w 445"/>
                <a:gd name="T19" fmla="*/ 237579 h 436"/>
                <a:gd name="T20" fmla="*/ 67781 w 445"/>
                <a:gd name="T21" fmla="*/ 237579 h 436"/>
                <a:gd name="T22" fmla="*/ 106280 w 445"/>
                <a:gd name="T23" fmla="*/ 227748 h 436"/>
                <a:gd name="T24" fmla="*/ 135020 w 445"/>
                <a:gd name="T25" fmla="*/ 174771 h 436"/>
                <a:gd name="T26" fmla="*/ 111161 w 445"/>
                <a:gd name="T27" fmla="*/ 125616 h 436"/>
                <a:gd name="T28" fmla="*/ 96520 w 445"/>
                <a:gd name="T29" fmla="*/ 111416 h 436"/>
                <a:gd name="T30" fmla="*/ 106280 w 445"/>
                <a:gd name="T31" fmla="*/ 96670 h 436"/>
                <a:gd name="T32" fmla="*/ 125259 w 445"/>
                <a:gd name="T33" fmla="*/ 53524 h 436"/>
                <a:gd name="T34" fmla="*/ 106280 w 445"/>
                <a:gd name="T35" fmla="*/ 9831 h 436"/>
                <a:gd name="T36" fmla="*/ 115499 w 445"/>
                <a:gd name="T37" fmla="*/ 9831 h 436"/>
                <a:gd name="T38" fmla="*/ 135020 w 445"/>
                <a:gd name="T39" fmla="*/ 0 h 436"/>
                <a:gd name="T40" fmla="*/ 135020 w 445"/>
                <a:gd name="T41" fmla="*/ 0 h 436"/>
                <a:gd name="T42" fmla="*/ 77541 w 445"/>
                <a:gd name="T43" fmla="*/ 0 h 436"/>
                <a:gd name="T44" fmla="*/ 14641 w 445"/>
                <a:gd name="T45" fmla="*/ 58439 h 436"/>
                <a:gd name="T46" fmla="*/ 111161 w 445"/>
                <a:gd name="T47" fmla="*/ 179140 h 436"/>
                <a:gd name="T48" fmla="*/ 111161 w 445"/>
                <a:gd name="T49" fmla="*/ 179140 h 436"/>
                <a:gd name="T50" fmla="*/ 72661 w 445"/>
                <a:gd name="T51" fmla="*/ 213002 h 436"/>
                <a:gd name="T52" fmla="*/ 29281 w 445"/>
                <a:gd name="T53" fmla="*/ 188425 h 436"/>
                <a:gd name="T54" fmla="*/ 38500 w 445"/>
                <a:gd name="T55" fmla="*/ 159478 h 436"/>
                <a:gd name="T56" fmla="*/ 67781 w 445"/>
                <a:gd name="T57" fmla="*/ 150194 h 436"/>
                <a:gd name="T58" fmla="*/ 72661 w 445"/>
                <a:gd name="T59" fmla="*/ 150194 h 436"/>
                <a:gd name="T60" fmla="*/ 111161 w 445"/>
                <a:gd name="T61" fmla="*/ 179140 h 436"/>
                <a:gd name="T62" fmla="*/ 96520 w 445"/>
                <a:gd name="T63" fmla="*/ 43693 h 436"/>
                <a:gd name="T64" fmla="*/ 96520 w 445"/>
                <a:gd name="T65" fmla="*/ 43693 h 436"/>
                <a:gd name="T66" fmla="*/ 77541 w 445"/>
                <a:gd name="T67" fmla="*/ 92301 h 436"/>
                <a:gd name="T68" fmla="*/ 72661 w 445"/>
                <a:gd name="T69" fmla="*/ 92301 h 436"/>
                <a:gd name="T70" fmla="*/ 43922 w 445"/>
                <a:gd name="T71" fmla="*/ 63354 h 436"/>
                <a:gd name="T72" fmla="*/ 43922 w 445"/>
                <a:gd name="T73" fmla="*/ 33862 h 436"/>
                <a:gd name="T74" fmla="*/ 58020 w 445"/>
                <a:gd name="T75" fmla="*/ 14200 h 436"/>
                <a:gd name="T76" fmla="*/ 62901 w 445"/>
                <a:gd name="T77" fmla="*/ 14200 h 436"/>
                <a:gd name="T78" fmla="*/ 96520 w 445"/>
                <a:gd name="T79" fmla="*/ 43693 h 436"/>
                <a:gd name="T80" fmla="*/ 202258 w 445"/>
                <a:gd name="T81" fmla="*/ 92301 h 436"/>
                <a:gd name="T82" fmla="*/ 202258 w 445"/>
                <a:gd name="T83" fmla="*/ 92301 h 436"/>
                <a:gd name="T84" fmla="*/ 202258 w 445"/>
                <a:gd name="T85" fmla="*/ 53524 h 436"/>
                <a:gd name="T86" fmla="*/ 172977 w 445"/>
                <a:gd name="T87" fmla="*/ 53524 h 436"/>
                <a:gd name="T88" fmla="*/ 172977 w 445"/>
                <a:gd name="T89" fmla="*/ 92301 h 436"/>
                <a:gd name="T90" fmla="*/ 135020 w 445"/>
                <a:gd name="T91" fmla="*/ 92301 h 436"/>
                <a:gd name="T92" fmla="*/ 135020 w 445"/>
                <a:gd name="T93" fmla="*/ 116332 h 436"/>
                <a:gd name="T94" fmla="*/ 172977 w 445"/>
                <a:gd name="T95" fmla="*/ 116332 h 436"/>
                <a:gd name="T96" fmla="*/ 172977 w 445"/>
                <a:gd name="T97" fmla="*/ 159478 h 436"/>
                <a:gd name="T98" fmla="*/ 202258 w 445"/>
                <a:gd name="T99" fmla="*/ 159478 h 436"/>
                <a:gd name="T100" fmla="*/ 202258 w 445"/>
                <a:gd name="T101" fmla="*/ 116332 h 436"/>
                <a:gd name="T102" fmla="*/ 240758 w 445"/>
                <a:gd name="T103" fmla="*/ 116332 h 436"/>
                <a:gd name="T104" fmla="*/ 240758 w 445"/>
                <a:gd name="T105" fmla="*/ 92301 h 436"/>
                <a:gd name="T106" fmla="*/ 202258 w 445"/>
                <a:gd name="T107" fmla="*/ 92301 h 4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cubicBezTo>
                    <a:pt x="107" y="248"/>
                    <a:pt x="0" y="257"/>
                    <a:pt x="0" y="345"/>
                  </a:cubicBezTo>
                  <a:cubicBezTo>
                    <a:pt x="0" y="435"/>
                    <a:pt x="98" y="435"/>
                    <a:pt x="116" y="435"/>
                  </a:cubicBez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solidFill>
              <a:schemeClr val="bg1"/>
            </a:solidFill>
            <a:ln>
              <a:noFill/>
            </a:ln>
            <a:effectLst/>
          </p:spPr>
          <p:txBody>
            <a:bodyPr wrap="none" lIns="34291" tIns="17145" rIns="34291" bIns="17145" anchor="ctr"/>
            <a:lstStyle/>
            <a:p>
              <a:endParaRPr lang="en-US" dirty="0"/>
            </a:p>
          </p:txBody>
        </p:sp>
        <p:cxnSp>
          <p:nvCxnSpPr>
            <p:cNvPr id="13" name="Straight Connector 12">
              <a:extLst>
                <a:ext uri="{FF2B5EF4-FFF2-40B4-BE49-F238E27FC236}">
                  <a16:creationId xmlns:a16="http://schemas.microsoft.com/office/drawing/2014/main" id="{04E0B03D-F34E-4749-93E3-99F6D06FC6AF}"/>
                </a:ext>
              </a:extLst>
            </p:cNvPr>
            <p:cNvCxnSpPr>
              <a:cxnSpLocks/>
            </p:cNvCxnSpPr>
            <p:nvPr/>
          </p:nvCxnSpPr>
          <p:spPr>
            <a:xfrm>
              <a:off x="9052295" y="6194511"/>
              <a:ext cx="2829022" cy="0"/>
            </a:xfrm>
            <a:prstGeom prst="line">
              <a:avLst/>
            </a:prstGeom>
            <a:ln w="12700">
              <a:solidFill>
                <a:srgbClr val="2E549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087101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0C2A3E"/>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8E3E31-7921-462F-BAB3-F899DA66B3F8}"/>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7EECCAB-117B-4D91-9299-9064F6660C09}"/>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F17E711B-E0A2-484C-B2DD-52A41B04F126}"/>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CF097F41-2350-449A-A6EF-D9F67DBADDD8}"/>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1" name="Group 10">
              <a:extLst>
                <a:ext uri="{FF2B5EF4-FFF2-40B4-BE49-F238E27FC236}">
                  <a16:creationId xmlns:a16="http://schemas.microsoft.com/office/drawing/2014/main" id="{E3F2E426-78D7-4B24-88B6-563D5A535F1E}"/>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68374183-E72F-4CC3-B4F1-FA4F42594687}"/>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119E3455-CD5A-4260-A9E2-B09EEE4EA418}"/>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359854CF-5B8F-4482-9664-67F6E0D9C41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83F5B0D8-022B-4E05-83D5-EA8FA1C951B1}"/>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5B429A12-72BB-494F-B74D-39D144776AF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031E71BA-5C12-425F-8F76-178FDE111BD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A99A5146-BCA0-4975-A689-13712E52413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DB91262F-0B8D-4E95-92B1-CF0D7EF0CDAD}"/>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446DD01B-8930-473A-B992-D5EC69F8EEB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70FD9BE3-7AA4-4B9A-897F-EB8ACB8C406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AE3206D5-9DA7-4EDB-A7FE-9A155FB87546}"/>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F1494552-36A6-42C2-8A85-3BCC8772289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F70E931B-D878-4443-B1C5-CD18DD23965C}"/>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F54A39F7-1F4C-4719-921F-C0943C89711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EABE4ED5-08AA-4251-90F8-5C546DF7C11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1406DB55-28BC-4EB1-8629-729C3430102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CB339253-991D-4539-90AF-B5D37C251D8D}"/>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24A22F12-EF98-4410-9B3A-A9BDAEAC444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CF555458-2DC1-4B2C-BE38-6D30DE5151D4}"/>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BB49B9B-7C3B-46C6-93C8-7384D82654E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CB97A1E2-AE61-4D42-8CCF-CCC4CF435145}"/>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51E4D128-B0E0-4F13-BC78-DE87BD2DD28D}"/>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72F343BB-CF74-4509-B2EC-62C27BD3269C}"/>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573B10C5-4EBA-4075-8AC8-B441F431D8D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49E5793F-3075-43AE-B0A8-CABD4409750C}"/>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49A85F64-BB97-4289-87E9-299D9645322B}"/>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6AFA2870-9471-480F-95BD-EC2AD6ECF104}"/>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059A1AD4-E4C0-479B-AFC5-5AD66C8FB6F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85C9DA0B-E85F-4411-8ED1-4FED94815557}"/>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EC43BF99-AD1B-44EE-9543-9B23FD9C92F3}"/>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35039C92-2241-4F34-ADE5-383DDEB4069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3" name="Media Placeholder 2">
            <a:extLst>
              <a:ext uri="{FF2B5EF4-FFF2-40B4-BE49-F238E27FC236}">
                <a16:creationId xmlns:a16="http://schemas.microsoft.com/office/drawing/2014/main" id="{241F62C3-6D81-4FFE-B60D-99FF214D5AA9}"/>
              </a:ext>
            </a:extLst>
          </p:cNvPr>
          <p:cNvSpPr>
            <a:spLocks noGrp="1"/>
          </p:cNvSpPr>
          <p:nvPr>
            <p:ph type="media" sz="quarter" idx="10"/>
          </p:nvPr>
        </p:nvSpPr>
        <p:spPr>
          <a:xfrm>
            <a:off x="867840" y="1815153"/>
            <a:ext cx="10104959" cy="3924623"/>
          </a:xfrm>
          <a:prstGeom prst="rect">
            <a:avLst/>
          </a:prstGeom>
        </p:spPr>
        <p:txBody>
          <a:bodyPr/>
          <a:lstStyle/>
          <a:p>
            <a:endParaRPr lang="en-US"/>
          </a:p>
        </p:txBody>
      </p:sp>
    </p:spTree>
    <p:extLst>
      <p:ext uri="{BB962C8B-B14F-4D97-AF65-F5344CB8AC3E}">
        <p14:creationId xmlns:p14="http://schemas.microsoft.com/office/powerpoint/2010/main" val="41116323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0C2A3E"/>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9264F873-E617-4194-A059-D1E99FE8B6F6}"/>
              </a:ext>
            </a:extLst>
          </p:cNvPr>
          <p:cNvSpPr>
            <a:spLocks noGrp="1"/>
          </p:cNvSpPr>
          <p:nvPr>
            <p:ph type="pic" sz="quarter" idx="11"/>
          </p:nvPr>
        </p:nvSpPr>
        <p:spPr>
          <a:xfrm>
            <a:off x="4398315" y="1688121"/>
            <a:ext cx="3395369" cy="3175391"/>
          </a:xfrm>
          <a:prstGeom prst="roundRect">
            <a:avLst/>
          </a:prstGeom>
          <a:ln>
            <a:noFill/>
            <a:prstDash val="solid"/>
          </a:ln>
        </p:spPr>
        <p:txBody>
          <a:bodyPr/>
          <a:lstStyle/>
          <a:p>
            <a:endParaRPr lang="en-US"/>
          </a:p>
        </p:txBody>
      </p:sp>
      <p:sp>
        <p:nvSpPr>
          <p:cNvPr id="11" name="Picture Placeholder 8">
            <a:extLst>
              <a:ext uri="{FF2B5EF4-FFF2-40B4-BE49-F238E27FC236}">
                <a16:creationId xmlns:a16="http://schemas.microsoft.com/office/drawing/2014/main" id="{AC4A4241-0DE9-4F52-B9FD-06AA8BA8ED73}"/>
              </a:ext>
            </a:extLst>
          </p:cNvPr>
          <p:cNvSpPr>
            <a:spLocks noGrp="1"/>
          </p:cNvSpPr>
          <p:nvPr>
            <p:ph type="pic" sz="quarter" idx="12"/>
          </p:nvPr>
        </p:nvSpPr>
        <p:spPr>
          <a:xfrm>
            <a:off x="8325913" y="1688121"/>
            <a:ext cx="3395370" cy="3175391"/>
          </a:xfrm>
          <a:prstGeom prst="roundRect">
            <a:avLst/>
          </a:prstGeom>
          <a:ln>
            <a:noFill/>
            <a:prstDash val="solid"/>
          </a:ln>
        </p:spPr>
        <p:txBody>
          <a:bodyPr/>
          <a:lstStyle/>
          <a:p>
            <a:endParaRPr lang="en-US"/>
          </a:p>
        </p:txBody>
      </p:sp>
      <p:sp>
        <p:nvSpPr>
          <p:cNvPr id="13" name="Picture Placeholder 8">
            <a:extLst>
              <a:ext uri="{FF2B5EF4-FFF2-40B4-BE49-F238E27FC236}">
                <a16:creationId xmlns:a16="http://schemas.microsoft.com/office/drawing/2014/main" id="{80C14EDC-C347-4F2F-9376-EF396EDDF58E}"/>
              </a:ext>
            </a:extLst>
          </p:cNvPr>
          <p:cNvSpPr>
            <a:spLocks noGrp="1"/>
          </p:cNvSpPr>
          <p:nvPr>
            <p:ph type="pic" sz="quarter" idx="13"/>
          </p:nvPr>
        </p:nvSpPr>
        <p:spPr>
          <a:xfrm>
            <a:off x="470717" y="1688122"/>
            <a:ext cx="3395369" cy="3175391"/>
          </a:xfrm>
          <a:prstGeom prst="roundRect">
            <a:avLst/>
          </a:prstGeom>
          <a:ln>
            <a:noFill/>
            <a:prstDash val="solid"/>
          </a:ln>
        </p:spPr>
        <p:txBody>
          <a:bodyPr/>
          <a:lstStyle/>
          <a:p>
            <a:endParaRPr lang="en-US"/>
          </a:p>
        </p:txBody>
      </p:sp>
      <p:sp>
        <p:nvSpPr>
          <p:cNvPr id="17" name="Text Placeholder 14">
            <a:extLst>
              <a:ext uri="{FF2B5EF4-FFF2-40B4-BE49-F238E27FC236}">
                <a16:creationId xmlns:a16="http://schemas.microsoft.com/office/drawing/2014/main" id="{492FEB1B-4D77-497A-8ED7-98AD44126F81}"/>
              </a:ext>
            </a:extLst>
          </p:cNvPr>
          <p:cNvSpPr>
            <a:spLocks noGrp="1"/>
          </p:cNvSpPr>
          <p:nvPr>
            <p:ph type="body" sz="quarter" idx="16"/>
          </p:nvPr>
        </p:nvSpPr>
        <p:spPr>
          <a:xfrm>
            <a:off x="10607542" y="4164034"/>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4">
            <a:extLst>
              <a:ext uri="{FF2B5EF4-FFF2-40B4-BE49-F238E27FC236}">
                <a16:creationId xmlns:a16="http://schemas.microsoft.com/office/drawing/2014/main" id="{0549AC73-480C-4D59-AFFE-0A954B1D6412}"/>
              </a:ext>
            </a:extLst>
          </p:cNvPr>
          <p:cNvSpPr>
            <a:spLocks noGrp="1"/>
          </p:cNvSpPr>
          <p:nvPr>
            <p:ph type="body" sz="quarter" idx="17"/>
          </p:nvPr>
        </p:nvSpPr>
        <p:spPr>
          <a:xfrm>
            <a:off x="6679944" y="4164033"/>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4">
            <a:extLst>
              <a:ext uri="{FF2B5EF4-FFF2-40B4-BE49-F238E27FC236}">
                <a16:creationId xmlns:a16="http://schemas.microsoft.com/office/drawing/2014/main" id="{F88AE396-99A9-4C0C-ACD8-CE6051F868DF}"/>
              </a:ext>
            </a:extLst>
          </p:cNvPr>
          <p:cNvSpPr>
            <a:spLocks noGrp="1"/>
          </p:cNvSpPr>
          <p:nvPr>
            <p:ph type="body" sz="quarter" idx="18"/>
          </p:nvPr>
        </p:nvSpPr>
        <p:spPr>
          <a:xfrm>
            <a:off x="2752346" y="4164032"/>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BF102CBD-76BB-4FAA-A7A5-268C30525167}"/>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1F94F62E-D5C8-4B95-BB24-05CD3A1F364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2D54BCBB-582A-4044-884B-A9CB4A02F162}"/>
              </a:ext>
            </a:extLst>
          </p:cNvPr>
          <p:cNvGrpSpPr/>
          <p:nvPr userDrawn="1"/>
        </p:nvGrpSpPr>
        <p:grpSpPr>
          <a:xfrm>
            <a:off x="197134" y="142070"/>
            <a:ext cx="1745087" cy="1141608"/>
            <a:chOff x="124656" y="100330"/>
            <a:chExt cx="1895213" cy="1280760"/>
          </a:xfrm>
        </p:grpSpPr>
        <p:sp>
          <p:nvSpPr>
            <p:cNvPr id="14" name="AutoShape 2">
              <a:extLst>
                <a:ext uri="{FF2B5EF4-FFF2-40B4-BE49-F238E27FC236}">
                  <a16:creationId xmlns:a16="http://schemas.microsoft.com/office/drawing/2014/main" id="{73BEF04E-EF4E-4318-92E0-6D83D82C6540}"/>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5" name="Group 14">
              <a:extLst>
                <a:ext uri="{FF2B5EF4-FFF2-40B4-BE49-F238E27FC236}">
                  <a16:creationId xmlns:a16="http://schemas.microsoft.com/office/drawing/2014/main" id="{3C1D7C15-5CE3-4FFD-9F8C-FBB99590D90A}"/>
                </a:ext>
              </a:extLst>
            </p:cNvPr>
            <p:cNvGrpSpPr/>
            <p:nvPr userDrawn="1"/>
          </p:nvGrpSpPr>
          <p:grpSpPr>
            <a:xfrm>
              <a:off x="124656" y="1195469"/>
              <a:ext cx="1895213" cy="185621"/>
              <a:chOff x="457200" y="2378075"/>
              <a:chExt cx="3182938" cy="215900"/>
            </a:xfrm>
          </p:grpSpPr>
          <p:grpSp>
            <p:nvGrpSpPr>
              <p:cNvPr id="16" name="Group 29">
                <a:extLst>
                  <a:ext uri="{FF2B5EF4-FFF2-40B4-BE49-F238E27FC236}">
                    <a16:creationId xmlns:a16="http://schemas.microsoft.com/office/drawing/2014/main" id="{283A8720-1B47-4ED4-B9EC-51F7A479A537}"/>
                  </a:ext>
                </a:extLst>
              </p:cNvPr>
              <p:cNvGrpSpPr>
                <a:grpSpLocks/>
              </p:cNvGrpSpPr>
              <p:nvPr userDrawn="1"/>
            </p:nvGrpSpPr>
            <p:grpSpPr bwMode="auto">
              <a:xfrm>
                <a:off x="457200" y="2378075"/>
                <a:ext cx="206375" cy="212725"/>
                <a:chOff x="721" y="200"/>
                <a:chExt cx="326" cy="336"/>
              </a:xfrm>
            </p:grpSpPr>
            <p:sp>
              <p:nvSpPr>
                <p:cNvPr id="48" name="Freeform 31">
                  <a:extLst>
                    <a:ext uri="{FF2B5EF4-FFF2-40B4-BE49-F238E27FC236}">
                      <a16:creationId xmlns:a16="http://schemas.microsoft.com/office/drawing/2014/main" id="{66666B36-98A6-4A1D-9974-5E668B14C12E}"/>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9" name="Picture 30">
                  <a:extLst>
                    <a:ext uri="{FF2B5EF4-FFF2-40B4-BE49-F238E27FC236}">
                      <a16:creationId xmlns:a16="http://schemas.microsoft.com/office/drawing/2014/main" id="{5A7CAB0A-CB57-4F58-818B-ADD1825CCD9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
                <a:extLst>
                  <a:ext uri="{FF2B5EF4-FFF2-40B4-BE49-F238E27FC236}">
                    <a16:creationId xmlns:a16="http://schemas.microsoft.com/office/drawing/2014/main" id="{A8BE5CD3-B258-4CBF-95F1-0E7E1119FF19}"/>
                  </a:ext>
                </a:extLst>
              </p:cNvPr>
              <p:cNvGrpSpPr>
                <a:grpSpLocks/>
              </p:cNvGrpSpPr>
              <p:nvPr userDrawn="1"/>
            </p:nvGrpSpPr>
            <p:grpSpPr bwMode="auto">
              <a:xfrm>
                <a:off x="747713" y="2378075"/>
                <a:ext cx="836612" cy="215900"/>
                <a:chOff x="1178" y="200"/>
                <a:chExt cx="1317" cy="340"/>
              </a:xfrm>
            </p:grpSpPr>
            <p:pic>
              <p:nvPicPr>
                <p:cNvPr id="40" name="Picture 9">
                  <a:extLst>
                    <a:ext uri="{FF2B5EF4-FFF2-40B4-BE49-F238E27FC236}">
                      <a16:creationId xmlns:a16="http://schemas.microsoft.com/office/drawing/2014/main" id="{E7DE2B01-B005-4249-A364-0E5C6F4D474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8">
                  <a:extLst>
                    <a:ext uri="{FF2B5EF4-FFF2-40B4-BE49-F238E27FC236}">
                      <a16:creationId xmlns:a16="http://schemas.microsoft.com/office/drawing/2014/main" id="{8726DA30-5356-4113-9688-06345E4AE4B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7">
                  <a:extLst>
                    <a:ext uri="{FF2B5EF4-FFF2-40B4-BE49-F238E27FC236}">
                      <a16:creationId xmlns:a16="http://schemas.microsoft.com/office/drawing/2014/main" id="{4F9D25F7-3E70-48C3-91DF-B7CE752AD82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3" name="AutoShape 6">
                  <a:extLst>
                    <a:ext uri="{FF2B5EF4-FFF2-40B4-BE49-F238E27FC236}">
                      <a16:creationId xmlns:a16="http://schemas.microsoft.com/office/drawing/2014/main" id="{B046E548-196F-42B2-8A2F-D5BC3A1DC19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4" name="Picture 5">
                  <a:extLst>
                    <a:ext uri="{FF2B5EF4-FFF2-40B4-BE49-F238E27FC236}">
                      <a16:creationId xmlns:a16="http://schemas.microsoft.com/office/drawing/2014/main" id="{E264D5E9-B24F-4B53-913A-BBD3B7C5BA04}"/>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a:extLst>
                    <a:ext uri="{FF2B5EF4-FFF2-40B4-BE49-F238E27FC236}">
                      <a16:creationId xmlns:a16="http://schemas.microsoft.com/office/drawing/2014/main" id="{5E15166B-C67C-43BC-B251-2DF438F569A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
                  <a:extLst>
                    <a:ext uri="{FF2B5EF4-FFF2-40B4-BE49-F238E27FC236}">
                      <a16:creationId xmlns:a16="http://schemas.microsoft.com/office/drawing/2014/main" id="{F98026C1-C216-4F63-A19C-3B617E8FAC8E}"/>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a:extLst>
                    <a:ext uri="{FF2B5EF4-FFF2-40B4-BE49-F238E27FC236}">
                      <a16:creationId xmlns:a16="http://schemas.microsoft.com/office/drawing/2014/main" id="{C65BFD30-84AF-4CC7-B014-CC6711764CF7}"/>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17">
                <a:extLst>
                  <a:ext uri="{FF2B5EF4-FFF2-40B4-BE49-F238E27FC236}">
                    <a16:creationId xmlns:a16="http://schemas.microsoft.com/office/drawing/2014/main" id="{03B68325-845A-4C3E-A7DD-80600C817DED}"/>
                  </a:ext>
                </a:extLst>
              </p:cNvPr>
              <p:cNvGrpSpPr>
                <a:grpSpLocks/>
              </p:cNvGrpSpPr>
              <p:nvPr userDrawn="1"/>
            </p:nvGrpSpPr>
            <p:grpSpPr bwMode="auto">
              <a:xfrm>
                <a:off x="1681163" y="2378075"/>
                <a:ext cx="1230312" cy="215900"/>
                <a:chOff x="2648" y="200"/>
                <a:chExt cx="1938" cy="340"/>
              </a:xfrm>
            </p:grpSpPr>
            <p:pic>
              <p:nvPicPr>
                <p:cNvPr id="29" name="Picture 28">
                  <a:extLst>
                    <a:ext uri="{FF2B5EF4-FFF2-40B4-BE49-F238E27FC236}">
                      <a16:creationId xmlns:a16="http://schemas.microsoft.com/office/drawing/2014/main" id="{0EE28974-1B0A-4433-B877-0AC1B8D384A9}"/>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7">
                  <a:extLst>
                    <a:ext uri="{FF2B5EF4-FFF2-40B4-BE49-F238E27FC236}">
                      <a16:creationId xmlns:a16="http://schemas.microsoft.com/office/drawing/2014/main" id="{77D94751-6862-4A7E-A977-288242251AB3}"/>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6">
                  <a:extLst>
                    <a:ext uri="{FF2B5EF4-FFF2-40B4-BE49-F238E27FC236}">
                      <a16:creationId xmlns:a16="http://schemas.microsoft.com/office/drawing/2014/main" id="{10A1CA8D-573E-41C7-B999-2FB842B0A15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882605E9-B830-40AC-AF99-FE82E03482A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4">
                  <a:extLst>
                    <a:ext uri="{FF2B5EF4-FFF2-40B4-BE49-F238E27FC236}">
                      <a16:creationId xmlns:a16="http://schemas.microsoft.com/office/drawing/2014/main" id="{620F6893-163D-4321-96A3-6F3F9D374407}"/>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4" name="Freeform 23">
                  <a:extLst>
                    <a:ext uri="{FF2B5EF4-FFF2-40B4-BE49-F238E27FC236}">
                      <a16:creationId xmlns:a16="http://schemas.microsoft.com/office/drawing/2014/main" id="{2BFEC2F2-D5BB-4052-8D63-FA08AFBF64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5" name="Picture 22">
                  <a:extLst>
                    <a:ext uri="{FF2B5EF4-FFF2-40B4-BE49-F238E27FC236}">
                      <a16:creationId xmlns:a16="http://schemas.microsoft.com/office/drawing/2014/main" id="{E2D7DBC7-9A35-44FD-B137-CD000B22FB22}"/>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1">
                  <a:extLst>
                    <a:ext uri="{FF2B5EF4-FFF2-40B4-BE49-F238E27FC236}">
                      <a16:creationId xmlns:a16="http://schemas.microsoft.com/office/drawing/2014/main" id="{844AD543-D8B5-45CE-BEA3-11B065035EC8}"/>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0">
                  <a:extLst>
                    <a:ext uri="{FF2B5EF4-FFF2-40B4-BE49-F238E27FC236}">
                      <a16:creationId xmlns:a16="http://schemas.microsoft.com/office/drawing/2014/main" id="{D48E956F-63E9-40C3-B965-527D916BAB4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9">
                  <a:extLst>
                    <a:ext uri="{FF2B5EF4-FFF2-40B4-BE49-F238E27FC236}">
                      <a16:creationId xmlns:a16="http://schemas.microsoft.com/office/drawing/2014/main" id="{332CD10B-4AF3-4ED1-8F3D-B57B3A5EA22B}"/>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8">
                  <a:extLst>
                    <a:ext uri="{FF2B5EF4-FFF2-40B4-BE49-F238E27FC236}">
                      <a16:creationId xmlns:a16="http://schemas.microsoft.com/office/drawing/2014/main" id="{DBC795B8-823D-4C39-BEBB-60FEE6D31DCF}"/>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10">
                <a:extLst>
                  <a:ext uri="{FF2B5EF4-FFF2-40B4-BE49-F238E27FC236}">
                    <a16:creationId xmlns:a16="http://schemas.microsoft.com/office/drawing/2014/main" id="{8E6ABE34-BECA-4914-9EF3-C33EE19CDEB4}"/>
                  </a:ext>
                </a:extLst>
              </p:cNvPr>
              <p:cNvGrpSpPr>
                <a:grpSpLocks/>
              </p:cNvGrpSpPr>
              <p:nvPr userDrawn="1"/>
            </p:nvGrpSpPr>
            <p:grpSpPr bwMode="auto">
              <a:xfrm>
                <a:off x="3005138" y="2378075"/>
                <a:ext cx="635000" cy="215900"/>
                <a:chOff x="4732" y="200"/>
                <a:chExt cx="999" cy="340"/>
              </a:xfrm>
            </p:grpSpPr>
            <p:sp>
              <p:nvSpPr>
                <p:cNvPr id="23" name="AutoShape 16">
                  <a:extLst>
                    <a:ext uri="{FF2B5EF4-FFF2-40B4-BE49-F238E27FC236}">
                      <a16:creationId xmlns:a16="http://schemas.microsoft.com/office/drawing/2014/main" id="{60437F9B-BBCE-4E87-B637-39680255035C}"/>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5">
                  <a:extLst>
                    <a:ext uri="{FF2B5EF4-FFF2-40B4-BE49-F238E27FC236}">
                      <a16:creationId xmlns:a16="http://schemas.microsoft.com/office/drawing/2014/main" id="{603FFEF6-B0B4-40C1-A6F4-0283AF0F068E}"/>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4DCFC93B-5151-4737-B2B4-5B62EE0C96D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6" name="Picture 13">
                  <a:extLst>
                    <a:ext uri="{FF2B5EF4-FFF2-40B4-BE49-F238E27FC236}">
                      <a16:creationId xmlns:a16="http://schemas.microsoft.com/office/drawing/2014/main" id="{D3FF8919-BFD9-44F7-936C-70B231160B9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a:extLst>
                    <a:ext uri="{FF2B5EF4-FFF2-40B4-BE49-F238E27FC236}">
                      <a16:creationId xmlns:a16="http://schemas.microsoft.com/office/drawing/2014/main" id="{E93202EE-5E7F-42E0-98C2-700DCF3A2C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1">
                  <a:extLst>
                    <a:ext uri="{FF2B5EF4-FFF2-40B4-BE49-F238E27FC236}">
                      <a16:creationId xmlns:a16="http://schemas.microsoft.com/office/drawing/2014/main" id="{E43EE7B0-A052-41BB-BECC-706385D0B27B}"/>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50385600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rgbClr val="0C2A3E"/>
        </a:solidFill>
        <a:effectLst/>
      </p:bgPr>
    </p:bg>
    <p:spTree>
      <p:nvGrpSpPr>
        <p:cNvPr id="1" name=""/>
        <p:cNvGrpSpPr/>
        <p:nvPr/>
      </p:nvGrpSpPr>
      <p:grpSpPr>
        <a:xfrm>
          <a:off x="0" y="0"/>
          <a:ext cx="0" cy="0"/>
          <a:chOff x="0" y="0"/>
          <a:chExt cx="0" cy="0"/>
        </a:xfrm>
      </p:grpSpPr>
      <p:sp>
        <p:nvSpPr>
          <p:cNvPr id="43" name="Picture Placeholder 42">
            <a:extLst>
              <a:ext uri="{FF2B5EF4-FFF2-40B4-BE49-F238E27FC236}">
                <a16:creationId xmlns:a16="http://schemas.microsoft.com/office/drawing/2014/main" id="{7F9F1072-3504-4D38-B697-738B1281BED0}"/>
              </a:ext>
            </a:extLst>
          </p:cNvPr>
          <p:cNvSpPr>
            <a:spLocks noGrp="1"/>
          </p:cNvSpPr>
          <p:nvPr>
            <p:ph type="pic" sz="quarter" idx="10"/>
          </p:nvPr>
        </p:nvSpPr>
        <p:spPr>
          <a:xfrm>
            <a:off x="4506482" y="1116778"/>
            <a:ext cx="7669140" cy="3468869"/>
          </a:xfrm>
          <a:prstGeom prst="round2DiagRect">
            <a:avLst/>
          </a:prstGeom>
        </p:spPr>
        <p:txBody>
          <a:bodyPr/>
          <a:lstStyle/>
          <a:p>
            <a:endParaRPr lang="en-US"/>
          </a:p>
        </p:txBody>
      </p:sp>
      <p:sp>
        <p:nvSpPr>
          <p:cNvPr id="2" name="Rectangle 1">
            <a:extLst>
              <a:ext uri="{FF2B5EF4-FFF2-40B4-BE49-F238E27FC236}">
                <a16:creationId xmlns:a16="http://schemas.microsoft.com/office/drawing/2014/main" id="{441CE6B1-786C-4421-9004-F6F3C8490D3A}"/>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44A9D016-70A6-4D6B-BB2C-82E81FF5B57A}"/>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402425A8-E7DB-4F96-AEA6-60B78AE759BD}"/>
              </a:ext>
            </a:extLst>
          </p:cNvPr>
          <p:cNvGrpSpPr/>
          <p:nvPr userDrawn="1"/>
        </p:nvGrpSpPr>
        <p:grpSpPr>
          <a:xfrm>
            <a:off x="197134" y="142070"/>
            <a:ext cx="1745087" cy="1141608"/>
            <a:chOff x="124656" y="100330"/>
            <a:chExt cx="1895213" cy="1280760"/>
          </a:xfrm>
        </p:grpSpPr>
        <p:sp>
          <p:nvSpPr>
            <p:cNvPr id="5" name="AutoShape 2">
              <a:extLst>
                <a:ext uri="{FF2B5EF4-FFF2-40B4-BE49-F238E27FC236}">
                  <a16:creationId xmlns:a16="http://schemas.microsoft.com/office/drawing/2014/main" id="{F9553F74-0F44-4284-98B7-BE182162BC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6" name="Group 5">
              <a:extLst>
                <a:ext uri="{FF2B5EF4-FFF2-40B4-BE49-F238E27FC236}">
                  <a16:creationId xmlns:a16="http://schemas.microsoft.com/office/drawing/2014/main" id="{DB8B7008-6C62-4F04-A520-5C78750D4B52}"/>
                </a:ext>
              </a:extLst>
            </p:cNvPr>
            <p:cNvGrpSpPr/>
            <p:nvPr userDrawn="1"/>
          </p:nvGrpSpPr>
          <p:grpSpPr>
            <a:xfrm>
              <a:off x="124656" y="1195469"/>
              <a:ext cx="1895213" cy="185621"/>
              <a:chOff x="457200" y="2378075"/>
              <a:chExt cx="3182938" cy="215900"/>
            </a:xfrm>
          </p:grpSpPr>
          <p:grpSp>
            <p:nvGrpSpPr>
              <p:cNvPr id="7" name="Group 29">
                <a:extLst>
                  <a:ext uri="{FF2B5EF4-FFF2-40B4-BE49-F238E27FC236}">
                    <a16:creationId xmlns:a16="http://schemas.microsoft.com/office/drawing/2014/main" id="{BB23248B-B48D-43E2-B1E6-B5C006630C8F}"/>
                  </a:ext>
                </a:extLst>
              </p:cNvPr>
              <p:cNvGrpSpPr>
                <a:grpSpLocks/>
              </p:cNvGrpSpPr>
              <p:nvPr userDrawn="1"/>
            </p:nvGrpSpPr>
            <p:grpSpPr bwMode="auto">
              <a:xfrm>
                <a:off x="457200" y="2378075"/>
                <a:ext cx="206375" cy="212725"/>
                <a:chOff x="721" y="200"/>
                <a:chExt cx="326" cy="336"/>
              </a:xfrm>
            </p:grpSpPr>
            <p:sp>
              <p:nvSpPr>
                <p:cNvPr id="36" name="Freeform 31">
                  <a:extLst>
                    <a:ext uri="{FF2B5EF4-FFF2-40B4-BE49-F238E27FC236}">
                      <a16:creationId xmlns:a16="http://schemas.microsoft.com/office/drawing/2014/main" id="{39CB58BA-1BC8-4E30-BA7E-28C416F0C29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30">
                  <a:extLst>
                    <a:ext uri="{FF2B5EF4-FFF2-40B4-BE49-F238E27FC236}">
                      <a16:creationId xmlns:a16="http://schemas.microsoft.com/office/drawing/2014/main" id="{E0B9F683-1E1D-49C1-8BD6-B01A956B42D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FDD1DE02-0A23-41EB-A146-C836E83B9535}"/>
                  </a:ext>
                </a:extLst>
              </p:cNvPr>
              <p:cNvGrpSpPr>
                <a:grpSpLocks/>
              </p:cNvGrpSpPr>
              <p:nvPr userDrawn="1"/>
            </p:nvGrpSpPr>
            <p:grpSpPr bwMode="auto">
              <a:xfrm>
                <a:off x="747713" y="2378075"/>
                <a:ext cx="836612" cy="215900"/>
                <a:chOff x="1178" y="200"/>
                <a:chExt cx="1317" cy="340"/>
              </a:xfrm>
            </p:grpSpPr>
            <p:pic>
              <p:nvPicPr>
                <p:cNvPr id="28" name="Picture 9">
                  <a:extLst>
                    <a:ext uri="{FF2B5EF4-FFF2-40B4-BE49-F238E27FC236}">
                      <a16:creationId xmlns:a16="http://schemas.microsoft.com/office/drawing/2014/main" id="{0A08FA64-1959-49D7-A7B1-485298F7C55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a:extLst>
                    <a:ext uri="{FF2B5EF4-FFF2-40B4-BE49-F238E27FC236}">
                      <a16:creationId xmlns:a16="http://schemas.microsoft.com/office/drawing/2014/main" id="{75AB83D8-C6CE-4637-BE45-DE065060C2F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7">
                  <a:extLst>
                    <a:ext uri="{FF2B5EF4-FFF2-40B4-BE49-F238E27FC236}">
                      <a16:creationId xmlns:a16="http://schemas.microsoft.com/office/drawing/2014/main" id="{33592830-4FD1-49A8-B5B9-AFDDDF5C2D8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1" name="AutoShape 6">
                  <a:extLst>
                    <a:ext uri="{FF2B5EF4-FFF2-40B4-BE49-F238E27FC236}">
                      <a16:creationId xmlns:a16="http://schemas.microsoft.com/office/drawing/2014/main" id="{0FC3C3E7-CBB9-4670-AAB7-4493DFBE4D8F}"/>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2" name="Picture 5">
                  <a:extLst>
                    <a:ext uri="{FF2B5EF4-FFF2-40B4-BE49-F238E27FC236}">
                      <a16:creationId xmlns:a16="http://schemas.microsoft.com/office/drawing/2014/main" id="{D9ECB5C4-50E8-4DCF-A6DB-F5943BA947E0}"/>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A329E279-9C10-482B-ADBD-144218B09DC4}"/>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a:extLst>
                    <a:ext uri="{FF2B5EF4-FFF2-40B4-BE49-F238E27FC236}">
                      <a16:creationId xmlns:a16="http://schemas.microsoft.com/office/drawing/2014/main" id="{9F6CB889-8E1A-4DC8-9273-E3F164353BCF}"/>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021B010B-3267-4BD4-852C-6D691F775FA5}"/>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17">
                <a:extLst>
                  <a:ext uri="{FF2B5EF4-FFF2-40B4-BE49-F238E27FC236}">
                    <a16:creationId xmlns:a16="http://schemas.microsoft.com/office/drawing/2014/main" id="{6D3347C9-D658-44AA-89FE-A41122436AB4}"/>
                  </a:ext>
                </a:extLst>
              </p:cNvPr>
              <p:cNvGrpSpPr>
                <a:grpSpLocks/>
              </p:cNvGrpSpPr>
              <p:nvPr userDrawn="1"/>
            </p:nvGrpSpPr>
            <p:grpSpPr bwMode="auto">
              <a:xfrm>
                <a:off x="1681163" y="2378075"/>
                <a:ext cx="1230312" cy="215900"/>
                <a:chOff x="2648" y="200"/>
                <a:chExt cx="1938" cy="340"/>
              </a:xfrm>
            </p:grpSpPr>
            <p:pic>
              <p:nvPicPr>
                <p:cNvPr id="17" name="Picture 28">
                  <a:extLst>
                    <a:ext uri="{FF2B5EF4-FFF2-40B4-BE49-F238E27FC236}">
                      <a16:creationId xmlns:a16="http://schemas.microsoft.com/office/drawing/2014/main" id="{49A97D45-42A7-4EDF-A0DA-D9740DD6FB1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7">
                  <a:extLst>
                    <a:ext uri="{FF2B5EF4-FFF2-40B4-BE49-F238E27FC236}">
                      <a16:creationId xmlns:a16="http://schemas.microsoft.com/office/drawing/2014/main" id="{2A8EDA4F-DA22-4B9B-8CB0-1A9F09D1F44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6">
                  <a:extLst>
                    <a:ext uri="{FF2B5EF4-FFF2-40B4-BE49-F238E27FC236}">
                      <a16:creationId xmlns:a16="http://schemas.microsoft.com/office/drawing/2014/main" id="{0AB65CF6-E0EF-4E99-B922-35AE3E9BA62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4DF3B624-0BEB-46B2-B196-5727E38A527B}"/>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4">
                  <a:extLst>
                    <a:ext uri="{FF2B5EF4-FFF2-40B4-BE49-F238E27FC236}">
                      <a16:creationId xmlns:a16="http://schemas.microsoft.com/office/drawing/2014/main" id="{D94777A7-5E45-48AD-A0AA-FE50A5B525C0}"/>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2" name="Freeform 23">
                  <a:extLst>
                    <a:ext uri="{FF2B5EF4-FFF2-40B4-BE49-F238E27FC236}">
                      <a16:creationId xmlns:a16="http://schemas.microsoft.com/office/drawing/2014/main" id="{7A8C078F-02A2-434D-8C36-0A07C4DEB23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3" name="Picture 22">
                  <a:extLst>
                    <a:ext uri="{FF2B5EF4-FFF2-40B4-BE49-F238E27FC236}">
                      <a16:creationId xmlns:a16="http://schemas.microsoft.com/office/drawing/2014/main" id="{1A48AFE7-E054-4815-BEFF-5F5DA1D91A69}"/>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1">
                  <a:extLst>
                    <a:ext uri="{FF2B5EF4-FFF2-40B4-BE49-F238E27FC236}">
                      <a16:creationId xmlns:a16="http://schemas.microsoft.com/office/drawing/2014/main" id="{59E2C6E4-FD78-444B-9875-EF284C8A3750}"/>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0">
                  <a:extLst>
                    <a:ext uri="{FF2B5EF4-FFF2-40B4-BE49-F238E27FC236}">
                      <a16:creationId xmlns:a16="http://schemas.microsoft.com/office/drawing/2014/main" id="{7AB510BF-349A-49CF-ABCC-854C120A3B2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9">
                  <a:extLst>
                    <a:ext uri="{FF2B5EF4-FFF2-40B4-BE49-F238E27FC236}">
                      <a16:creationId xmlns:a16="http://schemas.microsoft.com/office/drawing/2014/main" id="{4E3CC5C7-1671-41DF-AE20-8017C10B68C7}"/>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8">
                  <a:extLst>
                    <a:ext uri="{FF2B5EF4-FFF2-40B4-BE49-F238E27FC236}">
                      <a16:creationId xmlns:a16="http://schemas.microsoft.com/office/drawing/2014/main" id="{5D13E931-CEEE-47B6-A99C-F0ACCFAEE79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10">
                <a:extLst>
                  <a:ext uri="{FF2B5EF4-FFF2-40B4-BE49-F238E27FC236}">
                    <a16:creationId xmlns:a16="http://schemas.microsoft.com/office/drawing/2014/main" id="{34A33C18-ED29-4EA5-9324-3D236FDE170B}"/>
                  </a:ext>
                </a:extLst>
              </p:cNvPr>
              <p:cNvGrpSpPr>
                <a:grpSpLocks/>
              </p:cNvGrpSpPr>
              <p:nvPr userDrawn="1"/>
            </p:nvGrpSpPr>
            <p:grpSpPr bwMode="auto">
              <a:xfrm>
                <a:off x="3005138" y="2378075"/>
                <a:ext cx="635000" cy="215900"/>
                <a:chOff x="4732" y="200"/>
                <a:chExt cx="999" cy="340"/>
              </a:xfrm>
            </p:grpSpPr>
            <p:sp>
              <p:nvSpPr>
                <p:cNvPr id="11" name="AutoShape 16">
                  <a:extLst>
                    <a:ext uri="{FF2B5EF4-FFF2-40B4-BE49-F238E27FC236}">
                      <a16:creationId xmlns:a16="http://schemas.microsoft.com/office/drawing/2014/main" id="{6C1D8A06-280E-4765-B1EC-C004450B959F}"/>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2" name="Picture 15">
                  <a:extLst>
                    <a:ext uri="{FF2B5EF4-FFF2-40B4-BE49-F238E27FC236}">
                      <a16:creationId xmlns:a16="http://schemas.microsoft.com/office/drawing/2014/main" id="{622685E4-E8A0-4DC4-A3CF-D5E151EB8BF8}"/>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E5EE7E2B-6641-4B6D-BA53-F4DA80B7D8F2}"/>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4" name="Picture 13">
                  <a:extLst>
                    <a:ext uri="{FF2B5EF4-FFF2-40B4-BE49-F238E27FC236}">
                      <a16:creationId xmlns:a16="http://schemas.microsoft.com/office/drawing/2014/main" id="{093F2D83-CD01-4B16-8ADC-EFF5A571BF8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a:extLst>
                    <a:ext uri="{FF2B5EF4-FFF2-40B4-BE49-F238E27FC236}">
                      <a16:creationId xmlns:a16="http://schemas.microsoft.com/office/drawing/2014/main" id="{1B7CA761-64C9-44CF-92CE-6C328C5FEE55}"/>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a:extLst>
                    <a:ext uri="{FF2B5EF4-FFF2-40B4-BE49-F238E27FC236}">
                      <a16:creationId xmlns:a16="http://schemas.microsoft.com/office/drawing/2014/main" id="{FDBBBA3A-FD4A-4D29-9F00-2E930281A5E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9855756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0C2A3E"/>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13428B2-641B-4C73-BC7C-9D0A4FD76DC6}"/>
              </a:ext>
            </a:extLst>
          </p:cNvPr>
          <p:cNvSpPr>
            <a:spLocks noGrp="1"/>
          </p:cNvSpPr>
          <p:nvPr>
            <p:ph type="pic" sz="quarter" idx="10"/>
          </p:nvPr>
        </p:nvSpPr>
        <p:spPr>
          <a:xfrm>
            <a:off x="5683559" y="1129902"/>
            <a:ext cx="6508441" cy="5396857"/>
          </a:xfrm>
          <a:prstGeom prst="round2DiagRect">
            <a:avLst/>
          </a:prstGeom>
        </p:spPr>
        <p:txBody>
          <a:bodyPr/>
          <a:lstStyle/>
          <a:p>
            <a:endParaRPr lang="en-US"/>
          </a:p>
        </p:txBody>
      </p:sp>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9E634CD-EE26-41FF-9E8C-8FD828CA9077}"/>
              </a:ext>
            </a:extLst>
          </p:cNvPr>
          <p:cNvGrpSpPr/>
          <p:nvPr userDrawn="1"/>
        </p:nvGrpSpPr>
        <p:grpSpPr>
          <a:xfrm>
            <a:off x="197134" y="142070"/>
            <a:ext cx="1745087" cy="1141608"/>
            <a:chOff x="124656" y="100330"/>
            <a:chExt cx="1895213" cy="1280760"/>
          </a:xfrm>
        </p:grpSpPr>
        <p:sp>
          <p:nvSpPr>
            <p:cNvPr id="8" name="AutoShape 2">
              <a:extLst>
                <a:ext uri="{FF2B5EF4-FFF2-40B4-BE49-F238E27FC236}">
                  <a16:creationId xmlns:a16="http://schemas.microsoft.com/office/drawing/2014/main" id="{E9EFC301-B7DE-4669-A7AC-37CE7E64DF7C}"/>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9" name="Group 8">
              <a:extLst>
                <a:ext uri="{FF2B5EF4-FFF2-40B4-BE49-F238E27FC236}">
                  <a16:creationId xmlns:a16="http://schemas.microsoft.com/office/drawing/2014/main" id="{3522E272-2168-4293-A286-ED3653FEBA24}"/>
                </a:ext>
              </a:extLst>
            </p:cNvPr>
            <p:cNvGrpSpPr/>
            <p:nvPr userDrawn="1"/>
          </p:nvGrpSpPr>
          <p:grpSpPr>
            <a:xfrm>
              <a:off x="124656" y="1195469"/>
              <a:ext cx="1895213" cy="185621"/>
              <a:chOff x="457200" y="2378075"/>
              <a:chExt cx="3182938" cy="215900"/>
            </a:xfrm>
          </p:grpSpPr>
          <p:grpSp>
            <p:nvGrpSpPr>
              <p:cNvPr id="11" name="Group 29">
                <a:extLst>
                  <a:ext uri="{FF2B5EF4-FFF2-40B4-BE49-F238E27FC236}">
                    <a16:creationId xmlns:a16="http://schemas.microsoft.com/office/drawing/2014/main" id="{7B8C6233-B861-4D8B-9D74-BEAB76CC295E}"/>
                  </a:ext>
                </a:extLst>
              </p:cNvPr>
              <p:cNvGrpSpPr>
                <a:grpSpLocks/>
              </p:cNvGrpSpPr>
              <p:nvPr userDrawn="1"/>
            </p:nvGrpSpPr>
            <p:grpSpPr bwMode="auto">
              <a:xfrm>
                <a:off x="457200" y="2378075"/>
                <a:ext cx="206375" cy="212725"/>
                <a:chOff x="721" y="200"/>
                <a:chExt cx="326" cy="336"/>
              </a:xfrm>
            </p:grpSpPr>
            <p:sp>
              <p:nvSpPr>
                <p:cNvPr id="40" name="Freeform 31">
                  <a:extLst>
                    <a:ext uri="{FF2B5EF4-FFF2-40B4-BE49-F238E27FC236}">
                      <a16:creationId xmlns:a16="http://schemas.microsoft.com/office/drawing/2014/main" id="{42F788FA-B1D3-477F-BE99-1CA3C8034553}"/>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 name="Picture 30">
                  <a:extLst>
                    <a:ext uri="{FF2B5EF4-FFF2-40B4-BE49-F238E27FC236}">
                      <a16:creationId xmlns:a16="http://schemas.microsoft.com/office/drawing/2014/main" id="{A1859D86-6827-48DF-A811-B66F76D5570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
                <a:extLst>
                  <a:ext uri="{FF2B5EF4-FFF2-40B4-BE49-F238E27FC236}">
                    <a16:creationId xmlns:a16="http://schemas.microsoft.com/office/drawing/2014/main" id="{1EA2DCF4-58F7-4962-BBCF-4A98365EE718}"/>
                  </a:ext>
                </a:extLst>
              </p:cNvPr>
              <p:cNvGrpSpPr>
                <a:grpSpLocks/>
              </p:cNvGrpSpPr>
              <p:nvPr userDrawn="1"/>
            </p:nvGrpSpPr>
            <p:grpSpPr bwMode="auto">
              <a:xfrm>
                <a:off x="747713" y="2378075"/>
                <a:ext cx="836612" cy="215900"/>
                <a:chOff x="1178" y="200"/>
                <a:chExt cx="1317" cy="340"/>
              </a:xfrm>
            </p:grpSpPr>
            <p:pic>
              <p:nvPicPr>
                <p:cNvPr id="32" name="Picture 9">
                  <a:extLst>
                    <a:ext uri="{FF2B5EF4-FFF2-40B4-BE49-F238E27FC236}">
                      <a16:creationId xmlns:a16="http://schemas.microsoft.com/office/drawing/2014/main" id="{7C969F57-0A42-4EE3-A600-19EE93A8335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a:extLst>
                    <a:ext uri="{FF2B5EF4-FFF2-40B4-BE49-F238E27FC236}">
                      <a16:creationId xmlns:a16="http://schemas.microsoft.com/office/drawing/2014/main" id="{921A788F-B432-4EBE-88C4-F8DC60F76C2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7">
                  <a:extLst>
                    <a:ext uri="{FF2B5EF4-FFF2-40B4-BE49-F238E27FC236}">
                      <a16:creationId xmlns:a16="http://schemas.microsoft.com/office/drawing/2014/main" id="{AC9806B9-A5A7-4725-87AC-89A5649129B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5" name="AutoShape 6">
                  <a:extLst>
                    <a:ext uri="{FF2B5EF4-FFF2-40B4-BE49-F238E27FC236}">
                      <a16:creationId xmlns:a16="http://schemas.microsoft.com/office/drawing/2014/main" id="{2CEC71A0-CECD-4DFA-89D9-E00ECCF6891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6" name="Picture 5">
                  <a:extLst>
                    <a:ext uri="{FF2B5EF4-FFF2-40B4-BE49-F238E27FC236}">
                      <a16:creationId xmlns:a16="http://schemas.microsoft.com/office/drawing/2014/main" id="{AE989C65-B94B-4A18-8AFA-59BB728BED9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D3B8C236-E6BA-492F-9ABB-25D292D6AA4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a:extLst>
                    <a:ext uri="{FF2B5EF4-FFF2-40B4-BE49-F238E27FC236}">
                      <a16:creationId xmlns:a16="http://schemas.microsoft.com/office/drawing/2014/main" id="{2C89ABDA-265D-4002-9BC7-5960957CCBB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C72A2EE1-3E3E-4D15-9D03-C002082E665D}"/>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7">
                <a:extLst>
                  <a:ext uri="{FF2B5EF4-FFF2-40B4-BE49-F238E27FC236}">
                    <a16:creationId xmlns:a16="http://schemas.microsoft.com/office/drawing/2014/main" id="{1BAFCDFF-7D65-41B3-B832-D05A3A739F0A}"/>
                  </a:ext>
                </a:extLst>
              </p:cNvPr>
              <p:cNvGrpSpPr>
                <a:grpSpLocks/>
              </p:cNvGrpSpPr>
              <p:nvPr userDrawn="1"/>
            </p:nvGrpSpPr>
            <p:grpSpPr bwMode="auto">
              <a:xfrm>
                <a:off x="1681163" y="2378075"/>
                <a:ext cx="1230312" cy="215900"/>
                <a:chOff x="2648" y="200"/>
                <a:chExt cx="1938" cy="340"/>
              </a:xfrm>
            </p:grpSpPr>
            <p:pic>
              <p:nvPicPr>
                <p:cNvPr id="21" name="Picture 28">
                  <a:extLst>
                    <a:ext uri="{FF2B5EF4-FFF2-40B4-BE49-F238E27FC236}">
                      <a16:creationId xmlns:a16="http://schemas.microsoft.com/office/drawing/2014/main" id="{7A7CE096-3F42-4AC2-B4F4-8EA9DBDF884F}"/>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7">
                  <a:extLst>
                    <a:ext uri="{FF2B5EF4-FFF2-40B4-BE49-F238E27FC236}">
                      <a16:creationId xmlns:a16="http://schemas.microsoft.com/office/drawing/2014/main" id="{AA0F4680-598E-4495-A17F-6B53EABDC84F}"/>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6">
                  <a:extLst>
                    <a:ext uri="{FF2B5EF4-FFF2-40B4-BE49-F238E27FC236}">
                      <a16:creationId xmlns:a16="http://schemas.microsoft.com/office/drawing/2014/main" id="{D6AC7FDA-326C-4B34-B6AD-AC5D7231243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5">
                  <a:extLst>
                    <a:ext uri="{FF2B5EF4-FFF2-40B4-BE49-F238E27FC236}">
                      <a16:creationId xmlns:a16="http://schemas.microsoft.com/office/drawing/2014/main" id="{5C9DFA63-CC1B-4A42-A313-D9A6DA154E0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9CAC01D2-DFD6-4CA3-96E7-971E9BBE0EA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6" name="Freeform 23">
                  <a:extLst>
                    <a:ext uri="{FF2B5EF4-FFF2-40B4-BE49-F238E27FC236}">
                      <a16:creationId xmlns:a16="http://schemas.microsoft.com/office/drawing/2014/main" id="{0E7EF964-05E7-4523-B466-9410E3EA91C2}"/>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7" name="Picture 22">
                  <a:extLst>
                    <a:ext uri="{FF2B5EF4-FFF2-40B4-BE49-F238E27FC236}">
                      <a16:creationId xmlns:a16="http://schemas.microsoft.com/office/drawing/2014/main" id="{C9B9E11D-A317-43BE-A980-BA130B0F379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1">
                  <a:extLst>
                    <a:ext uri="{FF2B5EF4-FFF2-40B4-BE49-F238E27FC236}">
                      <a16:creationId xmlns:a16="http://schemas.microsoft.com/office/drawing/2014/main" id="{9AF79DF7-3DDD-49C7-AF2A-F4480A38496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0">
                  <a:extLst>
                    <a:ext uri="{FF2B5EF4-FFF2-40B4-BE49-F238E27FC236}">
                      <a16:creationId xmlns:a16="http://schemas.microsoft.com/office/drawing/2014/main" id="{3363910F-DE90-4ECF-A589-988999293811}"/>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9">
                  <a:extLst>
                    <a:ext uri="{FF2B5EF4-FFF2-40B4-BE49-F238E27FC236}">
                      <a16:creationId xmlns:a16="http://schemas.microsoft.com/office/drawing/2014/main" id="{4BFA3F61-5309-402F-9D08-0ECA5C647711}"/>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8">
                  <a:extLst>
                    <a:ext uri="{FF2B5EF4-FFF2-40B4-BE49-F238E27FC236}">
                      <a16:creationId xmlns:a16="http://schemas.microsoft.com/office/drawing/2014/main" id="{B2C27B65-5F90-48D3-B372-9AB52B5F736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0">
                <a:extLst>
                  <a:ext uri="{FF2B5EF4-FFF2-40B4-BE49-F238E27FC236}">
                    <a16:creationId xmlns:a16="http://schemas.microsoft.com/office/drawing/2014/main" id="{602777F5-7768-4E0B-9CEE-CF55CCD206E9}"/>
                  </a:ext>
                </a:extLst>
              </p:cNvPr>
              <p:cNvGrpSpPr>
                <a:grpSpLocks/>
              </p:cNvGrpSpPr>
              <p:nvPr userDrawn="1"/>
            </p:nvGrpSpPr>
            <p:grpSpPr bwMode="auto">
              <a:xfrm>
                <a:off x="3005138" y="2378075"/>
                <a:ext cx="635000" cy="215900"/>
                <a:chOff x="4732" y="200"/>
                <a:chExt cx="999" cy="340"/>
              </a:xfrm>
            </p:grpSpPr>
            <p:sp>
              <p:nvSpPr>
                <p:cNvPr id="15" name="AutoShape 16">
                  <a:extLst>
                    <a:ext uri="{FF2B5EF4-FFF2-40B4-BE49-F238E27FC236}">
                      <a16:creationId xmlns:a16="http://schemas.microsoft.com/office/drawing/2014/main" id="{29539FDD-415A-4A22-8D91-0DDEA33DB3C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6" name="Picture 15">
                  <a:extLst>
                    <a:ext uri="{FF2B5EF4-FFF2-40B4-BE49-F238E27FC236}">
                      <a16:creationId xmlns:a16="http://schemas.microsoft.com/office/drawing/2014/main" id="{781788E6-DE5B-4AC6-B9E1-2F9D15C4CF0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03A89AD5-35F1-416A-920F-8A8661676D01}"/>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3">
                  <a:extLst>
                    <a:ext uri="{FF2B5EF4-FFF2-40B4-BE49-F238E27FC236}">
                      <a16:creationId xmlns:a16="http://schemas.microsoft.com/office/drawing/2014/main" id="{5B133286-411A-4729-AF50-112119357EB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a:extLst>
                    <a:ext uri="{FF2B5EF4-FFF2-40B4-BE49-F238E27FC236}">
                      <a16:creationId xmlns:a16="http://schemas.microsoft.com/office/drawing/2014/main" id="{CD63864B-6C14-4901-8408-DB49E0BE25F4}"/>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1">
                  <a:extLst>
                    <a:ext uri="{FF2B5EF4-FFF2-40B4-BE49-F238E27FC236}">
                      <a16:creationId xmlns:a16="http://schemas.microsoft.com/office/drawing/2014/main" id="{DC8F3F82-6DE0-4A83-A6A8-DF1D0D2D6B0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90769923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0C2A3E"/>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art Placeholder 2">
            <a:extLst>
              <a:ext uri="{FF2B5EF4-FFF2-40B4-BE49-F238E27FC236}">
                <a16:creationId xmlns:a16="http://schemas.microsoft.com/office/drawing/2014/main" id="{D5F14D94-9E91-4039-8717-05BEF7F019AE}"/>
              </a:ext>
            </a:extLst>
          </p:cNvPr>
          <p:cNvSpPr>
            <a:spLocks noGrp="1"/>
          </p:cNvSpPr>
          <p:nvPr>
            <p:ph type="chart" sz="quarter" idx="10"/>
          </p:nvPr>
        </p:nvSpPr>
        <p:spPr>
          <a:xfrm>
            <a:off x="560363" y="2110157"/>
            <a:ext cx="11071274" cy="2954209"/>
          </a:xfrm>
          <a:prstGeom prst="rect">
            <a:avLst/>
          </a:prstGeom>
        </p:spPr>
        <p:txBody>
          <a:bodyPr/>
          <a:lstStyle/>
          <a:p>
            <a:endParaRPr lang="en-US" dirty="0"/>
          </a:p>
        </p:txBody>
      </p:sp>
      <p:grpSp>
        <p:nvGrpSpPr>
          <p:cNvPr id="22" name="Group 21">
            <a:extLst>
              <a:ext uri="{FF2B5EF4-FFF2-40B4-BE49-F238E27FC236}">
                <a16:creationId xmlns:a16="http://schemas.microsoft.com/office/drawing/2014/main" id="{B4C6D875-33E9-4B02-B907-4DC905DBB996}"/>
              </a:ext>
            </a:extLst>
          </p:cNvPr>
          <p:cNvGrpSpPr/>
          <p:nvPr userDrawn="1"/>
        </p:nvGrpSpPr>
        <p:grpSpPr>
          <a:xfrm>
            <a:off x="197134" y="142070"/>
            <a:ext cx="1745087" cy="1141608"/>
            <a:chOff x="124656" y="100330"/>
            <a:chExt cx="1895213" cy="1280760"/>
          </a:xfrm>
        </p:grpSpPr>
        <p:sp>
          <p:nvSpPr>
            <p:cNvPr id="7" name="AutoShape 2">
              <a:extLst>
                <a:ext uri="{FF2B5EF4-FFF2-40B4-BE49-F238E27FC236}">
                  <a16:creationId xmlns:a16="http://schemas.microsoft.com/office/drawing/2014/main" id="{3F364AF0-B7E2-4500-9566-75AB7C61A1C7}"/>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21" name="Group 20">
              <a:extLst>
                <a:ext uri="{FF2B5EF4-FFF2-40B4-BE49-F238E27FC236}">
                  <a16:creationId xmlns:a16="http://schemas.microsoft.com/office/drawing/2014/main" id="{C020E4ED-5172-4820-9373-D5E586566575}"/>
                </a:ext>
              </a:extLst>
            </p:cNvPr>
            <p:cNvGrpSpPr/>
            <p:nvPr userDrawn="1"/>
          </p:nvGrpSpPr>
          <p:grpSpPr>
            <a:xfrm>
              <a:off x="124656" y="1195469"/>
              <a:ext cx="1895213" cy="185621"/>
              <a:chOff x="457200" y="2378075"/>
              <a:chExt cx="3182938" cy="215900"/>
            </a:xfrm>
          </p:grpSpPr>
          <p:grpSp>
            <p:nvGrpSpPr>
              <p:cNvPr id="4" name="Group 29">
                <a:extLst>
                  <a:ext uri="{FF2B5EF4-FFF2-40B4-BE49-F238E27FC236}">
                    <a16:creationId xmlns:a16="http://schemas.microsoft.com/office/drawing/2014/main" id="{B7BECD25-56D0-45EA-B89B-82824102EDF6}"/>
                  </a:ext>
                </a:extLst>
              </p:cNvPr>
              <p:cNvGrpSpPr>
                <a:grpSpLocks/>
              </p:cNvGrpSpPr>
              <p:nvPr userDrawn="1"/>
            </p:nvGrpSpPr>
            <p:grpSpPr bwMode="auto">
              <a:xfrm>
                <a:off x="457200" y="2378075"/>
                <a:ext cx="206375" cy="212725"/>
                <a:chOff x="721" y="200"/>
                <a:chExt cx="326" cy="336"/>
              </a:xfrm>
            </p:grpSpPr>
            <p:sp>
              <p:nvSpPr>
                <p:cNvPr id="5" name="Freeform 31">
                  <a:extLst>
                    <a:ext uri="{FF2B5EF4-FFF2-40B4-BE49-F238E27FC236}">
                      <a16:creationId xmlns:a16="http://schemas.microsoft.com/office/drawing/2014/main" id="{6557DC48-E601-41BC-981B-69AE97AD33B2}"/>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8" name="Picture 30">
                  <a:extLst>
                    <a:ext uri="{FF2B5EF4-FFF2-40B4-BE49-F238E27FC236}">
                      <a16:creationId xmlns:a16="http://schemas.microsoft.com/office/drawing/2014/main" id="{59437464-B872-4831-8A7A-41B83717BB3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B0D21A31-7F4F-499C-83EE-BBAE8D697EEB}"/>
                  </a:ext>
                </a:extLst>
              </p:cNvPr>
              <p:cNvGrpSpPr>
                <a:grpSpLocks/>
              </p:cNvGrpSpPr>
              <p:nvPr userDrawn="1"/>
            </p:nvGrpSpPr>
            <p:grpSpPr bwMode="auto">
              <a:xfrm>
                <a:off x="747713" y="2378075"/>
                <a:ext cx="836612" cy="215900"/>
                <a:chOff x="1178" y="200"/>
                <a:chExt cx="1317" cy="340"/>
              </a:xfrm>
            </p:grpSpPr>
            <p:pic>
              <p:nvPicPr>
                <p:cNvPr id="2057" name="Picture 9">
                  <a:extLst>
                    <a:ext uri="{FF2B5EF4-FFF2-40B4-BE49-F238E27FC236}">
                      <a16:creationId xmlns:a16="http://schemas.microsoft.com/office/drawing/2014/main" id="{C6E89D85-5FAA-4D3C-BB64-58B37EB7582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778F0FB4-4815-4C83-BD85-84C9A51EF47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a:extLst>
                    <a:ext uri="{FF2B5EF4-FFF2-40B4-BE49-F238E27FC236}">
                      <a16:creationId xmlns:a16="http://schemas.microsoft.com/office/drawing/2014/main" id="{2F26272E-102F-4B8A-8965-CDF09A9F0C9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6">
                  <a:extLst>
                    <a:ext uri="{FF2B5EF4-FFF2-40B4-BE49-F238E27FC236}">
                      <a16:creationId xmlns:a16="http://schemas.microsoft.com/office/drawing/2014/main" id="{77E4B3A3-39F1-4692-9ECE-5BDA679F21E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53" name="Picture 5">
                  <a:extLst>
                    <a:ext uri="{FF2B5EF4-FFF2-40B4-BE49-F238E27FC236}">
                      <a16:creationId xmlns:a16="http://schemas.microsoft.com/office/drawing/2014/main" id="{DBEBB03D-BAB5-43C2-8DDC-85267556FCB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C17AFF9-803F-4660-A975-2DD2F59F130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5F15900A-D74F-447B-B63A-10A393001CC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2D3D9709-239E-4748-9415-FC513538FF8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7">
                <a:extLst>
                  <a:ext uri="{FF2B5EF4-FFF2-40B4-BE49-F238E27FC236}">
                    <a16:creationId xmlns:a16="http://schemas.microsoft.com/office/drawing/2014/main" id="{B473683E-684F-4BDE-BFB2-8A34E2428E81}"/>
                  </a:ext>
                </a:extLst>
              </p:cNvPr>
              <p:cNvGrpSpPr>
                <a:grpSpLocks/>
              </p:cNvGrpSpPr>
              <p:nvPr userDrawn="1"/>
            </p:nvGrpSpPr>
            <p:grpSpPr bwMode="auto">
              <a:xfrm>
                <a:off x="1681163" y="2378075"/>
                <a:ext cx="1230312" cy="215900"/>
                <a:chOff x="2648" y="200"/>
                <a:chExt cx="1938" cy="340"/>
              </a:xfrm>
            </p:grpSpPr>
            <p:pic>
              <p:nvPicPr>
                <p:cNvPr id="2076" name="Picture 28">
                  <a:extLst>
                    <a:ext uri="{FF2B5EF4-FFF2-40B4-BE49-F238E27FC236}">
                      <a16:creationId xmlns:a16="http://schemas.microsoft.com/office/drawing/2014/main" id="{04D1D478-DAEC-4118-B647-393CA3268D5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75" name="Picture 27">
                  <a:extLst>
                    <a:ext uri="{FF2B5EF4-FFF2-40B4-BE49-F238E27FC236}">
                      <a16:creationId xmlns:a16="http://schemas.microsoft.com/office/drawing/2014/main" id="{78AC251F-D679-45BC-86DF-326A647E7C7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a:extLst>
                    <a:ext uri="{FF2B5EF4-FFF2-40B4-BE49-F238E27FC236}">
                      <a16:creationId xmlns:a16="http://schemas.microsoft.com/office/drawing/2014/main" id="{55FCB41A-DB10-4079-ACED-708ACFB680E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25">
                  <a:extLst>
                    <a:ext uri="{FF2B5EF4-FFF2-40B4-BE49-F238E27FC236}">
                      <a16:creationId xmlns:a16="http://schemas.microsoft.com/office/drawing/2014/main" id="{0E978DEA-379D-438D-9FAF-6A07889958D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a:extLst>
                    <a:ext uri="{FF2B5EF4-FFF2-40B4-BE49-F238E27FC236}">
                      <a16:creationId xmlns:a16="http://schemas.microsoft.com/office/drawing/2014/main" id="{D75B7473-04C9-4B17-88B7-54C22259A94C}"/>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23">
                  <a:extLst>
                    <a:ext uri="{FF2B5EF4-FFF2-40B4-BE49-F238E27FC236}">
                      <a16:creationId xmlns:a16="http://schemas.microsoft.com/office/drawing/2014/main" id="{E9D1B15A-D368-46C6-804C-33525C508663}"/>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0" name="Picture 22">
                  <a:extLst>
                    <a:ext uri="{FF2B5EF4-FFF2-40B4-BE49-F238E27FC236}">
                      <a16:creationId xmlns:a16="http://schemas.microsoft.com/office/drawing/2014/main" id="{26A0A89A-8FD9-4F22-AAE9-AB146F7F89EC}"/>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a:extLst>
                    <a:ext uri="{FF2B5EF4-FFF2-40B4-BE49-F238E27FC236}">
                      <a16:creationId xmlns:a16="http://schemas.microsoft.com/office/drawing/2014/main" id="{F2CE464D-1026-4CCB-8213-A259C8AAD82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a:extLst>
                    <a:ext uri="{FF2B5EF4-FFF2-40B4-BE49-F238E27FC236}">
                      <a16:creationId xmlns:a16="http://schemas.microsoft.com/office/drawing/2014/main" id="{7EC3412F-7B8A-4AD0-85A6-122A73505D4C}"/>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a:extLst>
                    <a:ext uri="{FF2B5EF4-FFF2-40B4-BE49-F238E27FC236}">
                      <a16:creationId xmlns:a16="http://schemas.microsoft.com/office/drawing/2014/main" id="{891FDAB9-5B5E-4A31-9038-7DB7C5F630E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a:extLst>
                    <a:ext uri="{FF2B5EF4-FFF2-40B4-BE49-F238E27FC236}">
                      <a16:creationId xmlns:a16="http://schemas.microsoft.com/office/drawing/2014/main" id="{083EDB7D-B07F-484C-BBD8-065E280E44BC}"/>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0">
                <a:extLst>
                  <a:ext uri="{FF2B5EF4-FFF2-40B4-BE49-F238E27FC236}">
                    <a16:creationId xmlns:a16="http://schemas.microsoft.com/office/drawing/2014/main" id="{18A9CE66-5724-4958-82C4-D6928B350A50}"/>
                  </a:ext>
                </a:extLst>
              </p:cNvPr>
              <p:cNvGrpSpPr>
                <a:grpSpLocks/>
              </p:cNvGrpSpPr>
              <p:nvPr userDrawn="1"/>
            </p:nvGrpSpPr>
            <p:grpSpPr bwMode="auto">
              <a:xfrm>
                <a:off x="3005138" y="2378075"/>
                <a:ext cx="635000" cy="215900"/>
                <a:chOff x="4732" y="200"/>
                <a:chExt cx="999" cy="340"/>
              </a:xfrm>
            </p:grpSpPr>
            <p:sp>
              <p:nvSpPr>
                <p:cNvPr id="14" name="AutoShape 16">
                  <a:extLst>
                    <a:ext uri="{FF2B5EF4-FFF2-40B4-BE49-F238E27FC236}">
                      <a16:creationId xmlns:a16="http://schemas.microsoft.com/office/drawing/2014/main" id="{4D343F86-7E3C-44CA-AE09-45B6793137D4}"/>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3" name="Picture 15">
                  <a:extLst>
                    <a:ext uri="{FF2B5EF4-FFF2-40B4-BE49-F238E27FC236}">
                      <a16:creationId xmlns:a16="http://schemas.microsoft.com/office/drawing/2014/main" id="{E4DC2C48-6D70-4DEF-B5E6-2752B6B6EF86}"/>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C4E42F4-2EE6-4732-8BF7-14BE93517168}"/>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1" name="Picture 13">
                  <a:extLst>
                    <a:ext uri="{FF2B5EF4-FFF2-40B4-BE49-F238E27FC236}">
                      <a16:creationId xmlns:a16="http://schemas.microsoft.com/office/drawing/2014/main" id="{CDFA4084-543C-47E2-93D5-86E60F37373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25DB4FB1-0858-4577-9412-5B4FED54B0F9}"/>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a:extLst>
                    <a:ext uri="{FF2B5EF4-FFF2-40B4-BE49-F238E27FC236}">
                      <a16:creationId xmlns:a16="http://schemas.microsoft.com/office/drawing/2014/main" id="{31F49AF8-1388-4EA0-872B-E9C9EE5684D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18" name="Rectangle 34">
            <a:extLst>
              <a:ext uri="{FF2B5EF4-FFF2-40B4-BE49-F238E27FC236}">
                <a16:creationId xmlns:a16="http://schemas.microsoft.com/office/drawing/2014/main" id="{D8AD3507-1D8A-4A0B-A141-87BD39E8691C}"/>
              </a:ext>
            </a:extLst>
          </p:cNvPr>
          <p:cNvSpPr>
            <a:spLocks noChangeArrowheads="1"/>
          </p:cNvSpPr>
          <p:nvPr userDrawn="1"/>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35">
            <a:extLst>
              <a:ext uri="{FF2B5EF4-FFF2-40B4-BE49-F238E27FC236}">
                <a16:creationId xmlns:a16="http://schemas.microsoft.com/office/drawing/2014/main" id="{07473A85-AB0A-43FF-BBF6-A25731CFF19A}"/>
              </a:ext>
            </a:extLst>
          </p:cNvPr>
          <p:cNvSpPr>
            <a:spLocks noChangeArrowheads="1"/>
          </p:cNvSpPr>
          <p:nvPr userDrawn="1"/>
        </p:nvSpPr>
        <p:spPr bwMode="auto">
          <a:xfrm>
            <a:off x="101600" y="22510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0" name="Rectangle 36">
            <a:extLst>
              <a:ext uri="{FF2B5EF4-FFF2-40B4-BE49-F238E27FC236}">
                <a16:creationId xmlns:a16="http://schemas.microsoft.com/office/drawing/2014/main" id="{48E9E4AE-CF66-4913-B215-5F98320E056A}"/>
              </a:ext>
            </a:extLst>
          </p:cNvPr>
          <p:cNvSpPr>
            <a:spLocks noChangeArrowheads="1"/>
          </p:cNvSpPr>
          <p:nvPr userDrawn="1"/>
        </p:nvSpPr>
        <p:spPr bwMode="auto">
          <a:xfrm>
            <a:off x="0" y="22526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a:ln>
                  <a:noFill/>
                </a:ln>
                <a:solidFill>
                  <a:schemeClr val="tx1"/>
                </a:solidFill>
                <a:effectLst/>
                <a:latin typeface="Arial" panose="020B0604020202020204" pitchFamily="34" charset="0"/>
                <a:ea typeface="Verdana" panose="020B0604030504040204" pitchFamily="34" charset="0"/>
                <a:cs typeface="Verdana" panose="020B0604030504040204" pitchFamily="34" charset="0"/>
              </a:rPr>
            </a:br>
            <a:endParaRPr kumimoji="0" lang="en-US" altLang="en-US" sz="11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0948549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2_Title Slide">
    <p:bg>
      <p:bgPr>
        <a:solidFill>
          <a:srgbClr val="0C2A3E"/>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25EAD5B-06FA-4EB3-9188-0D12C3A1CC3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446054A-4AD6-4895-9EB0-D6107CB90CA1}"/>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D3161E8B-35E0-4C07-BFA3-52A21D33F349}"/>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1" name="Group 10">
              <a:extLst>
                <a:ext uri="{FF2B5EF4-FFF2-40B4-BE49-F238E27FC236}">
                  <a16:creationId xmlns:a16="http://schemas.microsoft.com/office/drawing/2014/main" id="{BFA011AD-0418-43AA-8F3A-AA0424C62FEC}"/>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2026F66D-1917-496C-AAEE-F262EED3EC13}"/>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220065EA-3095-4475-9A2C-4EBE594F5DD5}"/>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8666CEE1-FAC7-449A-84F4-E98235D95D1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59B2B835-D3D9-4BF9-936F-9344B97BC2C5}"/>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0027DFB5-84CD-4C81-95FD-6403C3D74E0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E28923C4-2222-4D8B-A4EA-04950D4C955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575DC31F-24CA-41DE-9088-8214A871D3D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83529EFA-F4D6-44B8-8474-491ADE35D0B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958C09FB-B679-449E-B65F-FA005B9924E9}"/>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6C1713BC-5E09-4E3C-9CD7-4CC88DDFFDC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4FEAB8B2-6C6B-4DBA-BAC6-D9D3BB582E4F}"/>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C0DF81AA-514A-43B8-B95B-F5CFA1B4074C}"/>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41F773C6-88DF-4295-8A8D-0B4F7457DB7B}"/>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47AE33AA-7926-4523-AFA4-D0D008ED7951}"/>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43E657DF-AB9F-4881-BAA4-BA9835AD729A}"/>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4B459FF1-610B-436D-B035-1A8C5531D33F}"/>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5">
                  <a:extLst>
                    <a:ext uri="{FF2B5EF4-FFF2-40B4-BE49-F238E27FC236}">
                      <a16:creationId xmlns:a16="http://schemas.microsoft.com/office/drawing/2014/main" id="{C129C1C8-EFA0-4365-A138-538219D6490F}"/>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1E05D358-9FAD-4911-9026-DF3C299A78D3}"/>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02A7C386-4574-4165-AFF4-44BAB0EF69BC}"/>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C00FF1D-1C17-48B0-A563-4BD49C05EB09}"/>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FEB95F3F-378D-41D4-9D2D-AB8B06835B78}"/>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7B38E391-5506-48EF-8B68-706536ABA288}"/>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1029D068-E84B-4099-9B21-DB8FF38269E5}"/>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651AD610-260C-4750-9F24-D386F3E84F89}"/>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1DF41329-53BB-4F09-85D5-ECA748EB8D00}"/>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BF059B0A-B8C1-4DA2-A129-62A29C8B3D0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E974AE4B-BB87-41BD-84A1-3D7C759EDC6F}"/>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ABC427CA-3CF6-4553-9800-967FBCF8977A}"/>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A275C5D8-8C95-4798-A5CF-B2224DE785C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4FDA1E97-2EA6-468A-A1CF-3ADBE935BFF2}"/>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ECB53005-8B02-448C-992C-648D9B3348DB}"/>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2043371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1_Title Slide">
    <p:bg>
      <p:bgPr>
        <a:solidFill>
          <a:srgbClr val="0C2A3E"/>
        </a:solidFill>
        <a:effectLst/>
      </p:bgPr>
    </p:bg>
    <p:spTree>
      <p:nvGrpSpPr>
        <p:cNvPr id="1" name=""/>
        <p:cNvGrpSpPr/>
        <p:nvPr/>
      </p:nvGrpSpPr>
      <p:grpSpPr>
        <a:xfrm>
          <a:off x="0" y="0"/>
          <a:ext cx="0" cy="0"/>
          <a:chOff x="0" y="0"/>
          <a:chExt cx="0" cy="0"/>
        </a:xfrm>
      </p:grpSpPr>
      <p:pic>
        <p:nvPicPr>
          <p:cNvPr id="2" name="Mockup">
            <a:extLst>
              <a:ext uri="{FF2B5EF4-FFF2-40B4-BE49-F238E27FC236}">
                <a16:creationId xmlns:a16="http://schemas.microsoft.com/office/drawing/2014/main" id="{8D73B970-5EB0-4CF1-A2FC-13F92847154F}"/>
              </a:ext>
            </a:extLst>
          </p:cNvPr>
          <p:cNvPicPr>
            <a:picLocks/>
          </p:cNvPicPr>
          <p:nvPr userDrawn="1"/>
        </p:nvPicPr>
        <p:blipFill>
          <a:blip r:embed="rId2" cstate="print">
            <a:grayscl/>
            <a:extLst>
              <a:ext uri="{28A0092B-C50C-407E-A947-70E740481C1C}">
                <a14:useLocalDpi xmlns:a14="http://schemas.microsoft.com/office/drawing/2010/main" val="0"/>
              </a:ext>
            </a:extLst>
          </a:blip>
          <a:stretch>
            <a:fillRect/>
          </a:stretch>
        </p:blipFill>
        <p:spPr>
          <a:xfrm rot="21053002">
            <a:off x="9338326" y="2875782"/>
            <a:ext cx="1507342" cy="3121125"/>
          </a:xfrm>
          <a:prstGeom prst="rect">
            <a:avLst/>
          </a:prstGeom>
        </p:spPr>
      </p:pic>
      <p:sp>
        <p:nvSpPr>
          <p:cNvPr id="4" name="PpHolder4">
            <a:extLst>
              <a:ext uri="{FF2B5EF4-FFF2-40B4-BE49-F238E27FC236}">
                <a16:creationId xmlns:a16="http://schemas.microsoft.com/office/drawing/2014/main" id="{98025275-CA89-40D4-B43F-479BFD7A9BB1}"/>
              </a:ext>
            </a:extLst>
          </p:cNvPr>
          <p:cNvSpPr>
            <a:spLocks noGrp="1"/>
          </p:cNvSpPr>
          <p:nvPr>
            <p:ph type="pic" sz="quarter" idx="10"/>
          </p:nvPr>
        </p:nvSpPr>
        <p:spPr>
          <a:xfrm rot="259735">
            <a:off x="10197687" y="1690513"/>
            <a:ext cx="1378890" cy="2852505"/>
          </a:xfrm>
          <a:custGeom>
            <a:avLst/>
            <a:gdLst>
              <a:gd name="connsiteX0" fmla="*/ 309304 w 1855792"/>
              <a:gd name="connsiteY0" fmla="*/ 0 h 3880289"/>
              <a:gd name="connsiteX1" fmla="*/ 1546487 w 1855792"/>
              <a:gd name="connsiteY1" fmla="*/ 0 h 3880289"/>
              <a:gd name="connsiteX2" fmla="*/ 1855792 w 1855792"/>
              <a:gd name="connsiteY2" fmla="*/ 309305 h 3880289"/>
              <a:gd name="connsiteX3" fmla="*/ 1855792 w 1855792"/>
              <a:gd name="connsiteY3" fmla="*/ 3570984 h 3880289"/>
              <a:gd name="connsiteX4" fmla="*/ 1546487 w 1855792"/>
              <a:gd name="connsiteY4" fmla="*/ 3880289 h 3880289"/>
              <a:gd name="connsiteX5" fmla="*/ 309304 w 1855792"/>
              <a:gd name="connsiteY5" fmla="*/ 3880289 h 3880289"/>
              <a:gd name="connsiteX6" fmla="*/ 0 w 1855792"/>
              <a:gd name="connsiteY6" fmla="*/ 3570984 h 3880289"/>
              <a:gd name="connsiteX7" fmla="*/ 0 w 1855792"/>
              <a:gd name="connsiteY7" fmla="*/ 309305 h 3880289"/>
              <a:gd name="connsiteX8" fmla="*/ 309304 w 1855792"/>
              <a:gd name="connsiteY8" fmla="*/ 0 h 388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5792" h="3880289">
                <a:moveTo>
                  <a:pt x="309304" y="0"/>
                </a:moveTo>
                <a:lnTo>
                  <a:pt x="1546487" y="0"/>
                </a:lnTo>
                <a:cubicBezTo>
                  <a:pt x="1717311" y="0"/>
                  <a:pt x="1855792" y="138481"/>
                  <a:pt x="1855792" y="309305"/>
                </a:cubicBezTo>
                <a:lnTo>
                  <a:pt x="1855792" y="3570984"/>
                </a:lnTo>
                <a:cubicBezTo>
                  <a:pt x="1855792" y="3741808"/>
                  <a:pt x="1717311" y="3880289"/>
                  <a:pt x="1546487" y="3880289"/>
                </a:cubicBezTo>
                <a:lnTo>
                  <a:pt x="309304" y="3880289"/>
                </a:lnTo>
                <a:cubicBezTo>
                  <a:pt x="138481" y="3880289"/>
                  <a:pt x="0" y="3741808"/>
                  <a:pt x="0" y="3570984"/>
                </a:cubicBezTo>
                <a:lnTo>
                  <a:pt x="0" y="309305"/>
                </a:lnTo>
                <a:cubicBezTo>
                  <a:pt x="0" y="138481"/>
                  <a:pt x="138481" y="0"/>
                  <a:pt x="309304" y="0"/>
                </a:cubicBezTo>
                <a:close/>
              </a:path>
            </a:pathLst>
          </a:custGeom>
          <a:pattFill prst="shingle">
            <a:fgClr>
              <a:schemeClr val="accent2">
                <a:lumMod val="60000"/>
                <a:lumOff val="40000"/>
              </a:schemeClr>
            </a:fgClr>
            <a:bgClr>
              <a:schemeClr val="bg1"/>
            </a:bgClr>
          </a:patt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lt1">
                    <a:alpha val="0"/>
                  </a:schemeClr>
                </a:solidFill>
                <a:latin typeface="Arial" panose="020B0604020202020204" pitchFamily="34" charset="0"/>
                <a:cs typeface="Arial" panose="020B0604020202020204" pitchFamily="34" charset="0"/>
              </a:defRPr>
            </a:lvl1pPr>
          </a:lstStyle>
          <a:p>
            <a:pPr marL="0" lvl="0" algn="ctr" defTabSz="457200"/>
            <a:endParaRPr lang="en-ID"/>
          </a:p>
        </p:txBody>
      </p:sp>
      <p:cxnSp>
        <p:nvCxnSpPr>
          <p:cNvPr id="5" name="Straight Connector 4">
            <a:extLst>
              <a:ext uri="{FF2B5EF4-FFF2-40B4-BE49-F238E27FC236}">
                <a16:creationId xmlns:a16="http://schemas.microsoft.com/office/drawing/2014/main" id="{2B0E9CEA-D8DA-4A24-A46F-B145023BC1C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25EAD5B-06FA-4EB3-9188-0D12C3A1CC3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446054A-4AD6-4895-9EB0-D6107CB90CA1}"/>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D3161E8B-35E0-4C07-BFA3-52A21D33F349}"/>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1" name="Group 10">
              <a:extLst>
                <a:ext uri="{FF2B5EF4-FFF2-40B4-BE49-F238E27FC236}">
                  <a16:creationId xmlns:a16="http://schemas.microsoft.com/office/drawing/2014/main" id="{BFA011AD-0418-43AA-8F3A-AA0424C62FEC}"/>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2026F66D-1917-496C-AAEE-F262EED3EC13}"/>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220065EA-3095-4475-9A2C-4EBE594F5DD5}"/>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8666CEE1-FAC7-449A-84F4-E98235D95D1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59B2B835-D3D9-4BF9-936F-9344B97BC2C5}"/>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0027DFB5-84CD-4C81-95FD-6403C3D74E0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E28923C4-2222-4D8B-A4EA-04950D4C955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575DC31F-24CA-41DE-9088-8214A871D3DF}"/>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83529EFA-F4D6-44B8-8474-491ADE35D0B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958C09FB-B679-449E-B65F-FA005B9924E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6C1713BC-5E09-4E3C-9CD7-4CC88DDFFDC5}"/>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4FEAB8B2-6C6B-4DBA-BAC6-D9D3BB582E4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C0DF81AA-514A-43B8-B95B-F5CFA1B4074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41F773C6-88DF-4295-8A8D-0B4F7457DB7B}"/>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47AE33AA-7926-4523-AFA4-D0D008ED795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43E657DF-AB9F-4881-BAA4-BA9835AD729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4B459FF1-610B-436D-B035-1A8C5531D33F}"/>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5">
                  <a:extLst>
                    <a:ext uri="{FF2B5EF4-FFF2-40B4-BE49-F238E27FC236}">
                      <a16:creationId xmlns:a16="http://schemas.microsoft.com/office/drawing/2014/main" id="{C129C1C8-EFA0-4365-A138-538219D649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1E05D358-9FAD-4911-9026-DF3C299A78D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02A7C386-4574-4165-AFF4-44BAB0EF69BC}"/>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C00FF1D-1C17-48B0-A563-4BD49C05EB0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FEB95F3F-378D-41D4-9D2D-AB8B06835B78}"/>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7B38E391-5506-48EF-8B68-706536ABA288}"/>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1029D068-E84B-4099-9B21-DB8FF38269E5}"/>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651AD610-260C-4750-9F24-D386F3E84F8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1DF41329-53BB-4F09-85D5-ECA748EB8D00}"/>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BF059B0A-B8C1-4DA2-A129-62A29C8B3D0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E974AE4B-BB87-41BD-84A1-3D7C759EDC6F}"/>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ABC427CA-3CF6-4553-9800-967FBCF8977A}"/>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A275C5D8-8C95-4798-A5CF-B2224DE785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4FDA1E97-2EA6-468A-A1CF-3ADBE935BFF2}"/>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ECB53005-8B02-448C-992C-648D9B3348D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4406228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60223B0-BD97-4961-8E0D-AF08AB8D5435}"/>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BE90563-4553-48F6-A3EE-489BC633F1F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8207275-0DAC-475B-925E-504E801104B8}"/>
              </a:ext>
            </a:extLst>
          </p:cNvPr>
          <p:cNvSpPr>
            <a:spLocks noGrp="1"/>
          </p:cNvSpPr>
          <p:nvPr userDrawn="1">
            <p:ph type="pic" sz="quarter" idx="10"/>
          </p:nvPr>
        </p:nvSpPr>
        <p:spPr>
          <a:xfrm>
            <a:off x="336367" y="1850589"/>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2" name="Picture Placeholder 2">
            <a:extLst>
              <a:ext uri="{FF2B5EF4-FFF2-40B4-BE49-F238E27FC236}">
                <a16:creationId xmlns:a16="http://schemas.microsoft.com/office/drawing/2014/main" id="{FFC41141-D2A7-4055-B0BE-698DD4A10D31}"/>
              </a:ext>
            </a:extLst>
          </p:cNvPr>
          <p:cNvSpPr>
            <a:spLocks noGrp="1"/>
          </p:cNvSpPr>
          <p:nvPr userDrawn="1">
            <p:ph type="pic" sz="quarter" idx="11"/>
          </p:nvPr>
        </p:nvSpPr>
        <p:spPr>
          <a:xfrm>
            <a:off x="336366" y="3464676"/>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3" name="Picture Placeholder 2">
            <a:extLst>
              <a:ext uri="{FF2B5EF4-FFF2-40B4-BE49-F238E27FC236}">
                <a16:creationId xmlns:a16="http://schemas.microsoft.com/office/drawing/2014/main" id="{FF4953F3-3577-4C3D-ACFA-9674B82EA905}"/>
              </a:ext>
            </a:extLst>
          </p:cNvPr>
          <p:cNvSpPr>
            <a:spLocks noGrp="1"/>
          </p:cNvSpPr>
          <p:nvPr userDrawn="1">
            <p:ph type="pic" sz="quarter" idx="12"/>
          </p:nvPr>
        </p:nvSpPr>
        <p:spPr>
          <a:xfrm>
            <a:off x="336366" y="5066384"/>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grpSp>
        <p:nvGrpSpPr>
          <p:cNvPr id="48" name="Group 47">
            <a:extLst>
              <a:ext uri="{FF2B5EF4-FFF2-40B4-BE49-F238E27FC236}">
                <a16:creationId xmlns:a16="http://schemas.microsoft.com/office/drawing/2014/main" id="{E07D87E4-B540-44DB-8F87-DC7C67C4342D}"/>
              </a:ext>
            </a:extLst>
          </p:cNvPr>
          <p:cNvGrpSpPr/>
          <p:nvPr userDrawn="1"/>
        </p:nvGrpSpPr>
        <p:grpSpPr>
          <a:xfrm>
            <a:off x="197134" y="142070"/>
            <a:ext cx="1745087" cy="1141608"/>
            <a:chOff x="124656" y="100330"/>
            <a:chExt cx="1895213" cy="1280760"/>
          </a:xfrm>
        </p:grpSpPr>
        <p:sp>
          <p:nvSpPr>
            <p:cNvPr id="49" name="AutoShape 2">
              <a:extLst>
                <a:ext uri="{FF2B5EF4-FFF2-40B4-BE49-F238E27FC236}">
                  <a16:creationId xmlns:a16="http://schemas.microsoft.com/office/drawing/2014/main" id="{111456B7-96A3-46D8-90D7-350C28F2F3A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50" name="Group 49">
              <a:extLst>
                <a:ext uri="{FF2B5EF4-FFF2-40B4-BE49-F238E27FC236}">
                  <a16:creationId xmlns:a16="http://schemas.microsoft.com/office/drawing/2014/main" id="{41B40FA6-641D-4323-980C-B4835A68E99B}"/>
                </a:ext>
              </a:extLst>
            </p:cNvPr>
            <p:cNvGrpSpPr/>
            <p:nvPr userDrawn="1"/>
          </p:nvGrpSpPr>
          <p:grpSpPr>
            <a:xfrm>
              <a:off x="124656" y="1195469"/>
              <a:ext cx="1895213" cy="185621"/>
              <a:chOff x="457200" y="2378075"/>
              <a:chExt cx="3182938" cy="215900"/>
            </a:xfrm>
          </p:grpSpPr>
          <p:grpSp>
            <p:nvGrpSpPr>
              <p:cNvPr id="51" name="Group 29">
                <a:extLst>
                  <a:ext uri="{FF2B5EF4-FFF2-40B4-BE49-F238E27FC236}">
                    <a16:creationId xmlns:a16="http://schemas.microsoft.com/office/drawing/2014/main" id="{C5D367F8-9E93-4D48-9F79-BE5C0A69D157}"/>
                  </a:ext>
                </a:extLst>
              </p:cNvPr>
              <p:cNvGrpSpPr>
                <a:grpSpLocks/>
              </p:cNvGrpSpPr>
              <p:nvPr userDrawn="1"/>
            </p:nvGrpSpPr>
            <p:grpSpPr bwMode="auto">
              <a:xfrm>
                <a:off x="457200" y="2378075"/>
                <a:ext cx="206375" cy="212725"/>
                <a:chOff x="721" y="200"/>
                <a:chExt cx="326" cy="336"/>
              </a:xfrm>
            </p:grpSpPr>
            <p:sp>
              <p:nvSpPr>
                <p:cNvPr id="80" name="Freeform 31">
                  <a:extLst>
                    <a:ext uri="{FF2B5EF4-FFF2-40B4-BE49-F238E27FC236}">
                      <a16:creationId xmlns:a16="http://schemas.microsoft.com/office/drawing/2014/main" id="{383081D6-B369-4396-98FF-7502B22AEDA0}"/>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81" name="Picture 30">
                  <a:extLst>
                    <a:ext uri="{FF2B5EF4-FFF2-40B4-BE49-F238E27FC236}">
                      <a16:creationId xmlns:a16="http://schemas.microsoft.com/office/drawing/2014/main" id="{AA65FB2E-3F3D-411A-A205-2256296447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2" name="Group 1">
                <a:extLst>
                  <a:ext uri="{FF2B5EF4-FFF2-40B4-BE49-F238E27FC236}">
                    <a16:creationId xmlns:a16="http://schemas.microsoft.com/office/drawing/2014/main" id="{B5872BC5-BC79-4158-84AE-B3F2D9B18016}"/>
                  </a:ext>
                </a:extLst>
              </p:cNvPr>
              <p:cNvGrpSpPr>
                <a:grpSpLocks/>
              </p:cNvGrpSpPr>
              <p:nvPr userDrawn="1"/>
            </p:nvGrpSpPr>
            <p:grpSpPr bwMode="auto">
              <a:xfrm>
                <a:off x="747713" y="2378075"/>
                <a:ext cx="836612" cy="215900"/>
                <a:chOff x="1178" y="200"/>
                <a:chExt cx="1317" cy="340"/>
              </a:xfrm>
            </p:grpSpPr>
            <p:pic>
              <p:nvPicPr>
                <p:cNvPr id="72" name="Picture 9">
                  <a:extLst>
                    <a:ext uri="{FF2B5EF4-FFF2-40B4-BE49-F238E27FC236}">
                      <a16:creationId xmlns:a16="http://schemas.microsoft.com/office/drawing/2014/main" id="{E5415DEA-F620-4E28-9E50-44EE48AA4A0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8">
                  <a:extLst>
                    <a:ext uri="{FF2B5EF4-FFF2-40B4-BE49-F238E27FC236}">
                      <a16:creationId xmlns:a16="http://schemas.microsoft.com/office/drawing/2014/main" id="{A9B2C198-9A6A-43C7-A82C-45772D197E7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7">
                  <a:extLst>
                    <a:ext uri="{FF2B5EF4-FFF2-40B4-BE49-F238E27FC236}">
                      <a16:creationId xmlns:a16="http://schemas.microsoft.com/office/drawing/2014/main" id="{5F93C91C-397B-42DB-8184-EAD7D559573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75" name="AutoShape 6">
                  <a:extLst>
                    <a:ext uri="{FF2B5EF4-FFF2-40B4-BE49-F238E27FC236}">
                      <a16:creationId xmlns:a16="http://schemas.microsoft.com/office/drawing/2014/main" id="{A28912CD-8022-485A-A266-E947BEA982B5}"/>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6" name="Picture 5">
                  <a:extLst>
                    <a:ext uri="{FF2B5EF4-FFF2-40B4-BE49-F238E27FC236}">
                      <a16:creationId xmlns:a16="http://schemas.microsoft.com/office/drawing/2014/main" id="{B8904F9B-15CA-4D45-8A22-267C8478B8D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a:extLst>
                    <a:ext uri="{FF2B5EF4-FFF2-40B4-BE49-F238E27FC236}">
                      <a16:creationId xmlns:a16="http://schemas.microsoft.com/office/drawing/2014/main" id="{4344198E-ACFE-4E49-BA18-E847BCE1952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3">
                  <a:extLst>
                    <a:ext uri="{FF2B5EF4-FFF2-40B4-BE49-F238E27FC236}">
                      <a16:creationId xmlns:a16="http://schemas.microsoft.com/office/drawing/2014/main" id="{6DD38773-21AE-4818-B8E1-4597931A4091}"/>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a:extLst>
                    <a:ext uri="{FF2B5EF4-FFF2-40B4-BE49-F238E27FC236}">
                      <a16:creationId xmlns:a16="http://schemas.microsoft.com/office/drawing/2014/main" id="{06B73A6F-FB4A-4FDE-96BF-A285E39ECE1C}"/>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3" name="Group 17">
                <a:extLst>
                  <a:ext uri="{FF2B5EF4-FFF2-40B4-BE49-F238E27FC236}">
                    <a16:creationId xmlns:a16="http://schemas.microsoft.com/office/drawing/2014/main" id="{14E34D6D-6B7A-4CCF-BD8C-8ABB53AF158B}"/>
                  </a:ext>
                </a:extLst>
              </p:cNvPr>
              <p:cNvGrpSpPr>
                <a:grpSpLocks/>
              </p:cNvGrpSpPr>
              <p:nvPr userDrawn="1"/>
            </p:nvGrpSpPr>
            <p:grpSpPr bwMode="auto">
              <a:xfrm>
                <a:off x="1681163" y="2378075"/>
                <a:ext cx="1230312" cy="215900"/>
                <a:chOff x="2648" y="200"/>
                <a:chExt cx="1938" cy="340"/>
              </a:xfrm>
            </p:grpSpPr>
            <p:pic>
              <p:nvPicPr>
                <p:cNvPr id="61" name="Picture 28">
                  <a:extLst>
                    <a:ext uri="{FF2B5EF4-FFF2-40B4-BE49-F238E27FC236}">
                      <a16:creationId xmlns:a16="http://schemas.microsoft.com/office/drawing/2014/main" id="{6F7DD4FB-4B57-4922-89A2-1D3D3F9BB914}"/>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7">
                  <a:extLst>
                    <a:ext uri="{FF2B5EF4-FFF2-40B4-BE49-F238E27FC236}">
                      <a16:creationId xmlns:a16="http://schemas.microsoft.com/office/drawing/2014/main" id="{46132C10-A8E7-4192-AA73-211D2A415D7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6">
                  <a:extLst>
                    <a:ext uri="{FF2B5EF4-FFF2-40B4-BE49-F238E27FC236}">
                      <a16:creationId xmlns:a16="http://schemas.microsoft.com/office/drawing/2014/main" id="{64EBCA43-3382-49E6-A96E-9632D20CD68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5">
                  <a:extLst>
                    <a:ext uri="{FF2B5EF4-FFF2-40B4-BE49-F238E27FC236}">
                      <a16:creationId xmlns:a16="http://schemas.microsoft.com/office/drawing/2014/main" id="{B947E110-F380-4172-8218-9E9A095F4FD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4">
                  <a:extLst>
                    <a:ext uri="{FF2B5EF4-FFF2-40B4-BE49-F238E27FC236}">
                      <a16:creationId xmlns:a16="http://schemas.microsoft.com/office/drawing/2014/main" id="{CDACD04F-A6E4-4C4F-A8CD-3E485F1746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66" name="Freeform 23">
                  <a:extLst>
                    <a:ext uri="{FF2B5EF4-FFF2-40B4-BE49-F238E27FC236}">
                      <a16:creationId xmlns:a16="http://schemas.microsoft.com/office/drawing/2014/main" id="{C0FA3C2A-9DC7-4C0B-87F6-6159E81ADA1B}"/>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7" name="Picture 22">
                  <a:extLst>
                    <a:ext uri="{FF2B5EF4-FFF2-40B4-BE49-F238E27FC236}">
                      <a16:creationId xmlns:a16="http://schemas.microsoft.com/office/drawing/2014/main" id="{9D94CEB0-3C05-43F5-BA86-616F41660521}"/>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1">
                  <a:extLst>
                    <a:ext uri="{FF2B5EF4-FFF2-40B4-BE49-F238E27FC236}">
                      <a16:creationId xmlns:a16="http://schemas.microsoft.com/office/drawing/2014/main" id="{C7F16A7F-0A1B-44A6-BF39-974F0E4AEB7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0">
                  <a:extLst>
                    <a:ext uri="{FF2B5EF4-FFF2-40B4-BE49-F238E27FC236}">
                      <a16:creationId xmlns:a16="http://schemas.microsoft.com/office/drawing/2014/main" id="{C0C7D275-710A-46B2-AD4C-3F869C6DD33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9">
                  <a:extLst>
                    <a:ext uri="{FF2B5EF4-FFF2-40B4-BE49-F238E27FC236}">
                      <a16:creationId xmlns:a16="http://schemas.microsoft.com/office/drawing/2014/main" id="{A2B1A36C-DEC8-44EB-98E3-E3E52624EC74}"/>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18">
                  <a:extLst>
                    <a:ext uri="{FF2B5EF4-FFF2-40B4-BE49-F238E27FC236}">
                      <a16:creationId xmlns:a16="http://schemas.microsoft.com/office/drawing/2014/main" id="{5DCB9AA9-B586-4CCB-9531-12BE44C3E58A}"/>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 10">
                <a:extLst>
                  <a:ext uri="{FF2B5EF4-FFF2-40B4-BE49-F238E27FC236}">
                    <a16:creationId xmlns:a16="http://schemas.microsoft.com/office/drawing/2014/main" id="{7DE56F47-504F-459D-95C7-00C2634B558F}"/>
                  </a:ext>
                </a:extLst>
              </p:cNvPr>
              <p:cNvGrpSpPr>
                <a:grpSpLocks/>
              </p:cNvGrpSpPr>
              <p:nvPr userDrawn="1"/>
            </p:nvGrpSpPr>
            <p:grpSpPr bwMode="auto">
              <a:xfrm>
                <a:off x="3005138" y="2378075"/>
                <a:ext cx="635000" cy="215900"/>
                <a:chOff x="4732" y="200"/>
                <a:chExt cx="999" cy="340"/>
              </a:xfrm>
            </p:grpSpPr>
            <p:sp>
              <p:nvSpPr>
                <p:cNvPr id="55" name="AutoShape 16">
                  <a:extLst>
                    <a:ext uri="{FF2B5EF4-FFF2-40B4-BE49-F238E27FC236}">
                      <a16:creationId xmlns:a16="http://schemas.microsoft.com/office/drawing/2014/main" id="{736785E2-EE8C-4E8C-95D2-2BB3338FFEFE}"/>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6" name="Picture 15">
                  <a:extLst>
                    <a:ext uri="{FF2B5EF4-FFF2-40B4-BE49-F238E27FC236}">
                      <a16:creationId xmlns:a16="http://schemas.microsoft.com/office/drawing/2014/main" id="{DD87E1F4-5E7C-4AFF-A997-2669B598C00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a:extLst>
                    <a:ext uri="{FF2B5EF4-FFF2-40B4-BE49-F238E27FC236}">
                      <a16:creationId xmlns:a16="http://schemas.microsoft.com/office/drawing/2014/main" id="{51C2381F-0D00-4C75-A05E-E411A303A95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8" name="Picture 13">
                  <a:extLst>
                    <a:ext uri="{FF2B5EF4-FFF2-40B4-BE49-F238E27FC236}">
                      <a16:creationId xmlns:a16="http://schemas.microsoft.com/office/drawing/2014/main" id="{AA3C5370-B573-48FE-A111-628E65DDE953}"/>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2">
                  <a:extLst>
                    <a:ext uri="{FF2B5EF4-FFF2-40B4-BE49-F238E27FC236}">
                      <a16:creationId xmlns:a16="http://schemas.microsoft.com/office/drawing/2014/main" id="{9AC947A9-C70B-4401-8D1D-A464DB23D75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1">
                  <a:extLst>
                    <a:ext uri="{FF2B5EF4-FFF2-40B4-BE49-F238E27FC236}">
                      <a16:creationId xmlns:a16="http://schemas.microsoft.com/office/drawing/2014/main" id="{39BE615A-0305-4BEF-B090-774626690765}"/>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79856975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9_Title Slide">
    <p:bg>
      <p:bgPr>
        <a:solidFill>
          <a:srgbClr val="0C2A3E"/>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2CB30744-CD4D-4B3E-806E-49A90BFDD6FD}"/>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6DDD7C0-84AD-4C92-AC99-22D12436F6A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B3A04A4-F094-4AFD-9D31-34A3BE6D205F}"/>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2490270F-5BCC-433C-B389-9D67B6B27071}"/>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2" name="Group 11">
              <a:extLst>
                <a:ext uri="{FF2B5EF4-FFF2-40B4-BE49-F238E27FC236}">
                  <a16:creationId xmlns:a16="http://schemas.microsoft.com/office/drawing/2014/main" id="{41001A26-BB1A-4663-B2EF-B99BC4CE6A49}"/>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FE7767D1-7F0A-40B1-A7C8-CAE4B4FFE7C4}"/>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D824124-490F-4C24-819A-7E131AE081E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E70EF12A-ABBF-461E-A8E9-DB127B00A7C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19811B79-C85D-46C9-8A67-FA69FECB4088}"/>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EA602A2C-40E5-4FE7-89EC-BD82A69E923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0ACEB31D-7414-462F-B96D-902F3FD533A8}"/>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84A1BAFA-A550-4B28-8FC3-86D342B7E6AB}"/>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9579F4B5-92A7-478C-8281-84E7BC148266}"/>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6DD6BAF8-C139-4082-8BD5-B53D99A1E6B5}"/>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55DB0E9A-F494-4B75-8E96-8D64E1FB77E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FB5B5CEA-E515-4B47-AB89-6878193B0B5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331C7E53-2A69-45E8-8E96-16F846D3234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98688E09-B5AF-4372-A0B3-7C1F1219C900}"/>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7DC9726B-CD18-4F6C-AFDA-EFCF70FDC27D}"/>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25A33AC7-2E35-4318-9EAB-4EEC4BE44026}"/>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098EAEE7-FD4B-4945-8B3F-873FFBC70A34}"/>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9CFDB318-D538-4E28-9D81-29E729535D6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617263C0-F67D-4A02-B24A-F5982BE2D054}"/>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BC7B9386-0FFA-451F-AB46-8EDF032EB9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8B94C05F-419C-4B7F-B05E-0BA03907B5D9}"/>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CAF97C13-C00B-4627-B72F-382A7F515026}"/>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FD28F967-7AE7-4B93-BB7C-A33054397C22}"/>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230E418B-A49D-4F01-9575-968C95F37F56}"/>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A9FD21E2-A49C-4FF3-8B14-772F5576618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E9CDAE2-C179-4C9C-AD56-4E97CCBB2751}"/>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543A36A7-27CA-4170-BBB9-3BC6111D6498}"/>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FE40E5F9-C13A-468C-9E87-0F6A37A8952A}"/>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916126EF-148A-40E8-9D48-CA38B953DC1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EB49E5A7-33B6-40FC-81BD-4C5D5FDEAADB}"/>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938671B3-1CE0-4F19-A779-94FDBE97CB8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342F78F8-5E08-4577-AAB3-A72D2C017E9E}"/>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72974525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0_Title Slide">
    <p:bg>
      <p:bgPr>
        <a:solidFill>
          <a:srgbClr val="0C2A3E"/>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AD8EC5-8E60-4B98-BF5F-A4BD42FB5D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8077" y="569843"/>
            <a:ext cx="6288157" cy="6288157"/>
          </a:xfrm>
          <a:prstGeom prst="rect">
            <a:avLst/>
          </a:prstGeom>
          <a:effectLst>
            <a:outerShdw blurRad="101600" dist="88900" dir="2700000" algn="tl" rotWithShape="0">
              <a:prstClr val="black">
                <a:alpha val="36000"/>
              </a:prstClr>
            </a:outerShdw>
          </a:effectLst>
        </p:spPr>
      </p:pic>
      <p:sp>
        <p:nvSpPr>
          <p:cNvPr id="4" name="Picture Placeholder 6">
            <a:extLst>
              <a:ext uri="{FF2B5EF4-FFF2-40B4-BE49-F238E27FC236}">
                <a16:creationId xmlns:a16="http://schemas.microsoft.com/office/drawing/2014/main" id="{07059454-8B86-4679-AE3B-F02E91610DB5}"/>
              </a:ext>
            </a:extLst>
          </p:cNvPr>
          <p:cNvSpPr>
            <a:spLocks noGrp="1"/>
          </p:cNvSpPr>
          <p:nvPr>
            <p:ph type="pic" sz="quarter" idx="28"/>
          </p:nvPr>
        </p:nvSpPr>
        <p:spPr>
          <a:xfrm>
            <a:off x="560273" y="1955479"/>
            <a:ext cx="2055837" cy="3516884"/>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Rectangle 4">
            <a:extLst>
              <a:ext uri="{FF2B5EF4-FFF2-40B4-BE49-F238E27FC236}">
                <a16:creationId xmlns:a16="http://schemas.microsoft.com/office/drawing/2014/main" id="{7413A20C-4230-49CB-AC3F-8CF26C82E564}"/>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0EEE4BB4-5A30-4278-AA99-F2734F343ED6}"/>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E12873E-FE68-44AB-8D54-815EDC64AC68}"/>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C814F4A7-F4BE-4D7A-9A5E-127E87246D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2" name="Group 11">
              <a:extLst>
                <a:ext uri="{FF2B5EF4-FFF2-40B4-BE49-F238E27FC236}">
                  <a16:creationId xmlns:a16="http://schemas.microsoft.com/office/drawing/2014/main" id="{AC7A8363-D586-4E61-985A-8EF7FD5E513A}"/>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54334594-06D7-419D-A739-BDB338F16ADA}"/>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5707BDE-07F4-49A1-A085-F4F715D4882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C98A3ABB-BAFA-4CE8-9321-E6EB45B9A9F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E9F0CB6A-C443-4272-9F26-1B3927A9D8DD}"/>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0C8AC8C8-D7BF-4845-A964-102676FF52C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F1F64D77-C5F4-4E10-B3BA-641593A8142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02E02310-0797-45A7-8FF9-B651B6439EF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BA778BCB-5C62-44E4-AFD9-CEF32848EF1A}"/>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3CAECE22-B1AB-461C-AF8E-DCEF7176C2FE}"/>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E180A9E1-1178-4076-B4A1-F1F3BB16F6D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32854F5C-7F90-4D5C-AF40-7786B0709C51}"/>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5C53F0B3-BBF2-407B-B71C-EF35351A3E5E}"/>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4A853D1A-3CFF-4D57-9EDA-8724CE52CAAB}"/>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6C155649-88AE-4E41-A7F1-D104D8D5F775}"/>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52B79BB4-A302-47C2-B15A-FEFB8E6D8139}"/>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A283678E-FC60-4BBA-920C-0FEF40DC24A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5F80BA92-5C0A-4739-8737-5A6C454C1022}"/>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BA61EC24-7568-4DE8-9E1A-CCC0715BB3A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804F6E7E-1F62-468D-A113-EFE25442F6E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EA5E91C7-046E-499B-9A56-460E4BE66E5E}"/>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B5F4863B-8315-4CCA-AA12-2A838E2CF240}"/>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BB9405D5-DC83-4079-9713-F217118F4469}"/>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AE1E4A8D-1A06-40E7-817D-58F0C908243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B9CC1E7E-4B95-4A0A-B189-FE559D4F85E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82E53CE-4921-48DB-83FF-A88770CD8FE6}"/>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A927850E-F29D-4415-A39C-2D2B184676B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95E2DB69-E0FD-436E-99B2-BC77179C8CF5}"/>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D3C3CD2B-5BCA-4BDB-9455-8698969BC480}"/>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7DC25A36-910A-4E64-8A77-EA7A244DB7E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2428423E-4A43-4C15-9512-D5731EA5FB01}"/>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E8E06C5F-8E6C-44C1-A0EE-70396ABB2DC8}"/>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76943378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40D1D34-BC58-4DEA-B67F-83D188B20123}"/>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62E1AEA1-A0C2-4363-BA7F-00B9DC3670EC}"/>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999616C6-125A-4B8E-887F-3DFCCF91FFBF}"/>
              </a:ext>
            </a:extLst>
          </p:cNvPr>
          <p:cNvSpPr>
            <a:spLocks noGrp="1"/>
          </p:cNvSpPr>
          <p:nvPr userDrawn="1">
            <p:ph type="pic" sz="quarter" idx="10"/>
          </p:nvPr>
        </p:nvSpPr>
        <p:spPr>
          <a:xfrm>
            <a:off x="4455896" y="2319328"/>
            <a:ext cx="2743200" cy="2743200"/>
          </a:xfrm>
          <a:prstGeom prst="flowChartConnector">
            <a:avLst/>
          </a:prstGeom>
        </p:spPr>
        <p:txBody>
          <a:bodyPr/>
          <a:lstStyle/>
          <a:p>
            <a:endParaRPr lang="en-US"/>
          </a:p>
        </p:txBody>
      </p:sp>
      <p:grpSp>
        <p:nvGrpSpPr>
          <p:cNvPr id="14" name="Group 13">
            <a:extLst>
              <a:ext uri="{FF2B5EF4-FFF2-40B4-BE49-F238E27FC236}">
                <a16:creationId xmlns:a16="http://schemas.microsoft.com/office/drawing/2014/main" id="{BF16AF01-C77B-44DF-8504-BFD90EAB5EDB}"/>
              </a:ext>
            </a:extLst>
          </p:cNvPr>
          <p:cNvGrpSpPr/>
          <p:nvPr userDrawn="1"/>
        </p:nvGrpSpPr>
        <p:grpSpPr>
          <a:xfrm>
            <a:off x="197134" y="142070"/>
            <a:ext cx="1745087" cy="1141608"/>
            <a:chOff x="124656" y="100330"/>
            <a:chExt cx="1895213" cy="1280760"/>
          </a:xfrm>
        </p:grpSpPr>
        <p:sp>
          <p:nvSpPr>
            <p:cNvPr id="15" name="AutoShape 2">
              <a:extLst>
                <a:ext uri="{FF2B5EF4-FFF2-40B4-BE49-F238E27FC236}">
                  <a16:creationId xmlns:a16="http://schemas.microsoft.com/office/drawing/2014/main" id="{A8AA29A6-9BB8-4EB5-8D61-D59875E15D6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6" name="Group 15">
              <a:extLst>
                <a:ext uri="{FF2B5EF4-FFF2-40B4-BE49-F238E27FC236}">
                  <a16:creationId xmlns:a16="http://schemas.microsoft.com/office/drawing/2014/main" id="{6A390D6D-70F3-4D73-AEED-6F078CDCC2E8}"/>
                </a:ext>
              </a:extLst>
            </p:cNvPr>
            <p:cNvGrpSpPr/>
            <p:nvPr userDrawn="1"/>
          </p:nvGrpSpPr>
          <p:grpSpPr>
            <a:xfrm>
              <a:off x="124656" y="1195469"/>
              <a:ext cx="1895213" cy="185621"/>
              <a:chOff x="457200" y="2378075"/>
              <a:chExt cx="3182938" cy="215900"/>
            </a:xfrm>
          </p:grpSpPr>
          <p:grpSp>
            <p:nvGrpSpPr>
              <p:cNvPr id="17" name="Group 29">
                <a:extLst>
                  <a:ext uri="{FF2B5EF4-FFF2-40B4-BE49-F238E27FC236}">
                    <a16:creationId xmlns:a16="http://schemas.microsoft.com/office/drawing/2014/main" id="{D55A61B2-AA02-4456-ABB6-B98DB72004A7}"/>
                  </a:ext>
                </a:extLst>
              </p:cNvPr>
              <p:cNvGrpSpPr>
                <a:grpSpLocks/>
              </p:cNvGrpSpPr>
              <p:nvPr userDrawn="1"/>
            </p:nvGrpSpPr>
            <p:grpSpPr bwMode="auto">
              <a:xfrm>
                <a:off x="457200" y="2378075"/>
                <a:ext cx="206375" cy="212725"/>
                <a:chOff x="721" y="200"/>
                <a:chExt cx="326" cy="336"/>
              </a:xfrm>
            </p:grpSpPr>
            <p:sp>
              <p:nvSpPr>
                <p:cNvPr id="46" name="Freeform 31">
                  <a:extLst>
                    <a:ext uri="{FF2B5EF4-FFF2-40B4-BE49-F238E27FC236}">
                      <a16:creationId xmlns:a16="http://schemas.microsoft.com/office/drawing/2014/main" id="{F62C6AE5-C473-4A4A-B729-EA8A13B5092D}"/>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7" name="Picture 30">
                  <a:extLst>
                    <a:ext uri="{FF2B5EF4-FFF2-40B4-BE49-F238E27FC236}">
                      <a16:creationId xmlns:a16="http://schemas.microsoft.com/office/drawing/2014/main" id="{577FBE07-AA24-4094-B675-9BE25DCDC6E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
                <a:extLst>
                  <a:ext uri="{FF2B5EF4-FFF2-40B4-BE49-F238E27FC236}">
                    <a16:creationId xmlns:a16="http://schemas.microsoft.com/office/drawing/2014/main" id="{3FCB93E5-05FB-494D-A1B8-133B0AD3FE0C}"/>
                  </a:ext>
                </a:extLst>
              </p:cNvPr>
              <p:cNvGrpSpPr>
                <a:grpSpLocks/>
              </p:cNvGrpSpPr>
              <p:nvPr userDrawn="1"/>
            </p:nvGrpSpPr>
            <p:grpSpPr bwMode="auto">
              <a:xfrm>
                <a:off x="747713" y="2378075"/>
                <a:ext cx="836612" cy="215900"/>
                <a:chOff x="1178" y="200"/>
                <a:chExt cx="1317" cy="340"/>
              </a:xfrm>
            </p:grpSpPr>
            <p:pic>
              <p:nvPicPr>
                <p:cNvPr id="38" name="Picture 9">
                  <a:extLst>
                    <a:ext uri="{FF2B5EF4-FFF2-40B4-BE49-F238E27FC236}">
                      <a16:creationId xmlns:a16="http://schemas.microsoft.com/office/drawing/2014/main" id="{1C843535-0E19-46E1-BE56-17662FCF6CE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a:extLst>
                    <a:ext uri="{FF2B5EF4-FFF2-40B4-BE49-F238E27FC236}">
                      <a16:creationId xmlns:a16="http://schemas.microsoft.com/office/drawing/2014/main" id="{E34FC56E-FBEE-4C7D-8119-B9F9010A792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7">
                  <a:extLst>
                    <a:ext uri="{FF2B5EF4-FFF2-40B4-BE49-F238E27FC236}">
                      <a16:creationId xmlns:a16="http://schemas.microsoft.com/office/drawing/2014/main" id="{46D18CA4-6F24-4A55-8BF7-CB4F5B7AE57E}"/>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1" name="AutoShape 6">
                  <a:extLst>
                    <a:ext uri="{FF2B5EF4-FFF2-40B4-BE49-F238E27FC236}">
                      <a16:creationId xmlns:a16="http://schemas.microsoft.com/office/drawing/2014/main" id="{F195F6B8-B35F-4E5E-A51B-20D778D246B8}"/>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5">
                  <a:extLst>
                    <a:ext uri="{FF2B5EF4-FFF2-40B4-BE49-F238E27FC236}">
                      <a16:creationId xmlns:a16="http://schemas.microsoft.com/office/drawing/2014/main" id="{B414D496-15ED-4B70-BA7E-78ED6FFDB95A}"/>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E4527CD0-D224-4FC3-85EF-07D5478A5F52}"/>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
                  <a:extLst>
                    <a:ext uri="{FF2B5EF4-FFF2-40B4-BE49-F238E27FC236}">
                      <a16:creationId xmlns:a16="http://schemas.microsoft.com/office/drawing/2014/main" id="{F05F6821-2499-4E31-A9B5-FFACB25B60E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a:extLst>
                    <a:ext uri="{FF2B5EF4-FFF2-40B4-BE49-F238E27FC236}">
                      <a16:creationId xmlns:a16="http://schemas.microsoft.com/office/drawing/2014/main" id="{CE25A733-6D34-405B-8E6C-1E406D3FF4E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7">
                <a:extLst>
                  <a:ext uri="{FF2B5EF4-FFF2-40B4-BE49-F238E27FC236}">
                    <a16:creationId xmlns:a16="http://schemas.microsoft.com/office/drawing/2014/main" id="{5104BCE2-5495-4AC0-BE74-D87FC2A162C2}"/>
                  </a:ext>
                </a:extLst>
              </p:cNvPr>
              <p:cNvGrpSpPr>
                <a:grpSpLocks/>
              </p:cNvGrpSpPr>
              <p:nvPr userDrawn="1"/>
            </p:nvGrpSpPr>
            <p:grpSpPr bwMode="auto">
              <a:xfrm>
                <a:off x="1681163" y="2378075"/>
                <a:ext cx="1230312" cy="215900"/>
                <a:chOff x="2648" y="200"/>
                <a:chExt cx="1938" cy="340"/>
              </a:xfrm>
            </p:grpSpPr>
            <p:pic>
              <p:nvPicPr>
                <p:cNvPr id="27" name="Picture 28">
                  <a:extLst>
                    <a:ext uri="{FF2B5EF4-FFF2-40B4-BE49-F238E27FC236}">
                      <a16:creationId xmlns:a16="http://schemas.microsoft.com/office/drawing/2014/main" id="{5195A43D-200E-42BB-B6B1-4F7C6C0C07A5}"/>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216E4CF1-C85F-4EC5-A4DD-499FD4040D0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a:extLst>
                    <a:ext uri="{FF2B5EF4-FFF2-40B4-BE49-F238E27FC236}">
                      <a16:creationId xmlns:a16="http://schemas.microsoft.com/office/drawing/2014/main" id="{2A5A46F3-BC34-44D2-B7C7-19E4AC961C0B}"/>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5">
                  <a:extLst>
                    <a:ext uri="{FF2B5EF4-FFF2-40B4-BE49-F238E27FC236}">
                      <a16:creationId xmlns:a16="http://schemas.microsoft.com/office/drawing/2014/main" id="{5D408A34-8EFE-4DD2-A119-B5803A71B2C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4">
                  <a:extLst>
                    <a:ext uri="{FF2B5EF4-FFF2-40B4-BE49-F238E27FC236}">
                      <a16:creationId xmlns:a16="http://schemas.microsoft.com/office/drawing/2014/main" id="{AE7E71E1-56BB-4F9B-98CB-32241BEAAAEB}"/>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2" name="Freeform 23">
                  <a:extLst>
                    <a:ext uri="{FF2B5EF4-FFF2-40B4-BE49-F238E27FC236}">
                      <a16:creationId xmlns:a16="http://schemas.microsoft.com/office/drawing/2014/main" id="{39C78D14-1FF8-47F4-9E21-06A7BFD13929}"/>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3" name="Picture 22">
                  <a:extLst>
                    <a:ext uri="{FF2B5EF4-FFF2-40B4-BE49-F238E27FC236}">
                      <a16:creationId xmlns:a16="http://schemas.microsoft.com/office/drawing/2014/main" id="{EFFCAEAB-0AFB-4475-9136-09F4F4CCCF25}"/>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1">
                  <a:extLst>
                    <a:ext uri="{FF2B5EF4-FFF2-40B4-BE49-F238E27FC236}">
                      <a16:creationId xmlns:a16="http://schemas.microsoft.com/office/drawing/2014/main" id="{77742FE7-E343-4C35-9392-7244FA8864FB}"/>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0">
                  <a:extLst>
                    <a:ext uri="{FF2B5EF4-FFF2-40B4-BE49-F238E27FC236}">
                      <a16:creationId xmlns:a16="http://schemas.microsoft.com/office/drawing/2014/main" id="{02E9C575-2674-424B-8DF1-3DE224E8B5B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9">
                  <a:extLst>
                    <a:ext uri="{FF2B5EF4-FFF2-40B4-BE49-F238E27FC236}">
                      <a16:creationId xmlns:a16="http://schemas.microsoft.com/office/drawing/2014/main" id="{854035FA-C6C7-46A8-8CB0-9832EC4ECC7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8">
                  <a:extLst>
                    <a:ext uri="{FF2B5EF4-FFF2-40B4-BE49-F238E27FC236}">
                      <a16:creationId xmlns:a16="http://schemas.microsoft.com/office/drawing/2014/main" id="{376D41B6-AB5B-4E0B-A6F3-E5C40B473870}"/>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0">
                <a:extLst>
                  <a:ext uri="{FF2B5EF4-FFF2-40B4-BE49-F238E27FC236}">
                    <a16:creationId xmlns:a16="http://schemas.microsoft.com/office/drawing/2014/main" id="{5BEABD66-075B-401D-ADF7-8A7F3A895D1C}"/>
                  </a:ext>
                </a:extLst>
              </p:cNvPr>
              <p:cNvGrpSpPr>
                <a:grpSpLocks/>
              </p:cNvGrpSpPr>
              <p:nvPr userDrawn="1"/>
            </p:nvGrpSpPr>
            <p:grpSpPr bwMode="auto">
              <a:xfrm>
                <a:off x="3005138" y="2378075"/>
                <a:ext cx="635000" cy="215900"/>
                <a:chOff x="4732" y="200"/>
                <a:chExt cx="999" cy="340"/>
              </a:xfrm>
            </p:grpSpPr>
            <p:sp>
              <p:nvSpPr>
                <p:cNvPr id="21" name="AutoShape 16">
                  <a:extLst>
                    <a:ext uri="{FF2B5EF4-FFF2-40B4-BE49-F238E27FC236}">
                      <a16:creationId xmlns:a16="http://schemas.microsoft.com/office/drawing/2014/main" id="{4D571EDA-6064-4FB8-95F1-E8E4C389D75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2" name="Picture 15">
                  <a:extLst>
                    <a:ext uri="{FF2B5EF4-FFF2-40B4-BE49-F238E27FC236}">
                      <a16:creationId xmlns:a16="http://schemas.microsoft.com/office/drawing/2014/main" id="{9B37EEC4-7C1E-401E-A4C3-0FA0621D16A2}"/>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83909AE0-9917-470E-AD2D-E14663B034DD}"/>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3">
                  <a:extLst>
                    <a:ext uri="{FF2B5EF4-FFF2-40B4-BE49-F238E27FC236}">
                      <a16:creationId xmlns:a16="http://schemas.microsoft.com/office/drawing/2014/main" id="{20B2C4DA-BD86-439E-9E70-14EF3810A526}"/>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2">
                  <a:extLst>
                    <a:ext uri="{FF2B5EF4-FFF2-40B4-BE49-F238E27FC236}">
                      <a16:creationId xmlns:a16="http://schemas.microsoft.com/office/drawing/2014/main" id="{25DCC304-C693-4948-BE06-AA9775AE66E1}"/>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1">
                  <a:extLst>
                    <a:ext uri="{FF2B5EF4-FFF2-40B4-BE49-F238E27FC236}">
                      <a16:creationId xmlns:a16="http://schemas.microsoft.com/office/drawing/2014/main" id="{65CEC8B8-F34B-4EB7-B831-3407C2FD45D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4058898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27F2DC-766E-4B12-82E2-649D85FDAC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F74AC66B-1AA2-4749-86AF-4CB913038F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07362B83-291D-4937-943E-30031A2C9633}"/>
              </a:ext>
            </a:extLst>
          </p:cNvPr>
          <p:cNvSpPr>
            <a:spLocks noGrp="1"/>
          </p:cNvSpPr>
          <p:nvPr>
            <p:ph type="dt" sz="half" idx="10"/>
          </p:nvPr>
        </p:nvSpPr>
        <p:spPr/>
        <p:txBody>
          <a:bodyPr/>
          <a:lstStyle/>
          <a:p>
            <a:fld id="{69FCD916-DE42-4960-901B-BFAF6B3CCA0E}" type="datetimeFigureOut">
              <a:rPr lang="en-US" smtClean="0"/>
              <a:t>11/19/2025</a:t>
            </a:fld>
            <a:endParaRPr lang="en-US"/>
          </a:p>
        </p:txBody>
      </p:sp>
      <p:sp>
        <p:nvSpPr>
          <p:cNvPr id="6" name="Footer Placeholder 5">
            <a:extLst>
              <a:ext uri="{FF2B5EF4-FFF2-40B4-BE49-F238E27FC236}">
                <a16:creationId xmlns:a16="http://schemas.microsoft.com/office/drawing/2014/main" id="{D8F360F5-DA4C-4764-8AC5-40EA1679A7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AB1281-CB37-4710-9C5E-D96554F4AEFC}"/>
              </a:ext>
            </a:extLst>
          </p:cNvPr>
          <p:cNvSpPr>
            <a:spLocks noGrp="1"/>
          </p:cNvSpPr>
          <p:nvPr>
            <p:ph type="sldNum" sz="quarter" idx="12"/>
          </p:nvPr>
        </p:nvSpPr>
        <p:spPr/>
        <p:txBody>
          <a:bodyPr/>
          <a:lstStyle/>
          <a:p>
            <a:fld id="{7FD6BCD0-727D-4256-A4D2-1D05511AAB31}" type="slidenum">
              <a:rPr lang="en-US" smtClean="0"/>
              <a:t>‹#›</a:t>
            </a:fld>
            <a:endParaRPr lang="en-US"/>
          </a:p>
        </p:txBody>
      </p:sp>
    </p:spTree>
    <p:extLst>
      <p:ext uri="{BB962C8B-B14F-4D97-AF65-F5344CB8AC3E}">
        <p14:creationId xmlns:p14="http://schemas.microsoft.com/office/powerpoint/2010/main" val="33144512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2E6EF22D-7DBE-4099-99F0-B83DD9779912}" type="datetimeFigureOut">
              <a:rPr lang="en-GB" smtClean="0"/>
              <a:t>19/11/2025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Speaker name</a:t>
            </a:r>
            <a:endParaRPr lang="en-GB"/>
          </a:p>
        </p:txBody>
      </p:sp>
    </p:spTree>
    <p:custDataLst>
      <p:tags r:id="rId1"/>
    </p:custDataLst>
    <p:extLst>
      <p:ext uri="{BB962C8B-B14F-4D97-AF65-F5344CB8AC3E}">
        <p14:creationId xmlns:p14="http://schemas.microsoft.com/office/powerpoint/2010/main" val="1265368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Blank">
    <p:bg>
      <p:bgPr>
        <a:solidFill>
          <a:srgbClr val="0C2A3E"/>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B4C6D875-33E9-4B02-B907-4DC905DBB996}"/>
              </a:ext>
            </a:extLst>
          </p:cNvPr>
          <p:cNvGrpSpPr/>
          <p:nvPr userDrawn="1"/>
        </p:nvGrpSpPr>
        <p:grpSpPr>
          <a:xfrm>
            <a:off x="197134" y="142070"/>
            <a:ext cx="1745087" cy="1141608"/>
            <a:chOff x="124656" y="100330"/>
            <a:chExt cx="1895213" cy="1280760"/>
          </a:xfrm>
        </p:grpSpPr>
        <p:sp>
          <p:nvSpPr>
            <p:cNvPr id="7" name="AutoShape 2">
              <a:extLst>
                <a:ext uri="{FF2B5EF4-FFF2-40B4-BE49-F238E27FC236}">
                  <a16:creationId xmlns:a16="http://schemas.microsoft.com/office/drawing/2014/main" id="{3F364AF0-B7E2-4500-9566-75AB7C61A1C7}"/>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1" name="Group 20">
              <a:extLst>
                <a:ext uri="{FF2B5EF4-FFF2-40B4-BE49-F238E27FC236}">
                  <a16:creationId xmlns:a16="http://schemas.microsoft.com/office/drawing/2014/main" id="{C020E4ED-5172-4820-9373-D5E586566575}"/>
                </a:ext>
              </a:extLst>
            </p:cNvPr>
            <p:cNvGrpSpPr/>
            <p:nvPr userDrawn="1"/>
          </p:nvGrpSpPr>
          <p:grpSpPr>
            <a:xfrm>
              <a:off x="124656" y="1195469"/>
              <a:ext cx="1895213" cy="185621"/>
              <a:chOff x="457200" y="2378075"/>
              <a:chExt cx="3182938" cy="215900"/>
            </a:xfrm>
          </p:grpSpPr>
          <p:grpSp>
            <p:nvGrpSpPr>
              <p:cNvPr id="4" name="Group 29">
                <a:extLst>
                  <a:ext uri="{FF2B5EF4-FFF2-40B4-BE49-F238E27FC236}">
                    <a16:creationId xmlns:a16="http://schemas.microsoft.com/office/drawing/2014/main" id="{B7BECD25-56D0-45EA-B89B-82824102EDF6}"/>
                  </a:ext>
                </a:extLst>
              </p:cNvPr>
              <p:cNvGrpSpPr>
                <a:grpSpLocks/>
              </p:cNvGrpSpPr>
              <p:nvPr userDrawn="1"/>
            </p:nvGrpSpPr>
            <p:grpSpPr bwMode="auto">
              <a:xfrm>
                <a:off x="457200" y="2378075"/>
                <a:ext cx="206375" cy="212725"/>
                <a:chOff x="721" y="200"/>
                <a:chExt cx="326" cy="336"/>
              </a:xfrm>
            </p:grpSpPr>
            <p:sp>
              <p:nvSpPr>
                <p:cNvPr id="5" name="Freeform 31">
                  <a:extLst>
                    <a:ext uri="{FF2B5EF4-FFF2-40B4-BE49-F238E27FC236}">
                      <a16:creationId xmlns:a16="http://schemas.microsoft.com/office/drawing/2014/main" id="{6557DC48-E601-41BC-981B-69AE97AD33B2}"/>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8" name="Picture 30">
                  <a:extLst>
                    <a:ext uri="{FF2B5EF4-FFF2-40B4-BE49-F238E27FC236}">
                      <a16:creationId xmlns:a16="http://schemas.microsoft.com/office/drawing/2014/main" id="{59437464-B872-4831-8A7A-41B83717BB3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B0D21A31-7F4F-499C-83EE-BBAE8D697EEB}"/>
                  </a:ext>
                </a:extLst>
              </p:cNvPr>
              <p:cNvGrpSpPr>
                <a:grpSpLocks/>
              </p:cNvGrpSpPr>
              <p:nvPr userDrawn="1"/>
            </p:nvGrpSpPr>
            <p:grpSpPr bwMode="auto">
              <a:xfrm>
                <a:off x="747713" y="2378075"/>
                <a:ext cx="836612" cy="215900"/>
                <a:chOff x="1178" y="200"/>
                <a:chExt cx="1317" cy="340"/>
              </a:xfrm>
            </p:grpSpPr>
            <p:pic>
              <p:nvPicPr>
                <p:cNvPr id="2057" name="Picture 9">
                  <a:extLst>
                    <a:ext uri="{FF2B5EF4-FFF2-40B4-BE49-F238E27FC236}">
                      <a16:creationId xmlns:a16="http://schemas.microsoft.com/office/drawing/2014/main" id="{C6E89D85-5FAA-4D3C-BB64-58B37EB7582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778F0FB4-4815-4C83-BD85-84C9A51EF47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a:extLst>
                    <a:ext uri="{FF2B5EF4-FFF2-40B4-BE49-F238E27FC236}">
                      <a16:creationId xmlns:a16="http://schemas.microsoft.com/office/drawing/2014/main" id="{2F26272E-102F-4B8A-8965-CDF09A9F0C9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6">
                  <a:extLst>
                    <a:ext uri="{FF2B5EF4-FFF2-40B4-BE49-F238E27FC236}">
                      <a16:creationId xmlns:a16="http://schemas.microsoft.com/office/drawing/2014/main" id="{77E4B3A3-39F1-4692-9ECE-5BDA679F21E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53" name="Picture 5">
                  <a:extLst>
                    <a:ext uri="{FF2B5EF4-FFF2-40B4-BE49-F238E27FC236}">
                      <a16:creationId xmlns:a16="http://schemas.microsoft.com/office/drawing/2014/main" id="{DBEBB03D-BAB5-43C2-8DDC-85267556FCB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C17AFF9-803F-4660-A975-2DD2F59F130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5F15900A-D74F-447B-B63A-10A393001CC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2D3D9709-239E-4748-9415-FC513538FF8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7">
                <a:extLst>
                  <a:ext uri="{FF2B5EF4-FFF2-40B4-BE49-F238E27FC236}">
                    <a16:creationId xmlns:a16="http://schemas.microsoft.com/office/drawing/2014/main" id="{B473683E-684F-4BDE-BFB2-8A34E2428E81}"/>
                  </a:ext>
                </a:extLst>
              </p:cNvPr>
              <p:cNvGrpSpPr>
                <a:grpSpLocks/>
              </p:cNvGrpSpPr>
              <p:nvPr userDrawn="1"/>
            </p:nvGrpSpPr>
            <p:grpSpPr bwMode="auto">
              <a:xfrm>
                <a:off x="1681163" y="2378075"/>
                <a:ext cx="1230312" cy="215900"/>
                <a:chOff x="2648" y="200"/>
                <a:chExt cx="1938" cy="340"/>
              </a:xfrm>
            </p:grpSpPr>
            <p:pic>
              <p:nvPicPr>
                <p:cNvPr id="2076" name="Picture 28">
                  <a:extLst>
                    <a:ext uri="{FF2B5EF4-FFF2-40B4-BE49-F238E27FC236}">
                      <a16:creationId xmlns:a16="http://schemas.microsoft.com/office/drawing/2014/main" id="{04D1D478-DAEC-4118-B647-393CA3268D5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75" name="Picture 27">
                  <a:extLst>
                    <a:ext uri="{FF2B5EF4-FFF2-40B4-BE49-F238E27FC236}">
                      <a16:creationId xmlns:a16="http://schemas.microsoft.com/office/drawing/2014/main" id="{78AC251F-D679-45BC-86DF-326A647E7C7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a:extLst>
                    <a:ext uri="{FF2B5EF4-FFF2-40B4-BE49-F238E27FC236}">
                      <a16:creationId xmlns:a16="http://schemas.microsoft.com/office/drawing/2014/main" id="{55FCB41A-DB10-4079-ACED-708ACFB680E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25">
                  <a:extLst>
                    <a:ext uri="{FF2B5EF4-FFF2-40B4-BE49-F238E27FC236}">
                      <a16:creationId xmlns:a16="http://schemas.microsoft.com/office/drawing/2014/main" id="{0E978DEA-379D-438D-9FAF-6A07889958D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a:extLst>
                    <a:ext uri="{FF2B5EF4-FFF2-40B4-BE49-F238E27FC236}">
                      <a16:creationId xmlns:a16="http://schemas.microsoft.com/office/drawing/2014/main" id="{D75B7473-04C9-4B17-88B7-54C22259A94C}"/>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23">
                  <a:extLst>
                    <a:ext uri="{FF2B5EF4-FFF2-40B4-BE49-F238E27FC236}">
                      <a16:creationId xmlns:a16="http://schemas.microsoft.com/office/drawing/2014/main" id="{E9D1B15A-D368-46C6-804C-33525C508663}"/>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0" name="Picture 22">
                  <a:extLst>
                    <a:ext uri="{FF2B5EF4-FFF2-40B4-BE49-F238E27FC236}">
                      <a16:creationId xmlns:a16="http://schemas.microsoft.com/office/drawing/2014/main" id="{26A0A89A-8FD9-4F22-AAE9-AB146F7F89EC}"/>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a:extLst>
                    <a:ext uri="{FF2B5EF4-FFF2-40B4-BE49-F238E27FC236}">
                      <a16:creationId xmlns:a16="http://schemas.microsoft.com/office/drawing/2014/main" id="{F2CE464D-1026-4CCB-8213-A259C8AAD82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a:extLst>
                    <a:ext uri="{FF2B5EF4-FFF2-40B4-BE49-F238E27FC236}">
                      <a16:creationId xmlns:a16="http://schemas.microsoft.com/office/drawing/2014/main" id="{7EC3412F-7B8A-4AD0-85A6-122A73505D4C}"/>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a:extLst>
                    <a:ext uri="{FF2B5EF4-FFF2-40B4-BE49-F238E27FC236}">
                      <a16:creationId xmlns:a16="http://schemas.microsoft.com/office/drawing/2014/main" id="{891FDAB9-5B5E-4A31-9038-7DB7C5F630E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a:extLst>
                    <a:ext uri="{FF2B5EF4-FFF2-40B4-BE49-F238E27FC236}">
                      <a16:creationId xmlns:a16="http://schemas.microsoft.com/office/drawing/2014/main" id="{083EDB7D-B07F-484C-BBD8-065E280E44BC}"/>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0">
                <a:extLst>
                  <a:ext uri="{FF2B5EF4-FFF2-40B4-BE49-F238E27FC236}">
                    <a16:creationId xmlns:a16="http://schemas.microsoft.com/office/drawing/2014/main" id="{18A9CE66-5724-4958-82C4-D6928B350A50}"/>
                  </a:ext>
                </a:extLst>
              </p:cNvPr>
              <p:cNvGrpSpPr>
                <a:grpSpLocks/>
              </p:cNvGrpSpPr>
              <p:nvPr userDrawn="1"/>
            </p:nvGrpSpPr>
            <p:grpSpPr bwMode="auto">
              <a:xfrm>
                <a:off x="3005138" y="2378075"/>
                <a:ext cx="635000" cy="215900"/>
                <a:chOff x="4732" y="200"/>
                <a:chExt cx="999" cy="340"/>
              </a:xfrm>
            </p:grpSpPr>
            <p:sp>
              <p:nvSpPr>
                <p:cNvPr id="14" name="AutoShape 16">
                  <a:extLst>
                    <a:ext uri="{FF2B5EF4-FFF2-40B4-BE49-F238E27FC236}">
                      <a16:creationId xmlns:a16="http://schemas.microsoft.com/office/drawing/2014/main" id="{4D343F86-7E3C-44CA-AE09-45B6793137D4}"/>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3" name="Picture 15">
                  <a:extLst>
                    <a:ext uri="{FF2B5EF4-FFF2-40B4-BE49-F238E27FC236}">
                      <a16:creationId xmlns:a16="http://schemas.microsoft.com/office/drawing/2014/main" id="{E4DC2C48-6D70-4DEF-B5E6-2752B6B6EF86}"/>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C4E42F4-2EE6-4732-8BF7-14BE93517168}"/>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1" name="Picture 13">
                  <a:extLst>
                    <a:ext uri="{FF2B5EF4-FFF2-40B4-BE49-F238E27FC236}">
                      <a16:creationId xmlns:a16="http://schemas.microsoft.com/office/drawing/2014/main" id="{CDFA4084-543C-47E2-93D5-86E60F37373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25DB4FB1-0858-4577-9412-5B4FED54B0F9}"/>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a:extLst>
                    <a:ext uri="{FF2B5EF4-FFF2-40B4-BE49-F238E27FC236}">
                      <a16:creationId xmlns:a16="http://schemas.microsoft.com/office/drawing/2014/main" id="{31F49AF8-1388-4EA0-872B-E9C9EE5684D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18" name="Rectangle 34">
            <a:extLst>
              <a:ext uri="{FF2B5EF4-FFF2-40B4-BE49-F238E27FC236}">
                <a16:creationId xmlns:a16="http://schemas.microsoft.com/office/drawing/2014/main" id="{D8AD3507-1D8A-4A0B-A141-87BD39E8691C}"/>
              </a:ext>
            </a:extLst>
          </p:cNvPr>
          <p:cNvSpPr>
            <a:spLocks noChangeArrowheads="1"/>
          </p:cNvSpPr>
          <p:nvPr userDrawn="1"/>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35">
            <a:extLst>
              <a:ext uri="{FF2B5EF4-FFF2-40B4-BE49-F238E27FC236}">
                <a16:creationId xmlns:a16="http://schemas.microsoft.com/office/drawing/2014/main" id="{07473A85-AB0A-43FF-BBF6-A25731CFF19A}"/>
              </a:ext>
            </a:extLst>
          </p:cNvPr>
          <p:cNvSpPr>
            <a:spLocks noChangeArrowheads="1"/>
          </p:cNvSpPr>
          <p:nvPr userDrawn="1"/>
        </p:nvSpPr>
        <p:spPr bwMode="auto">
          <a:xfrm>
            <a:off x="101600" y="22510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0" name="Rectangle 36">
            <a:extLst>
              <a:ext uri="{FF2B5EF4-FFF2-40B4-BE49-F238E27FC236}">
                <a16:creationId xmlns:a16="http://schemas.microsoft.com/office/drawing/2014/main" id="{48E9E4AE-CF66-4913-B215-5F98320E056A}"/>
              </a:ext>
            </a:extLst>
          </p:cNvPr>
          <p:cNvSpPr>
            <a:spLocks noChangeArrowheads="1"/>
          </p:cNvSpPr>
          <p:nvPr userDrawn="1"/>
        </p:nvSpPr>
        <p:spPr bwMode="auto">
          <a:xfrm>
            <a:off x="0" y="22526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a:ln>
                  <a:noFill/>
                </a:ln>
                <a:solidFill>
                  <a:schemeClr val="tx1"/>
                </a:solidFill>
                <a:effectLst/>
                <a:latin typeface="Arial" panose="020B0604020202020204" pitchFamily="34" charset="0"/>
                <a:ea typeface="Verdana" panose="020B0604030504040204" pitchFamily="34" charset="0"/>
                <a:cs typeface="Verdana" panose="020B0604030504040204" pitchFamily="34" charset="0"/>
              </a:rPr>
            </a:br>
            <a:endParaRPr kumimoji="0" lang="en-US" altLang="en-US" sz="11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 name="Picture Placeholder 15">
            <a:extLst>
              <a:ext uri="{FF2B5EF4-FFF2-40B4-BE49-F238E27FC236}">
                <a16:creationId xmlns:a16="http://schemas.microsoft.com/office/drawing/2014/main" id="{F277FDA3-F212-478F-BAC5-31143EE8AAFD}"/>
              </a:ext>
            </a:extLst>
          </p:cNvPr>
          <p:cNvSpPr>
            <a:spLocks noGrp="1"/>
          </p:cNvSpPr>
          <p:nvPr>
            <p:ph type="pic" sz="quarter" idx="10"/>
          </p:nvPr>
        </p:nvSpPr>
        <p:spPr>
          <a:xfrm>
            <a:off x="652463" y="1543050"/>
            <a:ext cx="10415587" cy="4451350"/>
          </a:xfrm>
          <a:prstGeom prst="rect">
            <a:avLst/>
          </a:prstGeom>
        </p:spPr>
        <p:txBody>
          <a:bodyPr/>
          <a:lstStyle/>
          <a:p>
            <a:endParaRPr lang="en-IE"/>
          </a:p>
        </p:txBody>
      </p:sp>
    </p:spTree>
    <p:extLst>
      <p:ext uri="{BB962C8B-B14F-4D97-AF65-F5344CB8AC3E}">
        <p14:creationId xmlns:p14="http://schemas.microsoft.com/office/powerpoint/2010/main" val="119996117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7" y="359948"/>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19/11/2025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60" y="5365115"/>
            <a:ext cx="11334817" cy="304800"/>
          </a:xfrm>
        </p:spPr>
        <p:txBody>
          <a:bodyPr>
            <a:noAutofit/>
          </a:bodyPr>
          <a:lstStyle>
            <a:lvl1pPr>
              <a:defRPr sz="800" b="0">
                <a:solidFill>
                  <a:schemeClr val="bg2"/>
                </a:solidFill>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3372395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19/11/2025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90" y="651159"/>
            <a:ext cx="6450012" cy="352613"/>
          </a:xfrm>
        </p:spPr>
        <p:txBody>
          <a:bodyPr>
            <a:normAutofit/>
          </a:bodyPr>
          <a:lstStyle>
            <a:lvl1pPr marL="0" algn="l" defTabSz="914377" rtl="0" eaLnBrk="1" latinLnBrk="0" hangingPunct="1">
              <a:lnSpc>
                <a:spcPct val="90000"/>
              </a:lnSpc>
              <a:spcBef>
                <a:spcPct val="0"/>
              </a:spcBef>
              <a:buNone/>
              <a:defRPr lang="en-US" sz="1800" b="1" kern="1200" spc="31"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1536835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3">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19/11/2025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5" name="Text Placeholder 7"/>
          <p:cNvSpPr>
            <a:spLocks noGrp="1"/>
          </p:cNvSpPr>
          <p:nvPr>
            <p:ph type="body" sz="quarter" idx="16"/>
          </p:nvPr>
        </p:nvSpPr>
        <p:spPr>
          <a:xfrm>
            <a:off x="377760"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377"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1983784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10" Type="http://schemas.openxmlformats.org/officeDocument/2006/relationships/slideLayout" Target="../slideLayouts/slideLayout67.xml"/><Relationship Id="rId19" Type="http://schemas.openxmlformats.org/officeDocument/2006/relationships/theme" Target="../theme/theme4.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Your Date Here</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Your Footer Here</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1CF07D-8B3F-4D32-B059-0039CEA46DB1}" type="slidenum">
              <a:rPr lang="en-US" smtClean="0"/>
              <a:t>‹#›</a:t>
            </a:fld>
            <a:endParaRPr lang="en-US" dirty="0"/>
          </a:p>
        </p:txBody>
      </p:sp>
      <p:sp>
        <p:nvSpPr>
          <p:cNvPr id="14" name="Rectangle 13"/>
          <p:cNvSpPr/>
          <p:nvPr userDrawn="1"/>
        </p:nvSpPr>
        <p:spPr>
          <a:xfrm rot="5400000">
            <a:off x="11604686" y="5799924"/>
            <a:ext cx="1839158" cy="276999"/>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prstClr val="black"/>
                </a:solidFill>
              </a:rPr>
              <a:t>© Copyright Showeet.com</a:t>
            </a:r>
          </a:p>
        </p:txBody>
      </p:sp>
    </p:spTree>
    <p:extLst>
      <p:ext uri="{BB962C8B-B14F-4D97-AF65-F5344CB8AC3E}">
        <p14:creationId xmlns:p14="http://schemas.microsoft.com/office/powerpoint/2010/main" val="16451906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7" r:id="rId26"/>
    <p:sldLayoutId id="2147483688" r:id="rId27"/>
    <p:sldLayoutId id="2147483690" r:id="rId28"/>
    <p:sldLayoutId id="2147483691" r:id="rId29"/>
    <p:sldLayoutId id="2147483692" r:id="rId30"/>
    <p:sldLayoutId id="2147483693" r:id="rId31"/>
    <p:sldLayoutId id="2147483694" r:id="rId32"/>
    <p:sldLayoutId id="2147483695" r:id="rId33"/>
    <p:sldLayoutId id="2147483696" r:id="rId34"/>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13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582610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4346548"/>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 id="2147483744"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xml"/><Relationship Id="rId1" Type="http://schemas.openxmlformats.org/officeDocument/2006/relationships/slideLayout" Target="../slideLayouts/slideLayout60.xml"/><Relationship Id="rId6" Type="http://schemas.openxmlformats.org/officeDocument/2006/relationships/hyperlink" Target="https://da.wikipedia.org/wiki/Tv-program" TargetMode="External"/><Relationship Id="rId5" Type="http://schemas.openxmlformats.org/officeDocument/2006/relationships/image" Target="../media/image29.jpg"/><Relationship Id="rId4" Type="http://schemas.openxmlformats.org/officeDocument/2006/relationships/hyperlink" Target="https://www.pinterest.com/pin/29069335091963198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67.xml"/></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6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6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6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C5A3884-BD8F-C16E-6E56-268085A17166}"/>
              </a:ext>
            </a:extLst>
          </p:cNvPr>
          <p:cNvSpPr txBox="1"/>
          <p:nvPr/>
        </p:nvSpPr>
        <p:spPr>
          <a:xfrm>
            <a:off x="230799" y="1705451"/>
            <a:ext cx="11505794" cy="5293757"/>
          </a:xfrm>
          <a:prstGeom prst="rect">
            <a:avLst/>
          </a:prstGeom>
          <a:noFill/>
        </p:spPr>
        <p:txBody>
          <a:bodyPr wrap="square">
            <a:spAutoFit/>
          </a:bodyPr>
          <a:lstStyle/>
          <a:p>
            <a:pPr>
              <a:spcBef>
                <a:spcPts val="2400"/>
              </a:spcBef>
            </a:pPr>
            <a:r>
              <a:rPr lang="en-US" dirty="0">
                <a:solidFill>
                  <a:schemeClr val="bg1"/>
                </a:solidFill>
              </a:rPr>
              <a:t>TV is brand-safe by design. In an era of misinformation, ad fraud, and misplaced content, brand safety matters more than ever. It’s not just about protecting reputation, it’s about ensuring your advertising appears in environments that reinforce trust, quality, and credibility – which in turn drive business results.</a:t>
            </a:r>
          </a:p>
          <a:p>
            <a:pPr>
              <a:spcBef>
                <a:spcPts val="2400"/>
              </a:spcBef>
            </a:pPr>
            <a:r>
              <a:rPr lang="en-US" dirty="0">
                <a:solidFill>
                  <a:schemeClr val="bg1"/>
                </a:solidFill>
              </a:rPr>
              <a:t>This is where TV stands apart. TV in Ireland is a professionally regulated, tightly controlled, human-reviewed advertising environment.</a:t>
            </a:r>
          </a:p>
          <a:p>
            <a:pPr>
              <a:spcBef>
                <a:spcPts val="2400"/>
              </a:spcBef>
            </a:pPr>
            <a:r>
              <a:rPr lang="en-US" dirty="0">
                <a:solidFill>
                  <a:schemeClr val="bg1"/>
                </a:solidFill>
              </a:rPr>
              <a:t>TV offers:</a:t>
            </a:r>
          </a:p>
          <a:p>
            <a:pPr marL="285750" indent="-285750">
              <a:spcBef>
                <a:spcPts val="2400"/>
              </a:spcBef>
              <a:buFont typeface="Arial" panose="020B0604020202020204" pitchFamily="34" charset="0"/>
              <a:buChar char="•"/>
            </a:pPr>
            <a:r>
              <a:rPr lang="en-US" dirty="0">
                <a:solidFill>
                  <a:schemeClr val="bg1"/>
                </a:solidFill>
              </a:rPr>
              <a:t>Transparent media buys (you know where your ads are running)</a:t>
            </a:r>
          </a:p>
          <a:p>
            <a:pPr marL="285750" indent="-285750">
              <a:spcBef>
                <a:spcPts val="2400"/>
              </a:spcBef>
              <a:buFont typeface="Arial" panose="020B0604020202020204" pitchFamily="34" charset="0"/>
              <a:buChar char="•"/>
            </a:pPr>
            <a:r>
              <a:rPr lang="en-US" dirty="0">
                <a:solidFill>
                  <a:schemeClr val="bg1"/>
                </a:solidFill>
              </a:rPr>
              <a:t>Fixed break structures (you’re not placed next to unknown content)</a:t>
            </a:r>
          </a:p>
          <a:p>
            <a:pPr marL="285750" indent="-285750">
              <a:spcBef>
                <a:spcPts val="2400"/>
              </a:spcBef>
              <a:buFont typeface="Arial" panose="020B0604020202020204" pitchFamily="34" charset="0"/>
              <a:buChar char="•"/>
            </a:pPr>
            <a:r>
              <a:rPr lang="en-US" dirty="0">
                <a:solidFill>
                  <a:schemeClr val="bg1"/>
                </a:solidFill>
              </a:rPr>
              <a:t>Creative guidelines and broadcast standards (to protect both viewers and brands)</a:t>
            </a:r>
          </a:p>
          <a:p>
            <a:pPr marL="285750" indent="-285750">
              <a:spcBef>
                <a:spcPts val="2400"/>
              </a:spcBef>
              <a:buFont typeface="Arial" panose="020B0604020202020204" pitchFamily="34" charset="0"/>
              <a:buChar char="•"/>
            </a:pPr>
            <a:r>
              <a:rPr lang="en-US" dirty="0">
                <a:solidFill>
                  <a:schemeClr val="bg1"/>
                </a:solidFill>
              </a:rPr>
              <a:t>Ongoing monitoring and enforcement</a:t>
            </a:r>
          </a:p>
          <a:p>
            <a:pPr>
              <a:spcBef>
                <a:spcPts val="2400"/>
              </a:spcBef>
            </a:pPr>
            <a:endParaRPr lang="en-US" dirty="0">
              <a:solidFill>
                <a:schemeClr val="bg1"/>
              </a:solidFill>
            </a:endParaRPr>
          </a:p>
        </p:txBody>
      </p:sp>
      <p:sp>
        <p:nvSpPr>
          <p:cNvPr id="7" name="TextBox 6">
            <a:extLst>
              <a:ext uri="{FF2B5EF4-FFF2-40B4-BE49-F238E27FC236}">
                <a16:creationId xmlns:a16="http://schemas.microsoft.com/office/drawing/2014/main" id="{BF7FD543-5356-A22C-64B9-027EA019DEF1}"/>
              </a:ext>
            </a:extLst>
          </p:cNvPr>
          <p:cNvSpPr txBox="1"/>
          <p:nvPr/>
        </p:nvSpPr>
        <p:spPr>
          <a:xfrm>
            <a:off x="2103563" y="355050"/>
            <a:ext cx="994500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C000"/>
                </a:solidFill>
                <a:effectLst/>
                <a:uLnTx/>
                <a:uFillTx/>
                <a:latin typeface="Montserrat SemiBold"/>
                <a:ea typeface="Montserrat SemiBold"/>
                <a:cs typeface="Montserrat SemiBold"/>
                <a:sym typeface="Montserrat SemiBold"/>
              </a:rPr>
              <a:t>TV is brand safe</a:t>
            </a:r>
          </a:p>
        </p:txBody>
      </p:sp>
    </p:spTree>
    <p:extLst>
      <p:ext uri="{BB962C8B-B14F-4D97-AF65-F5344CB8AC3E}">
        <p14:creationId xmlns:p14="http://schemas.microsoft.com/office/powerpoint/2010/main" val="3435578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82456-DC1F-359D-90A3-92654BAC537F}"/>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C91ACE60-24A0-85F3-32C3-CDC3E2D6EB09}"/>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2E809504-42F2-82E9-C676-C46FA222BD74}"/>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6167A057-343F-DB1E-8F8D-E986A1C73C0D}"/>
              </a:ext>
            </a:extLst>
          </p:cNvPr>
          <p:cNvSpPr txBox="1"/>
          <p:nvPr/>
        </p:nvSpPr>
        <p:spPr>
          <a:xfrm>
            <a:off x="2103563" y="127559"/>
            <a:ext cx="9823977" cy="523220"/>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Everything you see on TV is pre-vetted…by humans</a:t>
            </a:r>
          </a:p>
        </p:txBody>
      </p:sp>
      <p:pic>
        <p:nvPicPr>
          <p:cNvPr id="15" name="Picture Placeholder 14" descr="A sign with a logo on it&#10;&#10;AI-generated content may be incorrect.">
            <a:extLst>
              <a:ext uri="{FF2B5EF4-FFF2-40B4-BE49-F238E27FC236}">
                <a16:creationId xmlns:a16="http://schemas.microsoft.com/office/drawing/2014/main" id="{C5D35120-5B4F-0C4A-2F2E-5F946963F6E0}"/>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9746" r="19746"/>
          <a:stretch>
            <a:fillRect/>
          </a:stretch>
        </p:blipFill>
        <p:spPr/>
      </p:pic>
      <p:pic>
        <p:nvPicPr>
          <p:cNvPr id="11" name="Picture Placeholder 10" descr="A group of people in a television studio&#10;&#10;AI-generated content may be incorrect.">
            <a:extLst>
              <a:ext uri="{FF2B5EF4-FFF2-40B4-BE49-F238E27FC236}">
                <a16:creationId xmlns:a16="http://schemas.microsoft.com/office/drawing/2014/main" id="{E9050D9E-13FE-A504-A40E-FBD46FE716FA}"/>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9452" r="9452"/>
          <a:stretch>
            <a:fillRect/>
          </a:stretch>
        </p:blipFill>
        <p:spPr/>
      </p:pic>
      <p:sp>
        <p:nvSpPr>
          <p:cNvPr id="7" name="Text Placeholder 6">
            <a:extLst>
              <a:ext uri="{FF2B5EF4-FFF2-40B4-BE49-F238E27FC236}">
                <a16:creationId xmlns:a16="http://schemas.microsoft.com/office/drawing/2014/main" id="{576AFD44-BCCD-8BEA-8C3C-489293FFBD07}"/>
              </a:ext>
            </a:extLst>
          </p:cNvPr>
          <p:cNvSpPr>
            <a:spLocks noGrp="1"/>
          </p:cNvSpPr>
          <p:nvPr>
            <p:ph type="body" sz="quarter" idx="16"/>
          </p:nvPr>
        </p:nvSpPr>
        <p:spPr/>
        <p:txBody>
          <a:bodyPr/>
          <a:lstStyle/>
          <a:p>
            <a:pPr marL="0" indent="0">
              <a:buNone/>
            </a:pPr>
            <a:r>
              <a:rPr lang="en-US" sz="3600" dirty="0">
                <a:solidFill>
                  <a:schemeClr val="bg1"/>
                </a:solidFill>
              </a:rPr>
              <a:t>The ads</a:t>
            </a:r>
            <a:endParaRPr lang="en-IE" sz="3600" dirty="0">
              <a:solidFill>
                <a:schemeClr val="bg1"/>
              </a:solidFill>
            </a:endParaRPr>
          </a:p>
        </p:txBody>
      </p:sp>
      <p:sp>
        <p:nvSpPr>
          <p:cNvPr id="9" name="Text Placeholder 8">
            <a:extLst>
              <a:ext uri="{FF2B5EF4-FFF2-40B4-BE49-F238E27FC236}">
                <a16:creationId xmlns:a16="http://schemas.microsoft.com/office/drawing/2014/main" id="{8CE812BA-DA1F-C1D9-ED6E-178AD40AC77E}"/>
              </a:ext>
            </a:extLst>
          </p:cNvPr>
          <p:cNvSpPr>
            <a:spLocks noGrp="1"/>
          </p:cNvSpPr>
          <p:nvPr>
            <p:ph type="body" sz="quarter" idx="18"/>
          </p:nvPr>
        </p:nvSpPr>
        <p:spPr>
          <a:xfrm>
            <a:off x="2752346" y="4164032"/>
            <a:ext cx="2787842" cy="1941343"/>
          </a:xfrm>
        </p:spPr>
        <p:txBody>
          <a:bodyPr/>
          <a:lstStyle/>
          <a:p>
            <a:pPr marL="0" indent="0">
              <a:buNone/>
            </a:pPr>
            <a:r>
              <a:rPr lang="en-US" sz="3600" dirty="0">
                <a:solidFill>
                  <a:schemeClr val="bg1"/>
                </a:solidFill>
              </a:rPr>
              <a:t>The programmes</a:t>
            </a:r>
            <a:endParaRPr lang="en-IE" sz="3600" dirty="0">
              <a:solidFill>
                <a:schemeClr val="bg1"/>
              </a:solidFill>
            </a:endParaRPr>
          </a:p>
        </p:txBody>
      </p:sp>
      <p:sp>
        <p:nvSpPr>
          <p:cNvPr id="13" name="TextBox 12">
            <a:extLst>
              <a:ext uri="{FF2B5EF4-FFF2-40B4-BE49-F238E27FC236}">
                <a16:creationId xmlns:a16="http://schemas.microsoft.com/office/drawing/2014/main" id="{F3E9F7E4-A000-20B3-7530-D576CDD5D0BE}"/>
              </a:ext>
            </a:extLst>
          </p:cNvPr>
          <p:cNvSpPr txBox="1"/>
          <p:nvPr/>
        </p:nvSpPr>
        <p:spPr>
          <a:xfrm>
            <a:off x="4830184" y="2710927"/>
            <a:ext cx="2432840" cy="1107996"/>
          </a:xfrm>
          <a:prstGeom prst="rect">
            <a:avLst/>
          </a:prstGeom>
          <a:noFill/>
        </p:spPr>
        <p:txBody>
          <a:bodyPr wrap="square" rtlCol="0">
            <a:spAutoFit/>
          </a:bodyPr>
          <a:lstStyle/>
          <a:p>
            <a:r>
              <a:rPr lang="en-US" sz="6600" dirty="0">
                <a:solidFill>
                  <a:schemeClr val="bg1"/>
                </a:solidFill>
              </a:rPr>
              <a:t>  AND</a:t>
            </a:r>
            <a:endParaRPr lang="en-IE" sz="6600" dirty="0">
              <a:solidFill>
                <a:schemeClr val="bg1"/>
              </a:solidFill>
            </a:endParaRPr>
          </a:p>
        </p:txBody>
      </p:sp>
    </p:spTree>
    <p:extLst>
      <p:ext uri="{BB962C8B-B14F-4D97-AF65-F5344CB8AC3E}">
        <p14:creationId xmlns:p14="http://schemas.microsoft.com/office/powerpoint/2010/main" val="1682559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30B8FD-137C-4494-B7D8-EDBB21D729C9}"/>
              </a:ext>
            </a:extLst>
          </p:cNvPr>
          <p:cNvSpPr txBox="1"/>
          <p:nvPr/>
        </p:nvSpPr>
        <p:spPr>
          <a:xfrm>
            <a:off x="2149825" y="240016"/>
            <a:ext cx="423866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C000"/>
                </a:solidFill>
                <a:effectLst/>
                <a:uLnTx/>
                <a:uFillTx/>
                <a:latin typeface="Montserrat SemiBold" panose="00000700000000000000" pitchFamily="2" charset="0"/>
                <a:ea typeface="+mn-ea"/>
                <a:cs typeface="+mn-cs"/>
              </a:rPr>
              <a:t>COIMISIUN NA MEAN</a:t>
            </a:r>
          </a:p>
        </p:txBody>
      </p:sp>
      <p:sp>
        <p:nvSpPr>
          <p:cNvPr id="17" name="TextBox 16">
            <a:extLst>
              <a:ext uri="{FF2B5EF4-FFF2-40B4-BE49-F238E27FC236}">
                <a16:creationId xmlns:a16="http://schemas.microsoft.com/office/drawing/2014/main" id="{5A418AC6-D3DF-8709-E667-616E78EF6741}"/>
              </a:ext>
            </a:extLst>
          </p:cNvPr>
          <p:cNvSpPr txBox="1"/>
          <p:nvPr/>
        </p:nvSpPr>
        <p:spPr>
          <a:xfrm>
            <a:off x="7215974" y="2011183"/>
            <a:ext cx="4600888" cy="3773010"/>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rPr>
              <a:t>PROGRAMMING​</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rPr>
              <a:t>​Content</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rPr>
              <a:t>Restrictions</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rPr>
              <a:t>Bad language, nudity, violence​</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rPr>
              <a:t>Investigate complaints</a:t>
            </a:r>
          </a:p>
        </p:txBody>
      </p:sp>
      <p:pic>
        <p:nvPicPr>
          <p:cNvPr id="7" name="Picture 6">
            <a:extLst>
              <a:ext uri="{FF2B5EF4-FFF2-40B4-BE49-F238E27FC236}">
                <a16:creationId xmlns:a16="http://schemas.microsoft.com/office/drawing/2014/main" id="{F8A4033D-6E52-AA9B-4840-BD0C08CD63E3}"/>
              </a:ext>
            </a:extLst>
          </p:cNvPr>
          <p:cNvPicPr>
            <a:picLocks noChangeAspect="1"/>
          </p:cNvPicPr>
          <p:nvPr/>
        </p:nvPicPr>
        <p:blipFill>
          <a:blip r:embed="rId3"/>
          <a:srcRect r="13505"/>
          <a:stretch/>
        </p:blipFill>
        <p:spPr>
          <a:xfrm>
            <a:off x="1003551" y="2122963"/>
            <a:ext cx="4787650" cy="3686630"/>
          </a:xfrm>
          <a:prstGeom prst="rect">
            <a:avLst/>
          </a:prstGeom>
        </p:spPr>
      </p:pic>
    </p:spTree>
    <p:extLst>
      <p:ext uri="{BB962C8B-B14F-4D97-AF65-F5344CB8AC3E}">
        <p14:creationId xmlns:p14="http://schemas.microsoft.com/office/powerpoint/2010/main" val="285948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30B8FD-137C-4494-B7D8-EDBB21D729C9}"/>
              </a:ext>
            </a:extLst>
          </p:cNvPr>
          <p:cNvSpPr txBox="1"/>
          <p:nvPr/>
        </p:nvSpPr>
        <p:spPr>
          <a:xfrm>
            <a:off x="2149825" y="240016"/>
            <a:ext cx="79380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C000"/>
                </a:solidFill>
                <a:effectLst/>
                <a:uLnTx/>
                <a:uFillTx/>
                <a:latin typeface="Montserrat SemiBold" panose="00000700000000000000" pitchFamily="2" charset="0"/>
                <a:ea typeface="+mn-ea"/>
                <a:cs typeface="+mn-cs"/>
              </a:rPr>
              <a:t>ASI</a:t>
            </a:r>
          </a:p>
        </p:txBody>
      </p:sp>
      <p:sp>
        <p:nvSpPr>
          <p:cNvPr id="17" name="TextBox 16">
            <a:extLst>
              <a:ext uri="{FF2B5EF4-FFF2-40B4-BE49-F238E27FC236}">
                <a16:creationId xmlns:a16="http://schemas.microsoft.com/office/drawing/2014/main" id="{5A418AC6-D3DF-8709-E667-616E78EF6741}"/>
              </a:ext>
            </a:extLst>
          </p:cNvPr>
          <p:cNvSpPr txBox="1"/>
          <p:nvPr/>
        </p:nvSpPr>
        <p:spPr>
          <a:xfrm>
            <a:off x="7215974" y="2011183"/>
            <a:ext cx="4600888" cy="3773010"/>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rPr>
              <a:t>ADVERTISING​</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rPr>
              <a:t>​All advertising should be legal, decent, honest and truthful. </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rPr>
              <a:t>All advertising should be prepared with a sense of responsibility both to the consumer and to society.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rPr>
              <a:t>All advertising should conform to the principles of fair competition as generally accepted in business.</a:t>
            </a:r>
          </a:p>
        </p:txBody>
      </p:sp>
      <p:pic>
        <p:nvPicPr>
          <p:cNvPr id="7" name="Picture Placeholder 6">
            <a:extLst>
              <a:ext uri="{FF2B5EF4-FFF2-40B4-BE49-F238E27FC236}">
                <a16:creationId xmlns:a16="http://schemas.microsoft.com/office/drawing/2014/main" id="{5EDB2E9E-94E3-F000-FD3E-9036657A1F86}"/>
              </a:ext>
            </a:extLst>
          </p:cNvPr>
          <p:cNvPicPr>
            <a:picLocks noGrp="1" noChangeAspect="1"/>
          </p:cNvPicPr>
          <p:nvPr>
            <p:ph type="pic" sz="quarter" idx="4294967295"/>
          </p:nvPr>
        </p:nvPicPr>
        <p:blipFill>
          <a:blip r:embed="rId3"/>
          <a:srcRect l="11825" r="11825"/>
          <a:stretch/>
        </p:blipFill>
        <p:spPr>
          <a:xfrm>
            <a:off x="964806" y="2160138"/>
            <a:ext cx="4901418" cy="3604216"/>
          </a:xfrm>
          <a:prstGeom prst="rect">
            <a:avLst/>
          </a:prstGeom>
        </p:spPr>
      </p:pic>
    </p:spTree>
    <p:extLst>
      <p:ext uri="{BB962C8B-B14F-4D97-AF65-F5344CB8AC3E}">
        <p14:creationId xmlns:p14="http://schemas.microsoft.com/office/powerpoint/2010/main" val="3533389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FDBC3F3D-03C5-C822-24D6-D9E967B447E9}"/>
              </a:ext>
            </a:extLst>
          </p:cNvPr>
          <p:cNvGraphicFramePr/>
          <p:nvPr/>
        </p:nvGraphicFramePr>
        <p:xfrm>
          <a:off x="2508250" y="1329267"/>
          <a:ext cx="7175500" cy="48175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Multiplication Sign 3">
            <a:extLst>
              <a:ext uri="{FF2B5EF4-FFF2-40B4-BE49-F238E27FC236}">
                <a16:creationId xmlns:a16="http://schemas.microsoft.com/office/drawing/2014/main" id="{F55A81EF-71C4-8D02-86DC-D8414B03518E}"/>
              </a:ext>
            </a:extLst>
          </p:cNvPr>
          <p:cNvSpPr/>
          <p:nvPr/>
        </p:nvSpPr>
        <p:spPr>
          <a:xfrm>
            <a:off x="2997200" y="3886199"/>
            <a:ext cx="1460500" cy="1439333"/>
          </a:xfrm>
          <a:prstGeom prst="mathMultiply">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Multiplication Sign 4">
            <a:extLst>
              <a:ext uri="{FF2B5EF4-FFF2-40B4-BE49-F238E27FC236}">
                <a16:creationId xmlns:a16="http://schemas.microsoft.com/office/drawing/2014/main" id="{B03B9D54-E266-5DDE-E50A-7FD5A0210ABB}"/>
              </a:ext>
            </a:extLst>
          </p:cNvPr>
          <p:cNvSpPr/>
          <p:nvPr/>
        </p:nvSpPr>
        <p:spPr>
          <a:xfrm>
            <a:off x="7740650" y="3852330"/>
            <a:ext cx="1460500" cy="1439333"/>
          </a:xfrm>
          <a:prstGeom prst="mathMultiply">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Multiplication Sign 5">
            <a:extLst>
              <a:ext uri="{FF2B5EF4-FFF2-40B4-BE49-F238E27FC236}">
                <a16:creationId xmlns:a16="http://schemas.microsoft.com/office/drawing/2014/main" id="{55D44AAA-0C2A-AECE-6509-CA6CDA32C32A}"/>
              </a:ext>
            </a:extLst>
          </p:cNvPr>
          <p:cNvSpPr/>
          <p:nvPr/>
        </p:nvSpPr>
        <p:spPr>
          <a:xfrm>
            <a:off x="5365750" y="3894665"/>
            <a:ext cx="1460500" cy="1439333"/>
          </a:xfrm>
          <a:prstGeom prst="mathMultiply">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903D9C44-909F-C98D-A4A0-2447342D337C}"/>
              </a:ext>
            </a:extLst>
          </p:cNvPr>
          <p:cNvSpPr txBox="1"/>
          <p:nvPr/>
        </p:nvSpPr>
        <p:spPr>
          <a:xfrm>
            <a:off x="2149825" y="240016"/>
            <a:ext cx="591700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C000"/>
                </a:solidFill>
                <a:effectLst/>
                <a:uLnTx/>
                <a:uFillTx/>
                <a:latin typeface="Montserrat SemiBold" panose="00000700000000000000" pitchFamily="2" charset="0"/>
                <a:ea typeface="+mn-ea"/>
                <a:cs typeface="+mn-cs"/>
              </a:rPr>
              <a:t>Restrictions to adverting on TV</a:t>
            </a:r>
          </a:p>
        </p:txBody>
      </p:sp>
    </p:spTree>
    <p:extLst>
      <p:ext uri="{BB962C8B-B14F-4D97-AF65-F5344CB8AC3E}">
        <p14:creationId xmlns:p14="http://schemas.microsoft.com/office/powerpoint/2010/main" val="2092126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30B8FD-137C-4494-B7D8-EDBB21D729C9}"/>
              </a:ext>
            </a:extLst>
          </p:cNvPr>
          <p:cNvSpPr txBox="1"/>
          <p:nvPr/>
        </p:nvSpPr>
        <p:spPr>
          <a:xfrm>
            <a:off x="2149825" y="240016"/>
            <a:ext cx="308129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C000"/>
                </a:solidFill>
                <a:effectLst/>
                <a:uLnTx/>
                <a:uFillTx/>
                <a:latin typeface="Montserrat SemiBold" panose="00000700000000000000" pitchFamily="2" charset="0"/>
                <a:ea typeface="+mn-ea"/>
                <a:cs typeface="+mn-cs"/>
              </a:rPr>
              <a:t>Copy Clearance</a:t>
            </a:r>
          </a:p>
        </p:txBody>
      </p:sp>
      <p:sp>
        <p:nvSpPr>
          <p:cNvPr id="17" name="TextBox 16">
            <a:extLst>
              <a:ext uri="{FF2B5EF4-FFF2-40B4-BE49-F238E27FC236}">
                <a16:creationId xmlns:a16="http://schemas.microsoft.com/office/drawing/2014/main" id="{5A418AC6-D3DF-8709-E667-616E78EF6741}"/>
              </a:ext>
            </a:extLst>
          </p:cNvPr>
          <p:cNvSpPr txBox="1"/>
          <p:nvPr/>
        </p:nvSpPr>
        <p:spPr>
          <a:xfrm>
            <a:off x="7215974" y="2011183"/>
            <a:ext cx="4600888" cy="3773010"/>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endParaRPr>
          </a:p>
        </p:txBody>
      </p:sp>
      <p:sp>
        <p:nvSpPr>
          <p:cNvPr id="4" name="Picture Placeholder 3">
            <a:extLst>
              <a:ext uri="{FF2B5EF4-FFF2-40B4-BE49-F238E27FC236}">
                <a16:creationId xmlns:a16="http://schemas.microsoft.com/office/drawing/2014/main" id="{9701E949-9220-FEAE-69D9-72BF3CB0AB5D}"/>
              </a:ext>
            </a:extLst>
          </p:cNvPr>
          <p:cNvSpPr>
            <a:spLocks noGrp="1"/>
          </p:cNvSpPr>
          <p:nvPr>
            <p:ph type="pic" sz="quarter" idx="4294967295"/>
          </p:nvPr>
        </p:nvSpPr>
        <p:spPr>
          <a:xfrm>
            <a:off x="964806" y="2160138"/>
            <a:ext cx="4901418" cy="3604216"/>
          </a:xfrm>
          <a:prstGeom prst="rect">
            <a:avLst/>
          </a:prstGeom>
        </p:spPr>
        <p:txBody>
          <a:bodyPr/>
          <a:lstStyle/>
          <a:p>
            <a:endParaRPr lang="en-IE"/>
          </a:p>
        </p:txBody>
      </p:sp>
      <p:pic>
        <p:nvPicPr>
          <p:cNvPr id="2050" name="Picture 2">
            <a:extLst>
              <a:ext uri="{FF2B5EF4-FFF2-40B4-BE49-F238E27FC236}">
                <a16:creationId xmlns:a16="http://schemas.microsoft.com/office/drawing/2014/main" id="{25AD3BB2-9ADA-92B1-F6E2-C1AB735F80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805" y="2160137"/>
            <a:ext cx="4922611" cy="360421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85F23A9-E7C8-2205-9967-F627B98A514F}"/>
              </a:ext>
            </a:extLst>
          </p:cNvPr>
          <p:cNvSpPr txBox="1"/>
          <p:nvPr/>
        </p:nvSpPr>
        <p:spPr>
          <a:xfrm>
            <a:off x="7368374" y="2163583"/>
            <a:ext cx="4600888" cy="3773010"/>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rPr>
              <a:t>Irish Broadcasters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rPr>
              <a:t>Internal copy clearance</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rPr>
              <a:t>UK Broadcasters selling into Irish market</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white"/>
                </a:solidFill>
                <a:effectLst/>
                <a:uLnTx/>
                <a:uFillTx/>
                <a:latin typeface="Montserrat Medium" panose="00000600000000000000" pitchFamily="2" charset="0"/>
                <a:ea typeface="+mn-ea"/>
                <a:cs typeface="+mn-cs"/>
              </a:rPr>
              <a:t>Clearcast</a:t>
            </a:r>
            <a:endPar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endParaRP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rPr>
              <a:t>Ad Clearance</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rPr>
              <a:t>Verifying Claims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rPr>
              <a:t>Clarifying restrictions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rPr>
              <a:t>Uphold certification</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endParaRPr>
          </a:p>
        </p:txBody>
      </p:sp>
    </p:spTree>
    <p:extLst>
      <p:ext uri="{BB962C8B-B14F-4D97-AF65-F5344CB8AC3E}">
        <p14:creationId xmlns:p14="http://schemas.microsoft.com/office/powerpoint/2010/main" val="33538183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ustom Design - Showeet">
  <a:themeElements>
    <a:clrScheme name="TAM">
      <a:dk1>
        <a:srgbClr val="6C6C6C"/>
      </a:dk1>
      <a:lt1>
        <a:srgbClr val="FFFFFF"/>
      </a:lt1>
      <a:dk2>
        <a:srgbClr val="6C6C6C"/>
      </a:dk2>
      <a:lt2>
        <a:srgbClr val="FFFFFF"/>
      </a:lt2>
      <a:accent1>
        <a:srgbClr val="F91B34"/>
      </a:accent1>
      <a:accent2>
        <a:srgbClr val="C7D635"/>
      </a:accent2>
      <a:accent3>
        <a:srgbClr val="0A6BB9"/>
      </a:accent3>
      <a:accent4>
        <a:srgbClr val="FEDA01"/>
      </a:accent4>
      <a:accent5>
        <a:srgbClr val="2D76D5"/>
      </a:accent5>
      <a:accent6>
        <a:srgbClr val="56C2E6"/>
      </a:accent6>
      <a:hlink>
        <a:srgbClr val="AFAFAF"/>
      </a:hlink>
      <a:folHlink>
        <a:srgbClr val="AFAFA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ustom Design">
  <a:themeElements>
    <a:clrScheme name="Custom 3">
      <a:dk1>
        <a:sysClr val="windowText" lastClr="000000"/>
      </a:dk1>
      <a:lt1>
        <a:sysClr val="window" lastClr="FFFFFF"/>
      </a:lt1>
      <a:dk2>
        <a:srgbClr val="44546A"/>
      </a:dk2>
      <a:lt2>
        <a:srgbClr val="E7E6E6"/>
      </a:lt2>
      <a:accent1>
        <a:srgbClr val="4472C4"/>
      </a:accent1>
      <a:accent2>
        <a:srgbClr val="ED7D31"/>
      </a:accent2>
      <a:accent3>
        <a:srgbClr val="A5A5A5"/>
      </a:accent3>
      <a:accent4>
        <a:srgbClr val="E7B42B"/>
      </a:accent4>
      <a:accent5>
        <a:srgbClr val="5B9BD5"/>
      </a:accent5>
      <a:accent6>
        <a:srgbClr val="8191A0"/>
      </a:accent6>
      <a:hlink>
        <a:srgbClr val="0563C1"/>
      </a:hlink>
      <a:folHlink>
        <a:srgbClr val="8191A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TotalTime>
  <Words>691</Words>
  <Application>Microsoft Office PowerPoint</Application>
  <PresentationFormat>Widescreen</PresentationFormat>
  <Paragraphs>70</Paragraphs>
  <Slides>6</Slides>
  <Notes>5</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6</vt:i4>
      </vt:variant>
    </vt:vector>
  </HeadingPairs>
  <TitlesOfParts>
    <vt:vector size="18" baseType="lpstr">
      <vt:lpstr>Arial</vt:lpstr>
      <vt:lpstr>Calibri</vt:lpstr>
      <vt:lpstr>Calibri Light</vt:lpstr>
      <vt:lpstr>Montserrat Medium</vt:lpstr>
      <vt:lpstr>Montserrat SemiBold</vt:lpstr>
      <vt:lpstr>Open Sans</vt:lpstr>
      <vt:lpstr>Roboto</vt:lpstr>
      <vt:lpstr>Sawarabi Mincho</vt:lpstr>
      <vt:lpstr>Custom Design - Showeet</vt:lpstr>
      <vt:lpstr>Custom Design</vt:lpstr>
      <vt:lpstr>1_Custom Design</vt:lpstr>
      <vt:lpstr>2_Custom Design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TV is brand safe</dc:title>
  <dc:creator>Eimear Keane</dc:creator>
  <cp:lastModifiedBy>Eimear Keane</cp:lastModifiedBy>
  <cp:revision>9</cp:revision>
  <dcterms:created xsi:type="dcterms:W3CDTF">2018-08-21T09:54:15Z</dcterms:created>
  <dcterms:modified xsi:type="dcterms:W3CDTF">2025-11-19T12:07:10Z</dcterms:modified>
</cp:coreProperties>
</file>