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sldIdLst>
    <p:sldId id="2147376370" r:id="rId3"/>
    <p:sldId id="2147376356" r:id="rId4"/>
    <p:sldId id="2147471269" r:id="rId5"/>
    <p:sldId id="2147471270" r:id="rId6"/>
    <p:sldId id="2147471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Linear TV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0.79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94-460B-9F76-DFEA56DA61D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BVOD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0.03</c:v>
                </c:pt>
                <c:pt idx="1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94-460B-9F76-DFEA56DA61D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Amazon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Sheet1!$B$4:$C$4</c:f>
              <c:numCache>
                <c:formatCode>0%</c:formatCode>
                <c:ptCount val="2"/>
                <c:pt idx="0">
                  <c:v>0.02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94-460B-9F76-DFEA56DA61D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Disney 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Sheet1!$B$5:$C$5</c:f>
              <c:numCache>
                <c:formatCode>0%</c:formatCode>
                <c:ptCount val="2"/>
                <c:pt idx="0">
                  <c:v>0.02</c:v>
                </c:pt>
                <c:pt idx="1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94-460B-9F76-DFEA56DA61DE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Netflix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Sheet1!$B$6:$C$6</c:f>
              <c:numCache>
                <c:formatCode>0%</c:formatCode>
                <c:ptCount val="2"/>
                <c:pt idx="0">
                  <c:v>7.0000000000000007E-2</c:v>
                </c:pt>
                <c:pt idx="1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94-460B-9F76-DFEA56DA61DE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Sheet1!$B$7:$C$7</c:f>
              <c:numCache>
                <c:formatCode>0%</c:formatCode>
                <c:ptCount val="2"/>
                <c:pt idx="0">
                  <c:v>0.05</c:v>
                </c:pt>
                <c:pt idx="1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94-460B-9F76-DFEA56DA61DE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TikTok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Sheet1!$B$8:$C$8</c:f>
              <c:numCache>
                <c:formatCode>0%</c:formatCode>
                <c:ptCount val="2"/>
                <c:pt idx="0">
                  <c:v>0</c:v>
                </c:pt>
                <c:pt idx="1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94-460B-9F76-DFEA56DA61DE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Sheet1!$B$9:$C$9</c:f>
              <c:numCache>
                <c:formatCode>0%</c:formatCode>
                <c:ptCount val="2"/>
                <c:pt idx="0">
                  <c:v>0.03</c:v>
                </c:pt>
                <c:pt idx="1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D1-4B02-AB79-8AE15FB99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91247"/>
        <c:axId val="43602767"/>
      </c:barChart>
      <c:catAx>
        <c:axId val="43591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2767"/>
        <c:crosses val="autoZero"/>
        <c:auto val="1"/>
        <c:lblAlgn val="ctr"/>
        <c:lblOffset val="100"/>
        <c:noMultiLvlLbl val="0"/>
      </c:catAx>
      <c:valAx>
        <c:axId val="43602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91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Linear TV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Sheet1!$B$2:$C$2</c:f>
              <c:numCache>
                <c:formatCode>0%</c:formatCode>
                <c:ptCount val="2"/>
                <c:pt idx="0">
                  <c:v>0.56000000000000005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94-460B-9F76-DFEA56DA61D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BVOD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0.04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94-460B-9F76-DFEA56DA61D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Amazon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Sheet1!$B$4:$C$4</c:f>
              <c:numCache>
                <c:formatCode>0%</c:formatCode>
                <c:ptCount val="2"/>
                <c:pt idx="0">
                  <c:v>0.02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94-460B-9F76-DFEA56DA61D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Disney 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Sheet1!$B$5:$C$5</c:f>
              <c:numCache>
                <c:formatCode>0%</c:formatCode>
                <c:ptCount val="2"/>
                <c:pt idx="0">
                  <c:v>0.04</c:v>
                </c:pt>
                <c:pt idx="1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94-460B-9F76-DFEA56DA61DE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Netflix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Sheet1!$B$6:$C$6</c:f>
              <c:numCache>
                <c:formatCode>0%</c:formatCode>
                <c:ptCount val="2"/>
                <c:pt idx="0">
                  <c:v>0.14000000000000001</c:v>
                </c:pt>
                <c:pt idx="1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94-460B-9F76-DFEA56DA61DE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Sheet1!$B$7:$C$7</c:f>
              <c:numCache>
                <c:formatCode>0%</c:formatCode>
                <c:ptCount val="2"/>
                <c:pt idx="0">
                  <c:v>0.14000000000000001</c:v>
                </c:pt>
                <c:pt idx="1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94-460B-9F76-DFEA56DA61DE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TikTok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Sheet1!$B$8:$C$8</c:f>
              <c:numCache>
                <c:formatCode>0%</c:formatCode>
                <c:ptCount val="2"/>
                <c:pt idx="0">
                  <c:v>0</c:v>
                </c:pt>
                <c:pt idx="1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94-460B-9F76-DFEA56DA61DE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TV Set</c:v>
                </c:pt>
                <c:pt idx="1">
                  <c:v>Smartphone</c:v>
                </c:pt>
              </c:strCache>
            </c:strRef>
          </c:cat>
          <c:val>
            <c:numRef>
              <c:f>Sheet1!$B$9:$C$9</c:f>
              <c:numCache>
                <c:formatCode>0%</c:formatCode>
                <c:ptCount val="2"/>
                <c:pt idx="0">
                  <c:v>0.05</c:v>
                </c:pt>
                <c:pt idx="1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D1-4B02-AB79-8AE15FB99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91247"/>
        <c:axId val="43602767"/>
      </c:barChart>
      <c:catAx>
        <c:axId val="43591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2767"/>
        <c:crosses val="autoZero"/>
        <c:auto val="1"/>
        <c:lblAlgn val="ctr"/>
        <c:lblOffset val="100"/>
        <c:noMultiLvlLbl val="0"/>
      </c:catAx>
      <c:valAx>
        <c:axId val="43602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91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8CC17-7A1E-49F6-9323-33AFB3BDB89F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DC670-3F74-4CA4-94D2-CFA67D047F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6491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763BA-CA9A-B77B-CF10-8F5EAB09B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A2B4F-EBEC-6700-9486-116E88F77B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53918-0B60-B92B-58FD-3C85CAB86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F86DC-D755-945A-5789-3EAA31AE35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A82EC-A1FD-4E69-99D5-63A6B01E75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65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Looking at the breakdown of TV set viewing, to provide a bit more granularity, professionally produced content takes up the vast majority of time.  </a:t>
            </a: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CA82EC-A1FD-4E69-99D5-63A6B01E75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10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A63CF-E3B7-F85D-9C0A-F43B72E90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16D101-35CD-2659-DE20-59172E7E47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DC673-4CC5-A75F-4E46-5B826C325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Looking at the breakdown of TV set viewing, to provide a bit more granularity, professionally produced content takes up the vast majority of time.  </a:t>
            </a:r>
          </a:p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CB780B-C565-9702-1CAA-D9ADFFB01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CA82EC-A1FD-4E69-99D5-63A6B01E75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244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E507D-3089-5E5C-8009-7778E2468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320DD-CB4E-6FD8-EB03-C5E9D54B7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B4BA9-5319-973E-3137-F7773F5F7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F777D-848E-571C-DDE2-B39F96E93F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A82EC-A1FD-4E69-99D5-63A6B01E75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59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A2E20-87D7-2DF1-F33C-1D107FD85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9A1F6E-66CB-2146-037B-8D4AF34A3B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ECD6CF-9082-8C2F-1BDB-EC81799C9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34226-628D-4542-E8BF-EDC3F04EC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A82EC-A1FD-4E69-99D5-63A6B01E75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15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2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3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24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F2A7E-3B21-C5D0-8635-9E2014023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ACEF81-73D2-341F-204B-E81749F8D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D7FAD-5AE8-6601-5495-160458974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1B71F-8323-93B1-9FF0-ABF0FBA7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CCFE2-E574-30AF-FA50-E36A212C4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219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3C4DB-9775-8354-A6BA-F3A2E5FCA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E90D8-0394-6471-5AE7-ED3DBD42D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C8216-8A71-E3BE-EC9D-7E28BFC2D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0ADA7-8AB9-FF01-9613-2B919CFB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F80AF-BF51-F9CF-BA28-775AFE5BC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53654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F0790-28B1-6BB7-36FE-5FC11D5AA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9A18B-1636-D5D6-5520-B1B41CFCE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8C107-3036-D59A-428E-48418C9BF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887DA-FFC4-9614-69B0-331B344D7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D2788-8FBF-CC72-7640-DF0385A9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06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2B4A0-71E5-6337-2F38-E43C7AD5E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53D66-3F22-E7FE-E928-768DD8721D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59367-34C0-FFA2-0A2A-12CD261DF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5D58D-A161-9340-1008-086DD5FEF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C1FDE-F029-EC13-A576-385E39B96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DB92AF-F0D5-11E2-6BB0-63A7AA6E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15335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18354-8F43-A6E8-A6F6-F4118C56C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CD42B-5F12-934A-40C9-498F02657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D856B7-7803-B302-7CF1-6C834FCEF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C30C03-F147-C635-C733-56B6F00CF2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13A43E-9714-CC4A-6109-8E7A82B901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BD6833-E901-ABDC-551E-0118B34B5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01E73F-5056-3609-38A7-CEFF19A1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717899-ED8F-4E73-A9F7-273D00596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899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AD530-B528-EA15-9E05-D96473E0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A1611-4FB0-EB99-76EA-99D2EDF56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243EE7-8A60-EEF3-E5B8-416952E4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313DB-C538-DD59-2A17-3A1F110D9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5930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D61C64-374D-61FF-2235-656A6450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759F83-1B5B-2F1B-AAC3-C3D0A27D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59333-38B6-DF33-4463-A01254E21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313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74681-DC16-3B1C-A7C7-87BE1DBA1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7D2BC-F39F-F1B9-3C58-28DBCB8FC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8185F-10D9-2914-4E8E-31CD69714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665E3-4A01-C733-A812-378836566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F6A2B4-1FDE-7A24-7A95-A21FCB26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27C5D-94E8-B448-5E11-E7975606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927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7F67C-41FB-828A-56FA-BB2363E7B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3884AB-1276-362E-A0B7-5B26C4057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599CD-E9A2-885D-27CC-BA1562B35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25D90-A319-8F99-1E95-9462ECED2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F55D4-CF1E-48EF-E79D-A7B646FD5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276EC-4AB0-058D-5A6F-95138611C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27735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7F555-A576-65CA-7E63-127630186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EED3D1-DA8C-2F0D-2C79-652AC8D4D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63493-2E9D-B3F6-73A7-3F5ABBB52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844CB-7134-B9A1-DFE8-066CC98F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0BA7A-F204-505F-2744-9FFF79630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159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BF8F15-529B-D45A-E006-0E4F0EB88B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3329BD-0C1B-714B-8BC4-D4B9238817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0C672-03A1-2E49-A653-0A2066535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6FAB4-4130-4E41-2E2B-0B0341263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9580B-EA90-5529-7843-0EE8673A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90651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428B2-641B-4C73-BC7C-9D0A4FD76D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3559" y="1129902"/>
            <a:ext cx="6508441" cy="5396857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634CD-EE26-41FF-9E8C-8FD828CA9077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8" name="AutoShape 2">
              <a:extLst>
                <a:ext uri="{FF2B5EF4-FFF2-40B4-BE49-F238E27FC236}">
                  <a16:creationId xmlns:a16="http://schemas.microsoft.com/office/drawing/2014/main" id="{E9EFC301-B7DE-4669-A7AC-37CE7E64D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22E272-2168-4293-A286-ED3653FEBA24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1" name="Group 29">
                <a:extLst>
                  <a:ext uri="{FF2B5EF4-FFF2-40B4-BE49-F238E27FC236}">
                    <a16:creationId xmlns:a16="http://schemas.microsoft.com/office/drawing/2014/main" id="{7B8C6233-B861-4D8B-9D74-BEAB76CC29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0" name="Freeform 31">
                  <a:extLst>
                    <a:ext uri="{FF2B5EF4-FFF2-40B4-BE49-F238E27FC236}">
                      <a16:creationId xmlns:a16="http://schemas.microsoft.com/office/drawing/2014/main" id="{42F788FA-B1D3-477F-BE99-1CA3C803455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1" name="Picture 30">
                  <a:extLst>
                    <a:ext uri="{FF2B5EF4-FFF2-40B4-BE49-F238E27FC236}">
                      <a16:creationId xmlns:a16="http://schemas.microsoft.com/office/drawing/2014/main" id="{A1859D86-6827-48DF-A811-B66F76D5570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" name="Group 1">
                <a:extLst>
                  <a:ext uri="{FF2B5EF4-FFF2-40B4-BE49-F238E27FC236}">
                    <a16:creationId xmlns:a16="http://schemas.microsoft.com/office/drawing/2014/main" id="{1EA2DCF4-58F7-4962-BBCF-4A98365EE71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2" name="Picture 9">
                  <a:extLst>
                    <a:ext uri="{FF2B5EF4-FFF2-40B4-BE49-F238E27FC236}">
                      <a16:creationId xmlns:a16="http://schemas.microsoft.com/office/drawing/2014/main" id="{7C969F57-0A42-4EE3-A600-19EE93A833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8">
                  <a:extLst>
                    <a:ext uri="{FF2B5EF4-FFF2-40B4-BE49-F238E27FC236}">
                      <a16:creationId xmlns:a16="http://schemas.microsoft.com/office/drawing/2014/main" id="{921A788F-B432-4EBE-88C4-F8DC60F76C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7">
                  <a:extLst>
                    <a:ext uri="{FF2B5EF4-FFF2-40B4-BE49-F238E27FC236}">
                      <a16:creationId xmlns:a16="http://schemas.microsoft.com/office/drawing/2014/main" id="{AC9806B9-A5A7-4725-87AC-89A5649129B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AutoShape 6">
                  <a:extLst>
                    <a:ext uri="{FF2B5EF4-FFF2-40B4-BE49-F238E27FC236}">
                      <a16:creationId xmlns:a16="http://schemas.microsoft.com/office/drawing/2014/main" id="{2CEC71A0-CECD-4DFA-89D9-E00ECCF689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AE989C65-B94B-4A18-8AFA-59BB728BED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4">
                  <a:extLst>
                    <a:ext uri="{FF2B5EF4-FFF2-40B4-BE49-F238E27FC236}">
                      <a16:creationId xmlns:a16="http://schemas.microsoft.com/office/drawing/2014/main" id="{D3B8C236-E6BA-492F-9ABB-25D292D6AA4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3">
                  <a:extLst>
                    <a:ext uri="{FF2B5EF4-FFF2-40B4-BE49-F238E27FC236}">
                      <a16:creationId xmlns:a16="http://schemas.microsoft.com/office/drawing/2014/main" id="{2C89ABDA-265D-4002-9BC7-5960957CCB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>
                  <a:extLst>
                    <a:ext uri="{FF2B5EF4-FFF2-40B4-BE49-F238E27FC236}">
                      <a16:creationId xmlns:a16="http://schemas.microsoft.com/office/drawing/2014/main" id="{C72A2EE1-3E3E-4D15-9D03-C002082E66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1BAFCDFF-7D65-41B3-B832-D05A3A739F0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1" name="Picture 28">
                  <a:extLst>
                    <a:ext uri="{FF2B5EF4-FFF2-40B4-BE49-F238E27FC236}">
                      <a16:creationId xmlns:a16="http://schemas.microsoft.com/office/drawing/2014/main" id="{7A7CE096-3F42-4AC2-B4F4-8EA9DBDF8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7">
                  <a:extLst>
                    <a:ext uri="{FF2B5EF4-FFF2-40B4-BE49-F238E27FC236}">
                      <a16:creationId xmlns:a16="http://schemas.microsoft.com/office/drawing/2014/main" id="{AA0F4680-598E-4495-A17F-6B53EABDC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6">
                  <a:extLst>
                    <a:ext uri="{FF2B5EF4-FFF2-40B4-BE49-F238E27FC236}">
                      <a16:creationId xmlns:a16="http://schemas.microsoft.com/office/drawing/2014/main" id="{D6AC7FDA-326C-4B34-B6AD-AC5D7231243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5">
                  <a:extLst>
                    <a:ext uri="{FF2B5EF4-FFF2-40B4-BE49-F238E27FC236}">
                      <a16:creationId xmlns:a16="http://schemas.microsoft.com/office/drawing/2014/main" id="{5C9DFA63-CC1B-4A42-A313-D9A6DA154E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9CAC01D2-DFD6-4CA3-96E7-971E9BBE0E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 23">
                  <a:extLst>
                    <a:ext uri="{FF2B5EF4-FFF2-40B4-BE49-F238E27FC236}">
                      <a16:creationId xmlns:a16="http://schemas.microsoft.com/office/drawing/2014/main" id="{0E7EF964-05E7-4523-B466-9410E3EA91C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7" name="Picture 22">
                  <a:extLst>
                    <a:ext uri="{FF2B5EF4-FFF2-40B4-BE49-F238E27FC236}">
                      <a16:creationId xmlns:a16="http://schemas.microsoft.com/office/drawing/2014/main" id="{C9B9E11D-A317-43BE-A980-BA130B0F379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1">
                  <a:extLst>
                    <a:ext uri="{FF2B5EF4-FFF2-40B4-BE49-F238E27FC236}">
                      <a16:creationId xmlns:a16="http://schemas.microsoft.com/office/drawing/2014/main" id="{9AF79DF7-3DDD-49C7-AF2A-F4480A38496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0">
                  <a:extLst>
                    <a:ext uri="{FF2B5EF4-FFF2-40B4-BE49-F238E27FC236}">
                      <a16:creationId xmlns:a16="http://schemas.microsoft.com/office/drawing/2014/main" id="{3363910F-DE90-4ECF-A589-9889992938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9">
                  <a:extLst>
                    <a:ext uri="{FF2B5EF4-FFF2-40B4-BE49-F238E27FC236}">
                      <a16:creationId xmlns:a16="http://schemas.microsoft.com/office/drawing/2014/main" id="{4BFA3F61-5309-402F-9D08-0ECA5C6477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8">
                  <a:extLst>
                    <a:ext uri="{FF2B5EF4-FFF2-40B4-BE49-F238E27FC236}">
                      <a16:creationId xmlns:a16="http://schemas.microsoft.com/office/drawing/2014/main" id="{B2C27B65-5F90-48D3-B372-9AB52B5F736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602777F5-7768-4E0B-9CEE-CF55CCD206E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5" name="AutoShape 16">
                  <a:extLst>
                    <a:ext uri="{FF2B5EF4-FFF2-40B4-BE49-F238E27FC236}">
                      <a16:creationId xmlns:a16="http://schemas.microsoft.com/office/drawing/2014/main" id="{29539FDD-415A-4A22-8D91-0DDEA33DB3C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81788E6-DE5B-4AC6-B9E1-2F9D15C4CF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3A89AD5-35F1-416A-920F-8A8661676D0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3">
                  <a:extLst>
                    <a:ext uri="{FF2B5EF4-FFF2-40B4-BE49-F238E27FC236}">
                      <a16:creationId xmlns:a16="http://schemas.microsoft.com/office/drawing/2014/main" id="{5B133286-411A-4729-AF50-112119357EB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CD63864B-6C14-4901-8408-DB49E0BE25F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1">
                  <a:extLst>
                    <a:ext uri="{FF2B5EF4-FFF2-40B4-BE49-F238E27FC236}">
                      <a16:creationId xmlns:a16="http://schemas.microsoft.com/office/drawing/2014/main" id="{DC8F3F82-6DE0-4A83-A6A8-DF1D0D2D6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446902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F42A05-B9BE-49FA-BE9B-570C072993E1}"/>
              </a:ext>
            </a:extLst>
          </p:cNvPr>
          <p:cNvSpPr/>
          <p:nvPr userDrawn="1"/>
        </p:nvSpPr>
        <p:spPr>
          <a:xfrm>
            <a:off x="0" y="5799303"/>
            <a:ext cx="12192000" cy="1058698"/>
          </a:xfrm>
          <a:prstGeom prst="rect">
            <a:avLst/>
          </a:prstGeom>
          <a:solidFill>
            <a:srgbClr val="E7B42A"/>
          </a:solidFill>
          <a:ln>
            <a:solidFill>
              <a:srgbClr val="E7B4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E9A1A4-B3CF-420C-A224-6F76A0B3F3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57993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32DC73-8658-4627-BDA3-BF45EC9973C6}"/>
              </a:ext>
            </a:extLst>
          </p:cNvPr>
          <p:cNvGrpSpPr/>
          <p:nvPr userDrawn="1"/>
        </p:nvGrpSpPr>
        <p:grpSpPr>
          <a:xfrm>
            <a:off x="8454887" y="5883825"/>
            <a:ext cx="3426430" cy="737804"/>
            <a:chOff x="8454887" y="5883825"/>
            <a:chExt cx="3426430" cy="73780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2FD790-0FDE-45B4-93CB-3BC98F2911BE}"/>
                </a:ext>
              </a:extLst>
            </p:cNvPr>
            <p:cNvSpPr/>
            <p:nvPr/>
          </p:nvSpPr>
          <p:spPr>
            <a:xfrm>
              <a:off x="8454887" y="6279035"/>
              <a:ext cx="3426430" cy="342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it-IT" sz="1200">
                  <a:solidFill>
                    <a:srgbClr val="2E5495"/>
                  </a:solidFill>
                  <a:latin typeface="Sawarabi Mincho" panose="02000600000000000000" pitchFamily="2" charset="-128"/>
                  <a:ea typeface="Sawarabi Mincho" panose="02000600000000000000" pitchFamily="2" charset="-128"/>
                  <a:cs typeface="Open Sans" panose="020B0606030504020204" pitchFamily="34" charset="0"/>
                </a:rPr>
                <a:t>© </a:t>
              </a:r>
              <a:r>
                <a:rPr lang="it-IT" sz="1200" b="1">
                  <a:solidFill>
                    <a:srgbClr val="2E549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TV AUDIENCE MEASUREMENT IRELAND </a:t>
              </a:r>
              <a:endParaRPr lang="en-US" sz="1200" b="1">
                <a:solidFill>
                  <a:srgbClr val="2E549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B9DDB52-0679-4C4F-8353-A567BB8208F4}"/>
                </a:ext>
              </a:extLst>
            </p:cNvPr>
            <p:cNvGrpSpPr/>
            <p:nvPr/>
          </p:nvGrpSpPr>
          <p:grpSpPr>
            <a:xfrm>
              <a:off x="10897790" y="5883825"/>
              <a:ext cx="861884" cy="185729"/>
              <a:chOff x="5885912" y="4582066"/>
              <a:chExt cx="1909493" cy="46168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B8A2E92-27C2-42C9-8271-BEF3630E7920}"/>
                  </a:ext>
                </a:extLst>
              </p:cNvPr>
              <p:cNvGrpSpPr/>
              <p:nvPr/>
            </p:nvGrpSpPr>
            <p:grpSpPr>
              <a:xfrm>
                <a:off x="7333724" y="4582066"/>
                <a:ext cx="461681" cy="461680"/>
                <a:chOff x="2146916" y="4255378"/>
                <a:chExt cx="461681" cy="461680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6349BCC-07E0-4ACD-A6A4-D75415A8D88E}"/>
                    </a:ext>
                  </a:extLst>
                </p:cNvPr>
                <p:cNvSpPr/>
                <p:nvPr/>
              </p:nvSpPr>
              <p:spPr>
                <a:xfrm>
                  <a:off x="2146916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2" name="Freeform 74">
                  <a:extLst>
                    <a:ext uri="{FF2B5EF4-FFF2-40B4-BE49-F238E27FC236}">
                      <a16:creationId xmlns:a16="http://schemas.microsoft.com/office/drawing/2014/main" id="{48C0F854-1549-4BBD-BE1C-9A5A6EDD00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9498" y="4396655"/>
                  <a:ext cx="176516" cy="174192"/>
                </a:xfrm>
                <a:custGeom>
                  <a:avLst/>
                  <a:gdLst>
                    <a:gd name="T0" fmla="*/ 14641 w 445"/>
                    <a:gd name="T1" fmla="*/ 58439 h 436"/>
                    <a:gd name="T2" fmla="*/ 14641 w 445"/>
                    <a:gd name="T3" fmla="*/ 58439 h 436"/>
                    <a:gd name="T4" fmla="*/ 33619 w 445"/>
                    <a:gd name="T5" fmla="*/ 101585 h 436"/>
                    <a:gd name="T6" fmla="*/ 62901 w 445"/>
                    <a:gd name="T7" fmla="*/ 111416 h 436"/>
                    <a:gd name="T8" fmla="*/ 67781 w 445"/>
                    <a:gd name="T9" fmla="*/ 111416 h 436"/>
                    <a:gd name="T10" fmla="*/ 72661 w 445"/>
                    <a:gd name="T11" fmla="*/ 135447 h 436"/>
                    <a:gd name="T12" fmla="*/ 72661 w 445"/>
                    <a:gd name="T13" fmla="*/ 135447 h 436"/>
                    <a:gd name="T14" fmla="*/ 0 w 445"/>
                    <a:gd name="T15" fmla="*/ 188425 h 436"/>
                    <a:gd name="T16" fmla="*/ 62901 w 445"/>
                    <a:gd name="T17" fmla="*/ 237579 h 436"/>
                    <a:gd name="T18" fmla="*/ 62901 w 445"/>
                    <a:gd name="T19" fmla="*/ 237579 h 436"/>
                    <a:gd name="T20" fmla="*/ 67781 w 445"/>
                    <a:gd name="T21" fmla="*/ 237579 h 436"/>
                    <a:gd name="T22" fmla="*/ 106280 w 445"/>
                    <a:gd name="T23" fmla="*/ 227748 h 436"/>
                    <a:gd name="T24" fmla="*/ 135020 w 445"/>
                    <a:gd name="T25" fmla="*/ 174771 h 436"/>
                    <a:gd name="T26" fmla="*/ 111161 w 445"/>
                    <a:gd name="T27" fmla="*/ 125616 h 436"/>
                    <a:gd name="T28" fmla="*/ 96520 w 445"/>
                    <a:gd name="T29" fmla="*/ 111416 h 436"/>
                    <a:gd name="T30" fmla="*/ 106280 w 445"/>
                    <a:gd name="T31" fmla="*/ 96670 h 436"/>
                    <a:gd name="T32" fmla="*/ 125259 w 445"/>
                    <a:gd name="T33" fmla="*/ 53524 h 436"/>
                    <a:gd name="T34" fmla="*/ 106280 w 445"/>
                    <a:gd name="T35" fmla="*/ 9831 h 436"/>
                    <a:gd name="T36" fmla="*/ 115499 w 445"/>
                    <a:gd name="T37" fmla="*/ 9831 h 436"/>
                    <a:gd name="T38" fmla="*/ 135020 w 445"/>
                    <a:gd name="T39" fmla="*/ 0 h 436"/>
                    <a:gd name="T40" fmla="*/ 135020 w 445"/>
                    <a:gd name="T41" fmla="*/ 0 h 436"/>
                    <a:gd name="T42" fmla="*/ 77541 w 445"/>
                    <a:gd name="T43" fmla="*/ 0 h 436"/>
                    <a:gd name="T44" fmla="*/ 14641 w 445"/>
                    <a:gd name="T45" fmla="*/ 58439 h 436"/>
                    <a:gd name="T46" fmla="*/ 111161 w 445"/>
                    <a:gd name="T47" fmla="*/ 179140 h 436"/>
                    <a:gd name="T48" fmla="*/ 111161 w 445"/>
                    <a:gd name="T49" fmla="*/ 179140 h 436"/>
                    <a:gd name="T50" fmla="*/ 72661 w 445"/>
                    <a:gd name="T51" fmla="*/ 213002 h 436"/>
                    <a:gd name="T52" fmla="*/ 29281 w 445"/>
                    <a:gd name="T53" fmla="*/ 188425 h 436"/>
                    <a:gd name="T54" fmla="*/ 38500 w 445"/>
                    <a:gd name="T55" fmla="*/ 159478 h 436"/>
                    <a:gd name="T56" fmla="*/ 67781 w 445"/>
                    <a:gd name="T57" fmla="*/ 150194 h 436"/>
                    <a:gd name="T58" fmla="*/ 72661 w 445"/>
                    <a:gd name="T59" fmla="*/ 150194 h 436"/>
                    <a:gd name="T60" fmla="*/ 111161 w 445"/>
                    <a:gd name="T61" fmla="*/ 179140 h 436"/>
                    <a:gd name="T62" fmla="*/ 96520 w 445"/>
                    <a:gd name="T63" fmla="*/ 43693 h 436"/>
                    <a:gd name="T64" fmla="*/ 96520 w 445"/>
                    <a:gd name="T65" fmla="*/ 43693 h 436"/>
                    <a:gd name="T66" fmla="*/ 77541 w 445"/>
                    <a:gd name="T67" fmla="*/ 92301 h 436"/>
                    <a:gd name="T68" fmla="*/ 72661 w 445"/>
                    <a:gd name="T69" fmla="*/ 92301 h 436"/>
                    <a:gd name="T70" fmla="*/ 43922 w 445"/>
                    <a:gd name="T71" fmla="*/ 63354 h 436"/>
                    <a:gd name="T72" fmla="*/ 43922 w 445"/>
                    <a:gd name="T73" fmla="*/ 33862 h 436"/>
                    <a:gd name="T74" fmla="*/ 58020 w 445"/>
                    <a:gd name="T75" fmla="*/ 14200 h 436"/>
                    <a:gd name="T76" fmla="*/ 62901 w 445"/>
                    <a:gd name="T77" fmla="*/ 14200 h 436"/>
                    <a:gd name="T78" fmla="*/ 96520 w 445"/>
                    <a:gd name="T79" fmla="*/ 43693 h 436"/>
                    <a:gd name="T80" fmla="*/ 202258 w 445"/>
                    <a:gd name="T81" fmla="*/ 92301 h 436"/>
                    <a:gd name="T82" fmla="*/ 202258 w 445"/>
                    <a:gd name="T83" fmla="*/ 92301 h 436"/>
                    <a:gd name="T84" fmla="*/ 202258 w 445"/>
                    <a:gd name="T85" fmla="*/ 53524 h 436"/>
                    <a:gd name="T86" fmla="*/ 172977 w 445"/>
                    <a:gd name="T87" fmla="*/ 53524 h 436"/>
                    <a:gd name="T88" fmla="*/ 172977 w 445"/>
                    <a:gd name="T89" fmla="*/ 92301 h 436"/>
                    <a:gd name="T90" fmla="*/ 135020 w 445"/>
                    <a:gd name="T91" fmla="*/ 92301 h 436"/>
                    <a:gd name="T92" fmla="*/ 135020 w 445"/>
                    <a:gd name="T93" fmla="*/ 116332 h 436"/>
                    <a:gd name="T94" fmla="*/ 172977 w 445"/>
                    <a:gd name="T95" fmla="*/ 116332 h 436"/>
                    <a:gd name="T96" fmla="*/ 172977 w 445"/>
                    <a:gd name="T97" fmla="*/ 159478 h 436"/>
                    <a:gd name="T98" fmla="*/ 202258 w 445"/>
                    <a:gd name="T99" fmla="*/ 159478 h 436"/>
                    <a:gd name="T100" fmla="*/ 202258 w 445"/>
                    <a:gd name="T101" fmla="*/ 116332 h 436"/>
                    <a:gd name="T102" fmla="*/ 240758 w 445"/>
                    <a:gd name="T103" fmla="*/ 116332 h 436"/>
                    <a:gd name="T104" fmla="*/ 240758 w 445"/>
                    <a:gd name="T105" fmla="*/ 92301 h 436"/>
                    <a:gd name="T106" fmla="*/ 202258 w 445"/>
                    <a:gd name="T107" fmla="*/ 92301 h 4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445" h="436">
                      <a:moveTo>
                        <a:pt x="27" y="107"/>
                      </a:moveTo>
                      <a:lnTo>
                        <a:pt x="27" y="107"/>
                      </a:lnTo>
                      <a:cubicBezTo>
                        <a:pt x="27" y="142"/>
                        <a:pt x="36" y="169"/>
                        <a:pt x="62" y="186"/>
                      </a:cubicBezTo>
                      <a:cubicBezTo>
                        <a:pt x="81" y="195"/>
                        <a:pt x="107" y="204"/>
                        <a:pt x="116" y="204"/>
                      </a:cubicBezTo>
                      <a:lnTo>
                        <a:pt x="125" y="204"/>
                      </a:lnTo>
                      <a:cubicBezTo>
                        <a:pt x="125" y="204"/>
                        <a:pt x="116" y="222"/>
                        <a:pt x="134" y="248"/>
                      </a:cubicBezTo>
                      <a:cubicBezTo>
                        <a:pt x="107" y="248"/>
                        <a:pt x="0" y="257"/>
                        <a:pt x="0" y="345"/>
                      </a:cubicBezTo>
                      <a:cubicBezTo>
                        <a:pt x="0" y="435"/>
                        <a:pt x="98" y="435"/>
                        <a:pt x="116" y="435"/>
                      </a:cubicBezTo>
                      <a:cubicBezTo>
                        <a:pt x="116" y="435"/>
                        <a:pt x="116" y="435"/>
                        <a:pt x="125" y="435"/>
                      </a:cubicBezTo>
                      <a:cubicBezTo>
                        <a:pt x="134" y="435"/>
                        <a:pt x="169" y="435"/>
                        <a:pt x="196" y="417"/>
                      </a:cubicBezTo>
                      <a:cubicBezTo>
                        <a:pt x="231" y="399"/>
                        <a:pt x="249" y="364"/>
                        <a:pt x="249" y="320"/>
                      </a:cubicBezTo>
                      <a:cubicBezTo>
                        <a:pt x="249" y="275"/>
                        <a:pt x="222" y="248"/>
                        <a:pt x="205" y="230"/>
                      </a:cubicBezTo>
                      <a:cubicBezTo>
                        <a:pt x="187" y="222"/>
                        <a:pt x="178" y="213"/>
                        <a:pt x="178" y="204"/>
                      </a:cubicBezTo>
                      <a:cubicBezTo>
                        <a:pt x="178" y="195"/>
                        <a:pt x="187" y="186"/>
                        <a:pt x="196" y="177"/>
                      </a:cubicBezTo>
                      <a:cubicBezTo>
                        <a:pt x="213" y="160"/>
                        <a:pt x="231" y="142"/>
                        <a:pt x="231" y="98"/>
                      </a:cubicBezTo>
                      <a:cubicBezTo>
                        <a:pt x="231" y="62"/>
                        <a:pt x="222" y="36"/>
                        <a:pt x="196" y="18"/>
                      </a:cubicBezTo>
                      <a:lnTo>
                        <a:pt x="213" y="18"/>
                      </a:lnTo>
                      <a:cubicBezTo>
                        <a:pt x="231" y="18"/>
                        <a:pt x="249" y="9"/>
                        <a:pt x="249" y="0"/>
                      </a:cubicBez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34" y="0"/>
                        <a:pt x="27" y="0"/>
                        <a:pt x="27" y="107"/>
                      </a:cubicBezTo>
                      <a:close/>
                      <a:moveTo>
                        <a:pt x="205" y="328"/>
                      </a:moveTo>
                      <a:lnTo>
                        <a:pt x="205" y="328"/>
                      </a:lnTo>
                      <a:cubicBezTo>
                        <a:pt x="213" y="364"/>
                        <a:pt x="178" y="390"/>
                        <a:pt x="134" y="390"/>
                      </a:cubicBezTo>
                      <a:cubicBezTo>
                        <a:pt x="90" y="399"/>
                        <a:pt x="54" y="381"/>
                        <a:pt x="54" y="345"/>
                      </a:cubicBezTo>
                      <a:cubicBezTo>
                        <a:pt x="45" y="328"/>
                        <a:pt x="54" y="310"/>
                        <a:pt x="71" y="292"/>
                      </a:cubicBezTo>
                      <a:cubicBezTo>
                        <a:pt x="90" y="283"/>
                        <a:pt x="107" y="275"/>
                        <a:pt x="125" y="275"/>
                      </a:cubicBezTo>
                      <a:cubicBezTo>
                        <a:pt x="134" y="275"/>
                        <a:pt x="134" y="275"/>
                        <a:pt x="134" y="275"/>
                      </a:cubicBezTo>
                      <a:cubicBezTo>
                        <a:pt x="178" y="275"/>
                        <a:pt x="205" y="301"/>
                        <a:pt x="205" y="328"/>
                      </a:cubicBezTo>
                      <a:close/>
                      <a:moveTo>
                        <a:pt x="178" y="80"/>
                      </a:moveTo>
                      <a:lnTo>
                        <a:pt x="178" y="80"/>
                      </a:lnTo>
                      <a:cubicBezTo>
                        <a:pt x="187" y="124"/>
                        <a:pt x="169" y="160"/>
                        <a:pt x="143" y="169"/>
                      </a:cubicBezTo>
                      <a:cubicBezTo>
                        <a:pt x="143" y="169"/>
                        <a:pt x="143" y="169"/>
                        <a:pt x="134" y="169"/>
                      </a:cubicBezTo>
                      <a:cubicBezTo>
                        <a:pt x="107" y="169"/>
                        <a:pt x="90" y="151"/>
                        <a:pt x="81" y="116"/>
                      </a:cubicBezTo>
                      <a:cubicBezTo>
                        <a:pt x="71" y="98"/>
                        <a:pt x="71" y="80"/>
                        <a:pt x="81" y="62"/>
                      </a:cubicBezTo>
                      <a:cubicBezTo>
                        <a:pt x="81" y="45"/>
                        <a:pt x="98" y="36"/>
                        <a:pt x="107" y="26"/>
                      </a:cubicBezTo>
                      <a:lnTo>
                        <a:pt x="116" y="26"/>
                      </a:lnTo>
                      <a:cubicBezTo>
                        <a:pt x="151" y="26"/>
                        <a:pt x="169" y="45"/>
                        <a:pt x="178" y="80"/>
                      </a:cubicBezTo>
                      <a:close/>
                      <a:moveTo>
                        <a:pt x="373" y="169"/>
                      </a:moveTo>
                      <a:lnTo>
                        <a:pt x="373" y="169"/>
                      </a:lnTo>
                      <a:cubicBezTo>
                        <a:pt x="373" y="98"/>
                        <a:pt x="373" y="98"/>
                        <a:pt x="373" y="98"/>
                      </a:cubicBezTo>
                      <a:cubicBezTo>
                        <a:pt x="319" y="98"/>
                        <a:pt x="319" y="98"/>
                        <a:pt x="319" y="98"/>
                      </a:cubicBezTo>
                      <a:cubicBezTo>
                        <a:pt x="319" y="169"/>
                        <a:pt x="319" y="169"/>
                        <a:pt x="319" y="169"/>
                      </a:cubicBezTo>
                      <a:cubicBezTo>
                        <a:pt x="249" y="169"/>
                        <a:pt x="249" y="169"/>
                        <a:pt x="249" y="169"/>
                      </a:cubicBezTo>
                      <a:cubicBezTo>
                        <a:pt x="249" y="213"/>
                        <a:pt x="249" y="213"/>
                        <a:pt x="249" y="213"/>
                      </a:cubicBezTo>
                      <a:cubicBezTo>
                        <a:pt x="319" y="213"/>
                        <a:pt x="319" y="213"/>
                        <a:pt x="319" y="213"/>
                      </a:cubicBezTo>
                      <a:cubicBezTo>
                        <a:pt x="319" y="292"/>
                        <a:pt x="319" y="292"/>
                        <a:pt x="319" y="292"/>
                      </a:cubicBezTo>
                      <a:cubicBezTo>
                        <a:pt x="373" y="292"/>
                        <a:pt x="373" y="292"/>
                        <a:pt x="373" y="292"/>
                      </a:cubicBezTo>
                      <a:cubicBezTo>
                        <a:pt x="373" y="213"/>
                        <a:pt x="373" y="213"/>
                        <a:pt x="373" y="213"/>
                      </a:cubicBezTo>
                      <a:cubicBezTo>
                        <a:pt x="444" y="213"/>
                        <a:pt x="444" y="213"/>
                        <a:pt x="444" y="213"/>
                      </a:cubicBezTo>
                      <a:cubicBezTo>
                        <a:pt x="444" y="169"/>
                        <a:pt x="444" y="169"/>
                        <a:pt x="444" y="169"/>
                      </a:cubicBezTo>
                      <a:lnTo>
                        <a:pt x="373" y="16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3507FE9-CE2C-4BA6-8A04-2D68609B1476}"/>
                  </a:ext>
                </a:extLst>
              </p:cNvPr>
              <p:cNvGrpSpPr/>
              <p:nvPr/>
            </p:nvGrpSpPr>
            <p:grpSpPr>
              <a:xfrm>
                <a:off x="6609818" y="4582066"/>
                <a:ext cx="461681" cy="461680"/>
                <a:chOff x="1582300" y="4255378"/>
                <a:chExt cx="461681" cy="461680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4AB77AC5-F9A2-450E-BE87-C2E7E7C88A22}"/>
                    </a:ext>
                  </a:extLst>
                </p:cNvPr>
                <p:cNvSpPr/>
                <p:nvPr/>
              </p:nvSpPr>
              <p:spPr>
                <a:xfrm>
                  <a:off x="1582300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1905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20" name="Freeform 75">
                  <a:extLst>
                    <a:ext uri="{FF2B5EF4-FFF2-40B4-BE49-F238E27FC236}">
                      <a16:creationId xmlns:a16="http://schemas.microsoft.com/office/drawing/2014/main" id="{EE630633-BAC8-49AB-8039-970F6BCB5A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4366" y="4393172"/>
                  <a:ext cx="97548" cy="181161"/>
                </a:xfrm>
                <a:custGeom>
                  <a:avLst/>
                  <a:gdLst>
                    <a:gd name="T0" fmla="*/ 132814 w 249"/>
                    <a:gd name="T1" fmla="*/ 43735 h 453"/>
                    <a:gd name="T2" fmla="*/ 132814 w 249"/>
                    <a:gd name="T3" fmla="*/ 43735 h 453"/>
                    <a:gd name="T4" fmla="*/ 94791 w 249"/>
                    <a:gd name="T5" fmla="*/ 43735 h 453"/>
                    <a:gd name="T6" fmla="*/ 85687 w 249"/>
                    <a:gd name="T7" fmla="*/ 58496 h 453"/>
                    <a:gd name="T8" fmla="*/ 85687 w 249"/>
                    <a:gd name="T9" fmla="*/ 87470 h 453"/>
                    <a:gd name="T10" fmla="*/ 132814 w 249"/>
                    <a:gd name="T11" fmla="*/ 87470 h 453"/>
                    <a:gd name="T12" fmla="*/ 132814 w 249"/>
                    <a:gd name="T13" fmla="*/ 126285 h 453"/>
                    <a:gd name="T14" fmla="*/ 85687 w 249"/>
                    <a:gd name="T15" fmla="*/ 126285 h 453"/>
                    <a:gd name="T16" fmla="*/ 85687 w 249"/>
                    <a:gd name="T17" fmla="*/ 247103 h 453"/>
                    <a:gd name="T18" fmla="*/ 42308 w 249"/>
                    <a:gd name="T19" fmla="*/ 247103 h 453"/>
                    <a:gd name="T20" fmla="*/ 42308 w 249"/>
                    <a:gd name="T21" fmla="*/ 126285 h 453"/>
                    <a:gd name="T22" fmla="*/ 0 w 249"/>
                    <a:gd name="T23" fmla="*/ 126285 h 453"/>
                    <a:gd name="T24" fmla="*/ 0 w 249"/>
                    <a:gd name="T25" fmla="*/ 87470 h 453"/>
                    <a:gd name="T26" fmla="*/ 42308 w 249"/>
                    <a:gd name="T27" fmla="*/ 87470 h 453"/>
                    <a:gd name="T28" fmla="*/ 42308 w 249"/>
                    <a:gd name="T29" fmla="*/ 63416 h 453"/>
                    <a:gd name="T30" fmla="*/ 94791 w 249"/>
                    <a:gd name="T31" fmla="*/ 0 h 453"/>
                    <a:gd name="T32" fmla="*/ 132814 w 249"/>
                    <a:gd name="T33" fmla="*/ 0 h 453"/>
                    <a:gd name="T34" fmla="*/ 132814 w 249"/>
                    <a:gd name="T35" fmla="*/ 43735 h 45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49" h="453">
                      <a:moveTo>
                        <a:pt x="248" y="80"/>
                      </a:moveTo>
                      <a:lnTo>
                        <a:pt x="248" y="80"/>
                      </a:lnTo>
                      <a:cubicBezTo>
                        <a:pt x="177" y="80"/>
                        <a:pt x="177" y="80"/>
                        <a:pt x="177" y="80"/>
                      </a:cubicBezTo>
                      <a:cubicBezTo>
                        <a:pt x="169" y="80"/>
                        <a:pt x="160" y="89"/>
                        <a:pt x="160" y="107"/>
                      </a:cubicBezTo>
                      <a:cubicBezTo>
                        <a:pt x="160" y="160"/>
                        <a:pt x="160" y="160"/>
                        <a:pt x="160" y="160"/>
                      </a:cubicBezTo>
                      <a:cubicBezTo>
                        <a:pt x="248" y="160"/>
                        <a:pt x="248" y="160"/>
                        <a:pt x="248" y="160"/>
                      </a:cubicBezTo>
                      <a:cubicBezTo>
                        <a:pt x="248" y="231"/>
                        <a:pt x="248" y="231"/>
                        <a:pt x="248" y="231"/>
                      </a:cubicBezTo>
                      <a:cubicBezTo>
                        <a:pt x="160" y="231"/>
                        <a:pt x="160" y="231"/>
                        <a:pt x="160" y="231"/>
                      </a:cubicBezTo>
                      <a:cubicBezTo>
                        <a:pt x="160" y="452"/>
                        <a:pt x="160" y="452"/>
                        <a:pt x="160" y="452"/>
                      </a:cubicBezTo>
                      <a:cubicBezTo>
                        <a:pt x="79" y="452"/>
                        <a:pt x="79" y="452"/>
                        <a:pt x="79" y="452"/>
                      </a:cubicBezTo>
                      <a:cubicBezTo>
                        <a:pt x="79" y="231"/>
                        <a:pt x="79" y="231"/>
                        <a:pt x="79" y="231"/>
                      </a:cubicBezTo>
                      <a:cubicBezTo>
                        <a:pt x="0" y="231"/>
                        <a:pt x="0" y="231"/>
                        <a:pt x="0" y="231"/>
                      </a:cubicBezTo>
                      <a:cubicBezTo>
                        <a:pt x="0" y="160"/>
                        <a:pt x="0" y="160"/>
                        <a:pt x="0" y="160"/>
                      </a:cubicBezTo>
                      <a:cubicBezTo>
                        <a:pt x="79" y="160"/>
                        <a:pt x="79" y="160"/>
                        <a:pt x="79" y="160"/>
                      </a:cubicBezTo>
                      <a:cubicBezTo>
                        <a:pt x="79" y="116"/>
                        <a:pt x="79" y="116"/>
                        <a:pt x="79" y="116"/>
                      </a:cubicBezTo>
                      <a:cubicBezTo>
                        <a:pt x="79" y="54"/>
                        <a:pt x="115" y="0"/>
                        <a:pt x="177" y="0"/>
                      </a:cubicBezTo>
                      <a:cubicBezTo>
                        <a:pt x="248" y="0"/>
                        <a:pt x="248" y="0"/>
                        <a:pt x="248" y="0"/>
                      </a:cubicBezTo>
                      <a:lnTo>
                        <a:pt x="248" y="8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B1F9993-DCCE-43DF-B39B-B9BEA434FD24}"/>
                  </a:ext>
                </a:extLst>
              </p:cNvPr>
              <p:cNvGrpSpPr/>
              <p:nvPr/>
            </p:nvGrpSpPr>
            <p:grpSpPr>
              <a:xfrm>
                <a:off x="5885912" y="4582066"/>
                <a:ext cx="461681" cy="461680"/>
                <a:chOff x="1025678" y="4255378"/>
                <a:chExt cx="461681" cy="46168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1B62BDF-A939-4A51-A4D7-8C389B3946A9}"/>
                    </a:ext>
                  </a:extLst>
                </p:cNvPr>
                <p:cNvSpPr/>
                <p:nvPr/>
              </p:nvSpPr>
              <p:spPr>
                <a:xfrm>
                  <a:off x="1025678" y="4255378"/>
                  <a:ext cx="461681" cy="46168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>
                  <a:outerShdw blurRad="546100" sx="102000" sy="102000" algn="ctr" rotWithShape="0">
                    <a:prstClr val="black">
                      <a:alpha val="29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8" name="Freeform 85">
                  <a:extLst>
                    <a:ext uri="{FF2B5EF4-FFF2-40B4-BE49-F238E27FC236}">
                      <a16:creationId xmlns:a16="http://schemas.microsoft.com/office/drawing/2014/main" id="{AC6D89EF-840B-49C5-B527-83564DCB1B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4774" y="4407147"/>
                  <a:ext cx="183487" cy="147484"/>
                </a:xfrm>
                <a:custGeom>
                  <a:avLst/>
                  <a:gdLst>
                    <a:gd name="T0" fmla="*/ 250282 w 462"/>
                    <a:gd name="T1" fmla="*/ 24258 h 374"/>
                    <a:gd name="T2" fmla="*/ 250282 w 462"/>
                    <a:gd name="T3" fmla="*/ 24258 h 374"/>
                    <a:gd name="T4" fmla="*/ 221508 w 462"/>
                    <a:gd name="T5" fmla="*/ 33962 h 374"/>
                    <a:gd name="T6" fmla="*/ 240510 w 462"/>
                    <a:gd name="T7" fmla="*/ 5391 h 374"/>
                    <a:gd name="T8" fmla="*/ 211192 w 462"/>
                    <a:gd name="T9" fmla="*/ 19407 h 374"/>
                    <a:gd name="T10" fmla="*/ 173189 w 462"/>
                    <a:gd name="T11" fmla="*/ 0 h 374"/>
                    <a:gd name="T12" fmla="*/ 119983 w 462"/>
                    <a:gd name="T13" fmla="*/ 52829 h 374"/>
                    <a:gd name="T14" fmla="*/ 124870 w 462"/>
                    <a:gd name="T15" fmla="*/ 62532 h 374"/>
                    <a:gd name="T16" fmla="*/ 19002 w 462"/>
                    <a:gd name="T17" fmla="*/ 10242 h 374"/>
                    <a:gd name="T18" fmla="*/ 9229 w 462"/>
                    <a:gd name="T19" fmla="*/ 38813 h 374"/>
                    <a:gd name="T20" fmla="*/ 33118 w 462"/>
                    <a:gd name="T21" fmla="*/ 81400 h 374"/>
                    <a:gd name="T22" fmla="*/ 9229 w 462"/>
                    <a:gd name="T23" fmla="*/ 72236 h 374"/>
                    <a:gd name="T24" fmla="*/ 9229 w 462"/>
                    <a:gd name="T25" fmla="*/ 72236 h 374"/>
                    <a:gd name="T26" fmla="*/ 53205 w 462"/>
                    <a:gd name="T27" fmla="*/ 124526 h 374"/>
                    <a:gd name="T28" fmla="*/ 38004 w 462"/>
                    <a:gd name="T29" fmla="*/ 124526 h 374"/>
                    <a:gd name="T30" fmla="*/ 28774 w 462"/>
                    <a:gd name="T31" fmla="*/ 124526 h 374"/>
                    <a:gd name="T32" fmla="*/ 77093 w 462"/>
                    <a:gd name="T33" fmla="*/ 158487 h 374"/>
                    <a:gd name="T34" fmla="*/ 14116 w 462"/>
                    <a:gd name="T35" fmla="*/ 182206 h 374"/>
                    <a:gd name="T36" fmla="*/ 0 w 462"/>
                    <a:gd name="T37" fmla="*/ 182206 h 374"/>
                    <a:gd name="T38" fmla="*/ 77093 w 462"/>
                    <a:gd name="T39" fmla="*/ 201074 h 374"/>
                    <a:gd name="T40" fmla="*/ 221508 w 462"/>
                    <a:gd name="T41" fmla="*/ 57681 h 374"/>
                    <a:gd name="T42" fmla="*/ 221508 w 462"/>
                    <a:gd name="T43" fmla="*/ 52829 h 374"/>
                    <a:gd name="T44" fmla="*/ 250282 w 462"/>
                    <a:gd name="T45" fmla="*/ 24258 h 37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62" h="374">
                      <a:moveTo>
                        <a:pt x="461" y="45"/>
                      </a:moveTo>
                      <a:lnTo>
                        <a:pt x="461" y="45"/>
                      </a:lnTo>
                      <a:cubicBezTo>
                        <a:pt x="443" y="54"/>
                        <a:pt x="425" y="63"/>
                        <a:pt x="408" y="63"/>
                      </a:cubicBezTo>
                      <a:cubicBezTo>
                        <a:pt x="425" y="54"/>
                        <a:pt x="443" y="36"/>
                        <a:pt x="443" y="10"/>
                      </a:cubicBezTo>
                      <a:cubicBezTo>
                        <a:pt x="425" y="19"/>
                        <a:pt x="408" y="27"/>
                        <a:pt x="389" y="36"/>
                      </a:cubicBezTo>
                      <a:cubicBezTo>
                        <a:pt x="372" y="19"/>
                        <a:pt x="345" y="0"/>
                        <a:pt x="319" y="0"/>
                      </a:cubicBezTo>
                      <a:cubicBezTo>
                        <a:pt x="265" y="0"/>
                        <a:pt x="221" y="45"/>
                        <a:pt x="221" y="98"/>
                      </a:cubicBezTo>
                      <a:cubicBezTo>
                        <a:pt x="221" y="107"/>
                        <a:pt x="221" y="116"/>
                        <a:pt x="230" y="116"/>
                      </a:cubicBezTo>
                      <a:cubicBezTo>
                        <a:pt x="151" y="116"/>
                        <a:pt x="79" y="81"/>
                        <a:pt x="35" y="19"/>
                      </a:cubicBezTo>
                      <a:cubicBezTo>
                        <a:pt x="26" y="36"/>
                        <a:pt x="17" y="54"/>
                        <a:pt x="17" y="72"/>
                      </a:cubicBezTo>
                      <a:cubicBezTo>
                        <a:pt x="17" y="98"/>
                        <a:pt x="35" y="134"/>
                        <a:pt x="61" y="151"/>
                      </a:cubicBezTo>
                      <a:cubicBezTo>
                        <a:pt x="44" y="143"/>
                        <a:pt x="35" y="143"/>
                        <a:pt x="17" y="134"/>
                      </a:cubicBezTo>
                      <a:cubicBezTo>
                        <a:pt x="17" y="178"/>
                        <a:pt x="53" y="222"/>
                        <a:pt x="98" y="231"/>
                      </a:cubicBezTo>
                      <a:cubicBezTo>
                        <a:pt x="89" y="231"/>
                        <a:pt x="79" y="231"/>
                        <a:pt x="70" y="231"/>
                      </a:cubicBezTo>
                      <a:cubicBezTo>
                        <a:pt x="61" y="231"/>
                        <a:pt x="61" y="231"/>
                        <a:pt x="53" y="231"/>
                      </a:cubicBezTo>
                      <a:cubicBezTo>
                        <a:pt x="61" y="266"/>
                        <a:pt x="98" y="294"/>
                        <a:pt x="142" y="294"/>
                      </a:cubicBezTo>
                      <a:cubicBezTo>
                        <a:pt x="106" y="319"/>
                        <a:pt x="70" y="338"/>
                        <a:pt x="26" y="338"/>
                      </a:cubicBezTo>
                      <a:cubicBezTo>
                        <a:pt x="17" y="338"/>
                        <a:pt x="8" y="338"/>
                        <a:pt x="0" y="338"/>
                      </a:cubicBezTo>
                      <a:cubicBezTo>
                        <a:pt x="44" y="364"/>
                        <a:pt x="89" y="373"/>
                        <a:pt x="142" y="373"/>
                      </a:cubicBezTo>
                      <a:cubicBezTo>
                        <a:pt x="319" y="373"/>
                        <a:pt x="408" y="231"/>
                        <a:pt x="408" y="107"/>
                      </a:cubicBezTo>
                      <a:lnTo>
                        <a:pt x="408" y="98"/>
                      </a:lnTo>
                      <a:cubicBezTo>
                        <a:pt x="434" y="81"/>
                        <a:pt x="443" y="72"/>
                        <a:pt x="461" y="4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34291" tIns="17145" rIns="34291" bIns="17145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4E0B03D-F34E-4749-93E3-99F6D06FC6AF}"/>
                </a:ext>
              </a:extLst>
            </p:cNvPr>
            <p:cNvCxnSpPr>
              <a:cxnSpLocks/>
            </p:cNvCxnSpPr>
            <p:nvPr/>
          </p:nvCxnSpPr>
          <p:spPr>
            <a:xfrm>
              <a:off x="9052295" y="6194511"/>
              <a:ext cx="2829022" cy="0"/>
            </a:xfrm>
            <a:prstGeom prst="line">
              <a:avLst/>
            </a:prstGeom>
            <a:ln w="12700">
              <a:solidFill>
                <a:srgbClr val="2E54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2897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8E3E31-7921-462F-BAB3-F899DA66B3F8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EECCAB-117B-4D91-9299-9064F6660C09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F17E711B-E0A2-484C-B2DD-52A41B04F12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CF097F41-2350-449A-A6EF-D9F67DBAD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3F2E426-78D7-4B24-88B6-563D5A535F1E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68374183-E72F-4CC3-B4F1-FA4F4259468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119E3455-CD5A-4260-A9E2-B09EEE4EA41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359854CF-5B8F-4482-9664-67F6E0D9C4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83F5B0D8-022B-4E05-83D5-EA8FA1C951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5B429A12-72BB-494F-B74D-39D144776A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031E71BA-5C12-425F-8F76-178FDE111B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A99A5146-BCA0-4975-A689-13712E52413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DB91262F-0B8D-4E95-92B1-CF0D7EF0CDA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446DD01B-8930-473A-B992-D5EC69F8EE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70FD9BE3-7AA4-4B9A-897F-EB8ACB8C40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AE3206D5-9DA7-4EDB-A7FE-9A155FB8754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F1494552-36A6-42C2-8A85-3BCC8772289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F70E931B-D878-4443-B1C5-CD18DD23965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F54A39F7-1F4C-4719-921F-C0943C8971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EABE4ED5-08AA-4251-90F8-5C546DF7C11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1406DB55-28BC-4EB1-8629-729C343010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CB339253-991D-4539-90AF-B5D37C251D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24A22F12-EF98-4410-9B3A-A9BDAEAC44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CF555458-2DC1-4B2C-BE38-6D30DE5151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BB49B9B-7C3B-46C6-93C8-7384D82654E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CB97A1E2-AE61-4D42-8CCF-CCC4CF43514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51E4D128-B0E0-4F13-BC78-DE87BD2DD2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72F343BB-CF74-4509-B2EC-62C27BD32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573B10C5-4EBA-4075-8AC8-B441F431D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49E5793F-3075-43AE-B0A8-CABD440975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49A85F64-BB97-4289-87E9-299D9645322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6AFA2870-9471-480F-95BD-EC2AD6ECF1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59A1AD4-E4C0-479B-AFC5-5AD66C8FB6F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85C9DA0B-E85F-4411-8ED1-4FED9481555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EC43BF99-AD1B-44EE-9543-9B23FD9C92F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35039C92-2241-4F34-ADE5-383DDEB40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121347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264F873-E617-4194-A059-D1E99FE8B6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315" y="1688121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AC4A4241-0DE9-4F52-B9FD-06AA8BA8ED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25913" y="1688121"/>
            <a:ext cx="3395370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0C14EDC-C347-4F2F-9376-EF396EDDF5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717" y="1688122"/>
            <a:ext cx="3395369" cy="3175391"/>
          </a:xfrm>
          <a:prstGeom prst="roundRect">
            <a:avLst/>
          </a:prstGeom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492FEB1B-4D77-497A-8ED7-98AD44126F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07542" y="4164034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549AC73-480C-4D59-AFFE-0A954B1D64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9944" y="4164033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88AE396-99A9-4C0C-ACD8-CE6051F868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52346" y="4164032"/>
            <a:ext cx="1453896" cy="1941343"/>
          </a:xfrm>
          <a:prstGeom prst="roundRect">
            <a:avLst/>
          </a:prstGeom>
          <a:solidFill>
            <a:srgbClr val="0C2A3E"/>
          </a:solidFill>
          <a:ln>
            <a:solidFill>
              <a:srgbClr val="0C2A3E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102CBD-76BB-4FAA-A7A5-268C30525167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94F62E-D5C8-4B95-BB24-05CD3A1F364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54BCBB-582A-4044-884B-A9CB4A02F162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4" name="AutoShape 2">
              <a:extLst>
                <a:ext uri="{FF2B5EF4-FFF2-40B4-BE49-F238E27FC236}">
                  <a16:creationId xmlns:a16="http://schemas.microsoft.com/office/drawing/2014/main" id="{73BEF04E-EF4E-4318-92E0-6D83D82C6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1D7C15-5CE3-4FFD-9F8C-FBB99590D90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6" name="Group 29">
                <a:extLst>
                  <a:ext uri="{FF2B5EF4-FFF2-40B4-BE49-F238E27FC236}">
                    <a16:creationId xmlns:a16="http://schemas.microsoft.com/office/drawing/2014/main" id="{283A8720-1B47-4ED4-B9EC-51F7A479A53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8" name="Freeform 31">
                  <a:extLst>
                    <a:ext uri="{FF2B5EF4-FFF2-40B4-BE49-F238E27FC236}">
                      <a16:creationId xmlns:a16="http://schemas.microsoft.com/office/drawing/2014/main" id="{66666B36-98A6-4A1D-9974-5E668B14C12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9" name="Picture 30">
                  <a:extLst>
                    <a:ext uri="{FF2B5EF4-FFF2-40B4-BE49-F238E27FC236}">
                      <a16:creationId xmlns:a16="http://schemas.microsoft.com/office/drawing/2014/main" id="{5A7CAB0A-CB57-4F58-818B-ADD1825CCD9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">
                <a:extLst>
                  <a:ext uri="{FF2B5EF4-FFF2-40B4-BE49-F238E27FC236}">
                    <a16:creationId xmlns:a16="http://schemas.microsoft.com/office/drawing/2014/main" id="{A8BE5CD3-B258-4CBF-95F1-0E7E1119FF1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40" name="Picture 9">
                  <a:extLst>
                    <a:ext uri="{FF2B5EF4-FFF2-40B4-BE49-F238E27FC236}">
                      <a16:creationId xmlns:a16="http://schemas.microsoft.com/office/drawing/2014/main" id="{E7DE2B01-B005-4249-A364-0E5C6F4D47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8">
                  <a:extLst>
                    <a:ext uri="{FF2B5EF4-FFF2-40B4-BE49-F238E27FC236}">
                      <a16:creationId xmlns:a16="http://schemas.microsoft.com/office/drawing/2014/main" id="{8726DA30-5356-4113-9688-06345E4AE4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7">
                  <a:extLst>
                    <a:ext uri="{FF2B5EF4-FFF2-40B4-BE49-F238E27FC236}">
                      <a16:creationId xmlns:a16="http://schemas.microsoft.com/office/drawing/2014/main" id="{4F9D25F7-3E70-48C3-91DF-B7CE752AD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AutoShape 6">
                  <a:extLst>
                    <a:ext uri="{FF2B5EF4-FFF2-40B4-BE49-F238E27FC236}">
                      <a16:creationId xmlns:a16="http://schemas.microsoft.com/office/drawing/2014/main" id="{B046E548-196F-42B2-8A2F-D5BC3A1DC19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4" name="Picture 5">
                  <a:extLst>
                    <a:ext uri="{FF2B5EF4-FFF2-40B4-BE49-F238E27FC236}">
                      <a16:creationId xmlns:a16="http://schemas.microsoft.com/office/drawing/2014/main" id="{E264D5E9-B24F-4B53-913A-BBD3B7C5BA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4">
                  <a:extLst>
                    <a:ext uri="{FF2B5EF4-FFF2-40B4-BE49-F238E27FC236}">
                      <a16:creationId xmlns:a16="http://schemas.microsoft.com/office/drawing/2014/main" id="{5E15166B-C67C-43BC-B251-2DF438F56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6" name="Picture 3">
                  <a:extLst>
                    <a:ext uri="{FF2B5EF4-FFF2-40B4-BE49-F238E27FC236}">
                      <a16:creationId xmlns:a16="http://schemas.microsoft.com/office/drawing/2014/main" id="{F98026C1-C216-4F63-A19C-3B617E8FAC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7" name="Picture 2">
                  <a:extLst>
                    <a:ext uri="{FF2B5EF4-FFF2-40B4-BE49-F238E27FC236}">
                      <a16:creationId xmlns:a16="http://schemas.microsoft.com/office/drawing/2014/main" id="{C65BFD30-84AF-4CC7-B014-CC6711764CF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1" name="Group 17">
                <a:extLst>
                  <a:ext uri="{FF2B5EF4-FFF2-40B4-BE49-F238E27FC236}">
                    <a16:creationId xmlns:a16="http://schemas.microsoft.com/office/drawing/2014/main" id="{03B68325-845A-4C3E-A7DD-80600C817DE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0EE28974-1B0A-4433-B877-0AC1B8D384A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7">
                  <a:extLst>
                    <a:ext uri="{FF2B5EF4-FFF2-40B4-BE49-F238E27FC236}">
                      <a16:creationId xmlns:a16="http://schemas.microsoft.com/office/drawing/2014/main" id="{77D94751-6862-4A7E-A977-288242251AB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6">
                  <a:extLst>
                    <a:ext uri="{FF2B5EF4-FFF2-40B4-BE49-F238E27FC236}">
                      <a16:creationId xmlns:a16="http://schemas.microsoft.com/office/drawing/2014/main" id="{10A1CA8D-573E-41C7-B999-2FB842B0A1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882605E9-B830-40AC-AF99-FE82E03482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24">
                  <a:extLst>
                    <a:ext uri="{FF2B5EF4-FFF2-40B4-BE49-F238E27FC236}">
                      <a16:creationId xmlns:a16="http://schemas.microsoft.com/office/drawing/2014/main" id="{620F6893-163D-4321-96A3-6F3F9D3744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4" name="Freeform 23">
                  <a:extLst>
                    <a:ext uri="{FF2B5EF4-FFF2-40B4-BE49-F238E27FC236}">
                      <a16:creationId xmlns:a16="http://schemas.microsoft.com/office/drawing/2014/main" id="{2BFEC2F2-D5BB-4052-8D63-FA08AFBF64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5" name="Picture 22">
                  <a:extLst>
                    <a:ext uri="{FF2B5EF4-FFF2-40B4-BE49-F238E27FC236}">
                      <a16:creationId xmlns:a16="http://schemas.microsoft.com/office/drawing/2014/main" id="{E2D7DBC7-9A35-44FD-B137-CD000B22FB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21">
                  <a:extLst>
                    <a:ext uri="{FF2B5EF4-FFF2-40B4-BE49-F238E27FC236}">
                      <a16:creationId xmlns:a16="http://schemas.microsoft.com/office/drawing/2014/main" id="{844AD543-D8B5-45CE-BEA3-11B065035E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20">
                  <a:extLst>
                    <a:ext uri="{FF2B5EF4-FFF2-40B4-BE49-F238E27FC236}">
                      <a16:creationId xmlns:a16="http://schemas.microsoft.com/office/drawing/2014/main" id="{D48E956F-63E9-40C3-B965-527D916BAB4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19">
                  <a:extLst>
                    <a:ext uri="{FF2B5EF4-FFF2-40B4-BE49-F238E27FC236}">
                      <a16:creationId xmlns:a16="http://schemas.microsoft.com/office/drawing/2014/main" id="{332CD10B-4AF3-4ED1-8F3D-B57B3A5EA22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18">
                  <a:extLst>
                    <a:ext uri="{FF2B5EF4-FFF2-40B4-BE49-F238E27FC236}">
                      <a16:creationId xmlns:a16="http://schemas.microsoft.com/office/drawing/2014/main" id="{DBC795B8-823D-4C39-BEBB-60FEE6D31D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2" name="Group 10">
                <a:extLst>
                  <a:ext uri="{FF2B5EF4-FFF2-40B4-BE49-F238E27FC236}">
                    <a16:creationId xmlns:a16="http://schemas.microsoft.com/office/drawing/2014/main" id="{8E6ABE34-BECA-4914-9EF3-C33EE19CDE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3" name="AutoShape 16">
                  <a:extLst>
                    <a:ext uri="{FF2B5EF4-FFF2-40B4-BE49-F238E27FC236}">
                      <a16:creationId xmlns:a16="http://schemas.microsoft.com/office/drawing/2014/main" id="{60437F9B-BBCE-4E87-B637-39680255035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5">
                  <a:extLst>
                    <a:ext uri="{FF2B5EF4-FFF2-40B4-BE49-F238E27FC236}">
                      <a16:creationId xmlns:a16="http://schemas.microsoft.com/office/drawing/2014/main" id="{603FFEF6-B0B4-40C1-A6F4-0283AF0F06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DCFC93B-5151-4737-B2B4-5B62EE0C96D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6" name="Picture 13">
                  <a:extLst>
                    <a:ext uri="{FF2B5EF4-FFF2-40B4-BE49-F238E27FC236}">
                      <a16:creationId xmlns:a16="http://schemas.microsoft.com/office/drawing/2014/main" id="{D3FF8919-BFD9-44F7-936C-70B231160B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2">
                  <a:extLst>
                    <a:ext uri="{FF2B5EF4-FFF2-40B4-BE49-F238E27FC236}">
                      <a16:creationId xmlns:a16="http://schemas.microsoft.com/office/drawing/2014/main" id="{E93202EE-5E7F-42E0-98C2-700DCF3A2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11">
                  <a:extLst>
                    <a:ext uri="{FF2B5EF4-FFF2-40B4-BE49-F238E27FC236}">
                      <a16:creationId xmlns:a16="http://schemas.microsoft.com/office/drawing/2014/main" id="{E43EE7B0-A052-41BB-BECC-706385D0B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256221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7F9F1072-3504-4D38-B697-738B1281BE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6482" y="1116778"/>
            <a:ext cx="7669140" cy="3468869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1CE6B1-786C-4421-9004-F6F3C8490D3A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4A9D016-70A6-4D6B-BB2C-82E81FF5B57A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02425A8-E7DB-4F96-AEA6-60B78AE759B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5" name="AutoShape 2">
              <a:extLst>
                <a:ext uri="{FF2B5EF4-FFF2-40B4-BE49-F238E27FC236}">
                  <a16:creationId xmlns:a16="http://schemas.microsoft.com/office/drawing/2014/main" id="{F9553F74-0F44-4284-98B7-BE182162B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B8B7008-6C62-4F04-A520-5C78750D4B52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7" name="Group 29">
                <a:extLst>
                  <a:ext uri="{FF2B5EF4-FFF2-40B4-BE49-F238E27FC236}">
                    <a16:creationId xmlns:a16="http://schemas.microsoft.com/office/drawing/2014/main" id="{BB23248B-B48D-43E2-B1E6-B5C006630C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36" name="Freeform 31">
                  <a:extLst>
                    <a:ext uri="{FF2B5EF4-FFF2-40B4-BE49-F238E27FC236}">
                      <a16:creationId xmlns:a16="http://schemas.microsoft.com/office/drawing/2014/main" id="{39CB58BA-1BC8-4E30-BA7E-28C416F0C29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30">
                  <a:extLst>
                    <a:ext uri="{FF2B5EF4-FFF2-40B4-BE49-F238E27FC236}">
                      <a16:creationId xmlns:a16="http://schemas.microsoft.com/office/drawing/2014/main" id="{E0B9F683-1E1D-49C1-8BD6-B01A956B42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FDD1DE02-0A23-41EB-A146-C836E83B953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8" name="Picture 9">
                  <a:extLst>
                    <a:ext uri="{FF2B5EF4-FFF2-40B4-BE49-F238E27FC236}">
                      <a16:creationId xmlns:a16="http://schemas.microsoft.com/office/drawing/2014/main" id="{0A08FA64-1959-49D7-A7B1-485298F7C55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8">
                  <a:extLst>
                    <a:ext uri="{FF2B5EF4-FFF2-40B4-BE49-F238E27FC236}">
                      <a16:creationId xmlns:a16="http://schemas.microsoft.com/office/drawing/2014/main" id="{75AB83D8-C6CE-4637-BE45-DE065060C2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7">
                  <a:extLst>
                    <a:ext uri="{FF2B5EF4-FFF2-40B4-BE49-F238E27FC236}">
                      <a16:creationId xmlns:a16="http://schemas.microsoft.com/office/drawing/2014/main" id="{33592830-4FD1-49A8-B5B9-AFDDDF5C2D8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AutoShape 6">
                  <a:extLst>
                    <a:ext uri="{FF2B5EF4-FFF2-40B4-BE49-F238E27FC236}">
                      <a16:creationId xmlns:a16="http://schemas.microsoft.com/office/drawing/2014/main" id="{0FC3C3E7-CBB9-4670-AAB7-4493DFBE4D8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2" name="Picture 5">
                  <a:extLst>
                    <a:ext uri="{FF2B5EF4-FFF2-40B4-BE49-F238E27FC236}">
                      <a16:creationId xmlns:a16="http://schemas.microsoft.com/office/drawing/2014/main" id="{D9ECB5C4-50E8-4DCF-A6DB-F5943BA947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4">
                  <a:extLst>
                    <a:ext uri="{FF2B5EF4-FFF2-40B4-BE49-F238E27FC236}">
                      <a16:creationId xmlns:a16="http://schemas.microsoft.com/office/drawing/2014/main" id="{A329E279-9C10-482B-ADBD-144218B09DC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3">
                  <a:extLst>
                    <a:ext uri="{FF2B5EF4-FFF2-40B4-BE49-F238E27FC236}">
                      <a16:creationId xmlns:a16="http://schemas.microsoft.com/office/drawing/2014/main" id="{9F6CB889-8E1A-4DC8-9273-E3F164353BC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">
                  <a:extLst>
                    <a:ext uri="{FF2B5EF4-FFF2-40B4-BE49-F238E27FC236}">
                      <a16:creationId xmlns:a16="http://schemas.microsoft.com/office/drawing/2014/main" id="{021B010B-3267-4BD4-852C-6D691F775F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" name="Group 17">
                <a:extLst>
                  <a:ext uri="{FF2B5EF4-FFF2-40B4-BE49-F238E27FC236}">
                    <a16:creationId xmlns:a16="http://schemas.microsoft.com/office/drawing/2014/main" id="{6D3347C9-D658-44AA-89FE-A41122436A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17" name="Picture 28">
                  <a:extLst>
                    <a:ext uri="{FF2B5EF4-FFF2-40B4-BE49-F238E27FC236}">
                      <a16:creationId xmlns:a16="http://schemas.microsoft.com/office/drawing/2014/main" id="{49A97D45-42A7-4EDF-A0DA-D9740DD6FB1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27">
                  <a:extLst>
                    <a:ext uri="{FF2B5EF4-FFF2-40B4-BE49-F238E27FC236}">
                      <a16:creationId xmlns:a16="http://schemas.microsoft.com/office/drawing/2014/main" id="{2A8EDA4F-DA22-4B9B-8CB0-1A9F09D1F44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26">
                  <a:extLst>
                    <a:ext uri="{FF2B5EF4-FFF2-40B4-BE49-F238E27FC236}">
                      <a16:creationId xmlns:a16="http://schemas.microsoft.com/office/drawing/2014/main" id="{0AB65CF6-E0EF-4E99-B922-35AE3E9BA6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4DF3B624-0BEB-46B2-B196-5727E38A527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24">
                  <a:extLst>
                    <a:ext uri="{FF2B5EF4-FFF2-40B4-BE49-F238E27FC236}">
                      <a16:creationId xmlns:a16="http://schemas.microsoft.com/office/drawing/2014/main" id="{D94777A7-5E45-48AD-A0AA-FE50A5B525C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Freeform 23">
                  <a:extLst>
                    <a:ext uri="{FF2B5EF4-FFF2-40B4-BE49-F238E27FC236}">
                      <a16:creationId xmlns:a16="http://schemas.microsoft.com/office/drawing/2014/main" id="{7A8C078F-02A2-434D-8C36-0A07C4DEB23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1A48AFE7-E054-4815-BEFF-5F5DA1D91A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1">
                  <a:extLst>
                    <a:ext uri="{FF2B5EF4-FFF2-40B4-BE49-F238E27FC236}">
                      <a16:creationId xmlns:a16="http://schemas.microsoft.com/office/drawing/2014/main" id="{59E2C6E4-FD78-444B-9875-EF284C8A375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0">
                  <a:extLst>
                    <a:ext uri="{FF2B5EF4-FFF2-40B4-BE49-F238E27FC236}">
                      <a16:creationId xmlns:a16="http://schemas.microsoft.com/office/drawing/2014/main" id="{7AB510BF-349A-49CF-ABCC-854C120A3B2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9">
                  <a:extLst>
                    <a:ext uri="{FF2B5EF4-FFF2-40B4-BE49-F238E27FC236}">
                      <a16:creationId xmlns:a16="http://schemas.microsoft.com/office/drawing/2014/main" id="{4E3CC5C7-1671-41DF-AE20-8017C10B68C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18">
                  <a:extLst>
                    <a:ext uri="{FF2B5EF4-FFF2-40B4-BE49-F238E27FC236}">
                      <a16:creationId xmlns:a16="http://schemas.microsoft.com/office/drawing/2014/main" id="{5D13E931-CEEE-47B6-A99C-F0ACCFAEE79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" name="Group 10">
                <a:extLst>
                  <a:ext uri="{FF2B5EF4-FFF2-40B4-BE49-F238E27FC236}">
                    <a16:creationId xmlns:a16="http://schemas.microsoft.com/office/drawing/2014/main" id="{34A33C18-ED29-4EA5-9324-3D236FDE170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1" name="AutoShape 16">
                  <a:extLst>
                    <a:ext uri="{FF2B5EF4-FFF2-40B4-BE49-F238E27FC236}">
                      <a16:creationId xmlns:a16="http://schemas.microsoft.com/office/drawing/2014/main" id="{6C1D8A06-280E-4765-B1EC-C004450B959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2" name="Picture 15">
                  <a:extLst>
                    <a:ext uri="{FF2B5EF4-FFF2-40B4-BE49-F238E27FC236}">
                      <a16:creationId xmlns:a16="http://schemas.microsoft.com/office/drawing/2014/main" id="{622685E4-E8A0-4DC4-A3CF-D5E151EB8B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E5EE7E2B-6641-4B6D-BA53-F4DA80B7D8F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093F2D83-CD01-4B16-8ADC-EFF5A571B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12">
                  <a:extLst>
                    <a:ext uri="{FF2B5EF4-FFF2-40B4-BE49-F238E27FC236}">
                      <a16:creationId xmlns:a16="http://schemas.microsoft.com/office/drawing/2014/main" id="{1B7CA761-64C9-44CF-92CE-6C328C5FEE5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11">
                  <a:extLst>
                    <a:ext uri="{FF2B5EF4-FFF2-40B4-BE49-F238E27FC236}">
                      <a16:creationId xmlns:a16="http://schemas.microsoft.com/office/drawing/2014/main" id="{FDBBBA3A-FD4A-4D29-9F00-2E930281A5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194403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428B2-641B-4C73-BC7C-9D0A4FD76D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3559" y="1129902"/>
            <a:ext cx="6508441" cy="5396857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634CD-EE26-41FF-9E8C-8FD828CA9077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8" name="AutoShape 2">
              <a:extLst>
                <a:ext uri="{FF2B5EF4-FFF2-40B4-BE49-F238E27FC236}">
                  <a16:creationId xmlns:a16="http://schemas.microsoft.com/office/drawing/2014/main" id="{E9EFC301-B7DE-4669-A7AC-37CE7E64D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22E272-2168-4293-A286-ED3653FEBA24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1" name="Group 29">
                <a:extLst>
                  <a:ext uri="{FF2B5EF4-FFF2-40B4-BE49-F238E27FC236}">
                    <a16:creationId xmlns:a16="http://schemas.microsoft.com/office/drawing/2014/main" id="{7B8C6233-B861-4D8B-9D74-BEAB76CC29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0" name="Freeform 31">
                  <a:extLst>
                    <a:ext uri="{FF2B5EF4-FFF2-40B4-BE49-F238E27FC236}">
                      <a16:creationId xmlns:a16="http://schemas.microsoft.com/office/drawing/2014/main" id="{42F788FA-B1D3-477F-BE99-1CA3C803455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1" name="Picture 30">
                  <a:extLst>
                    <a:ext uri="{FF2B5EF4-FFF2-40B4-BE49-F238E27FC236}">
                      <a16:creationId xmlns:a16="http://schemas.microsoft.com/office/drawing/2014/main" id="{A1859D86-6827-48DF-A811-B66F76D5570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" name="Group 1">
                <a:extLst>
                  <a:ext uri="{FF2B5EF4-FFF2-40B4-BE49-F238E27FC236}">
                    <a16:creationId xmlns:a16="http://schemas.microsoft.com/office/drawing/2014/main" id="{1EA2DCF4-58F7-4962-BBCF-4A98365EE71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2" name="Picture 9">
                  <a:extLst>
                    <a:ext uri="{FF2B5EF4-FFF2-40B4-BE49-F238E27FC236}">
                      <a16:creationId xmlns:a16="http://schemas.microsoft.com/office/drawing/2014/main" id="{7C969F57-0A42-4EE3-A600-19EE93A833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8">
                  <a:extLst>
                    <a:ext uri="{FF2B5EF4-FFF2-40B4-BE49-F238E27FC236}">
                      <a16:creationId xmlns:a16="http://schemas.microsoft.com/office/drawing/2014/main" id="{921A788F-B432-4EBE-88C4-F8DC60F76C2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7">
                  <a:extLst>
                    <a:ext uri="{FF2B5EF4-FFF2-40B4-BE49-F238E27FC236}">
                      <a16:creationId xmlns:a16="http://schemas.microsoft.com/office/drawing/2014/main" id="{AC9806B9-A5A7-4725-87AC-89A5649129B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AutoShape 6">
                  <a:extLst>
                    <a:ext uri="{FF2B5EF4-FFF2-40B4-BE49-F238E27FC236}">
                      <a16:creationId xmlns:a16="http://schemas.microsoft.com/office/drawing/2014/main" id="{2CEC71A0-CECD-4DFA-89D9-E00ECCF689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AE989C65-B94B-4A18-8AFA-59BB728BED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4">
                  <a:extLst>
                    <a:ext uri="{FF2B5EF4-FFF2-40B4-BE49-F238E27FC236}">
                      <a16:creationId xmlns:a16="http://schemas.microsoft.com/office/drawing/2014/main" id="{D3B8C236-E6BA-492F-9ABB-25D292D6AA4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3">
                  <a:extLst>
                    <a:ext uri="{FF2B5EF4-FFF2-40B4-BE49-F238E27FC236}">
                      <a16:creationId xmlns:a16="http://schemas.microsoft.com/office/drawing/2014/main" id="{2C89ABDA-265D-4002-9BC7-5960957CCB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>
                  <a:extLst>
                    <a:ext uri="{FF2B5EF4-FFF2-40B4-BE49-F238E27FC236}">
                      <a16:creationId xmlns:a16="http://schemas.microsoft.com/office/drawing/2014/main" id="{C72A2EE1-3E3E-4D15-9D03-C002082E665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1BAFCDFF-7D65-41B3-B832-D05A3A739F0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1" name="Picture 28">
                  <a:extLst>
                    <a:ext uri="{FF2B5EF4-FFF2-40B4-BE49-F238E27FC236}">
                      <a16:creationId xmlns:a16="http://schemas.microsoft.com/office/drawing/2014/main" id="{7A7CE096-3F42-4AC2-B4F4-8EA9DBDF8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7">
                  <a:extLst>
                    <a:ext uri="{FF2B5EF4-FFF2-40B4-BE49-F238E27FC236}">
                      <a16:creationId xmlns:a16="http://schemas.microsoft.com/office/drawing/2014/main" id="{AA0F4680-598E-4495-A17F-6B53EABDC8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6">
                  <a:extLst>
                    <a:ext uri="{FF2B5EF4-FFF2-40B4-BE49-F238E27FC236}">
                      <a16:creationId xmlns:a16="http://schemas.microsoft.com/office/drawing/2014/main" id="{D6AC7FDA-326C-4B34-B6AD-AC5D7231243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5">
                  <a:extLst>
                    <a:ext uri="{FF2B5EF4-FFF2-40B4-BE49-F238E27FC236}">
                      <a16:creationId xmlns:a16="http://schemas.microsoft.com/office/drawing/2014/main" id="{5C9DFA63-CC1B-4A42-A313-D9A6DA154E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9CAC01D2-DFD6-4CA3-96E7-971E9BBE0E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 23">
                  <a:extLst>
                    <a:ext uri="{FF2B5EF4-FFF2-40B4-BE49-F238E27FC236}">
                      <a16:creationId xmlns:a16="http://schemas.microsoft.com/office/drawing/2014/main" id="{0E7EF964-05E7-4523-B466-9410E3EA91C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7" name="Picture 22">
                  <a:extLst>
                    <a:ext uri="{FF2B5EF4-FFF2-40B4-BE49-F238E27FC236}">
                      <a16:creationId xmlns:a16="http://schemas.microsoft.com/office/drawing/2014/main" id="{C9B9E11D-A317-43BE-A980-BA130B0F379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1">
                  <a:extLst>
                    <a:ext uri="{FF2B5EF4-FFF2-40B4-BE49-F238E27FC236}">
                      <a16:creationId xmlns:a16="http://schemas.microsoft.com/office/drawing/2014/main" id="{9AF79DF7-3DDD-49C7-AF2A-F4480A38496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0">
                  <a:extLst>
                    <a:ext uri="{FF2B5EF4-FFF2-40B4-BE49-F238E27FC236}">
                      <a16:creationId xmlns:a16="http://schemas.microsoft.com/office/drawing/2014/main" id="{3363910F-DE90-4ECF-A589-9889992938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9">
                  <a:extLst>
                    <a:ext uri="{FF2B5EF4-FFF2-40B4-BE49-F238E27FC236}">
                      <a16:creationId xmlns:a16="http://schemas.microsoft.com/office/drawing/2014/main" id="{4BFA3F61-5309-402F-9D08-0ECA5C64771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8">
                  <a:extLst>
                    <a:ext uri="{FF2B5EF4-FFF2-40B4-BE49-F238E27FC236}">
                      <a16:creationId xmlns:a16="http://schemas.microsoft.com/office/drawing/2014/main" id="{B2C27B65-5F90-48D3-B372-9AB52B5F736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602777F5-7768-4E0B-9CEE-CF55CCD206E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5" name="AutoShape 16">
                  <a:extLst>
                    <a:ext uri="{FF2B5EF4-FFF2-40B4-BE49-F238E27FC236}">
                      <a16:creationId xmlns:a16="http://schemas.microsoft.com/office/drawing/2014/main" id="{29539FDD-415A-4A22-8D91-0DDEA33DB3C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81788E6-DE5B-4AC6-B9E1-2F9D15C4CF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3A89AD5-35F1-416A-920F-8A8661676D0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3">
                  <a:extLst>
                    <a:ext uri="{FF2B5EF4-FFF2-40B4-BE49-F238E27FC236}">
                      <a16:creationId xmlns:a16="http://schemas.microsoft.com/office/drawing/2014/main" id="{5B133286-411A-4729-AF50-112119357EB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CD63864B-6C14-4901-8408-DB49E0BE25F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1">
                  <a:extLst>
                    <a:ext uri="{FF2B5EF4-FFF2-40B4-BE49-F238E27FC236}">
                      <a16:creationId xmlns:a16="http://schemas.microsoft.com/office/drawing/2014/main" id="{DC8F3F82-6DE0-4A83-A6A8-DF1D0D2D6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315799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CF81E1-3F14-4521-BDD6-B02A7BF33A88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7A2525-C4ED-4EDC-A0EC-8F19C1F0482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5F14D94-9E91-4039-8717-05BEF7F019A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60363" y="2110157"/>
            <a:ext cx="11071274" cy="29542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6D875-33E9-4B02-B907-4DC905DBB99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3F364AF0-B7E2-4500-9566-75AB7C61A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20E4ED-5172-4820-9373-D5E586566575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4" name="Group 29">
                <a:extLst>
                  <a:ext uri="{FF2B5EF4-FFF2-40B4-BE49-F238E27FC236}">
                    <a16:creationId xmlns:a16="http://schemas.microsoft.com/office/drawing/2014/main" id="{B7BECD25-56D0-45EA-B89B-82824102EDF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5" name="Freeform 31">
                  <a:extLst>
                    <a:ext uri="{FF2B5EF4-FFF2-40B4-BE49-F238E27FC236}">
                      <a16:creationId xmlns:a16="http://schemas.microsoft.com/office/drawing/2014/main" id="{6557DC48-E601-41BC-981B-69AE97AD33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8" name="Picture 30">
                  <a:extLst>
                    <a:ext uri="{FF2B5EF4-FFF2-40B4-BE49-F238E27FC236}">
                      <a16:creationId xmlns:a16="http://schemas.microsoft.com/office/drawing/2014/main" id="{59437464-B872-4831-8A7A-41B83717BB3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" name="Group 1">
                <a:extLst>
                  <a:ext uri="{FF2B5EF4-FFF2-40B4-BE49-F238E27FC236}">
                    <a16:creationId xmlns:a16="http://schemas.microsoft.com/office/drawing/2014/main" id="{B0D21A31-7F4F-499C-83EE-BBAE8D697EE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2057" name="Picture 9">
                  <a:extLst>
                    <a:ext uri="{FF2B5EF4-FFF2-40B4-BE49-F238E27FC236}">
                      <a16:creationId xmlns:a16="http://schemas.microsoft.com/office/drawing/2014/main" id="{C6E89D85-5FAA-4D3C-BB64-58B37EB758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6" name="Picture 8">
                  <a:extLst>
                    <a:ext uri="{FF2B5EF4-FFF2-40B4-BE49-F238E27FC236}">
                      <a16:creationId xmlns:a16="http://schemas.microsoft.com/office/drawing/2014/main" id="{778F0FB4-4815-4C83-BD85-84C9A51EF4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5" name="Picture 7">
                  <a:extLst>
                    <a:ext uri="{FF2B5EF4-FFF2-40B4-BE49-F238E27FC236}">
                      <a16:creationId xmlns:a16="http://schemas.microsoft.com/office/drawing/2014/main" id="{2F26272E-102F-4B8A-8965-CDF09A9F0C9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AutoShape 6">
                  <a:extLst>
                    <a:ext uri="{FF2B5EF4-FFF2-40B4-BE49-F238E27FC236}">
                      <a16:creationId xmlns:a16="http://schemas.microsoft.com/office/drawing/2014/main" id="{77E4B3A3-39F1-4692-9ECE-5BDA679F21E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53" name="Picture 5">
                  <a:extLst>
                    <a:ext uri="{FF2B5EF4-FFF2-40B4-BE49-F238E27FC236}">
                      <a16:creationId xmlns:a16="http://schemas.microsoft.com/office/drawing/2014/main" id="{DBEBB03D-BAB5-43C2-8DDC-85267556FC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2" name="Picture 4">
                  <a:extLst>
                    <a:ext uri="{FF2B5EF4-FFF2-40B4-BE49-F238E27FC236}">
                      <a16:creationId xmlns:a16="http://schemas.microsoft.com/office/drawing/2014/main" id="{0C17AFF9-803F-4660-A975-2DD2F59F13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1" name="Picture 3">
                  <a:extLst>
                    <a:ext uri="{FF2B5EF4-FFF2-40B4-BE49-F238E27FC236}">
                      <a16:creationId xmlns:a16="http://schemas.microsoft.com/office/drawing/2014/main" id="{5F15900A-D74F-447B-B63A-10A393001C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0" name="Picture 2">
                  <a:extLst>
                    <a:ext uri="{FF2B5EF4-FFF2-40B4-BE49-F238E27FC236}">
                      <a16:creationId xmlns:a16="http://schemas.microsoft.com/office/drawing/2014/main" id="{2D3D9709-239E-4748-9415-FC513538FF8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" name="Group 17">
                <a:extLst>
                  <a:ext uri="{FF2B5EF4-FFF2-40B4-BE49-F238E27FC236}">
                    <a16:creationId xmlns:a16="http://schemas.microsoft.com/office/drawing/2014/main" id="{B473683E-684F-4BDE-BFB2-8A34E2428E8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076" name="Picture 28">
                  <a:extLst>
                    <a:ext uri="{FF2B5EF4-FFF2-40B4-BE49-F238E27FC236}">
                      <a16:creationId xmlns:a16="http://schemas.microsoft.com/office/drawing/2014/main" id="{04D1D478-DAEC-4118-B647-393CA3268D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5" name="Picture 27">
                  <a:extLst>
                    <a:ext uri="{FF2B5EF4-FFF2-40B4-BE49-F238E27FC236}">
                      <a16:creationId xmlns:a16="http://schemas.microsoft.com/office/drawing/2014/main" id="{78AC251F-D679-45BC-86DF-326A647E7C7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4" name="Picture 26">
                  <a:extLst>
                    <a:ext uri="{FF2B5EF4-FFF2-40B4-BE49-F238E27FC236}">
                      <a16:creationId xmlns:a16="http://schemas.microsoft.com/office/drawing/2014/main" id="{55FCB41A-DB10-4079-ACED-708ACFB680E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3" name="Picture 25">
                  <a:extLst>
                    <a:ext uri="{FF2B5EF4-FFF2-40B4-BE49-F238E27FC236}">
                      <a16:creationId xmlns:a16="http://schemas.microsoft.com/office/drawing/2014/main" id="{0E978DEA-379D-438D-9FAF-6A07889958D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2" name="Picture 24">
                  <a:extLst>
                    <a:ext uri="{FF2B5EF4-FFF2-40B4-BE49-F238E27FC236}">
                      <a16:creationId xmlns:a16="http://schemas.microsoft.com/office/drawing/2014/main" id="{D75B7473-04C9-4B17-88B7-54C22259A9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Freeform 23">
                  <a:extLst>
                    <a:ext uri="{FF2B5EF4-FFF2-40B4-BE49-F238E27FC236}">
                      <a16:creationId xmlns:a16="http://schemas.microsoft.com/office/drawing/2014/main" id="{E9D1B15A-D368-46C6-804C-33525C50866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70" name="Picture 22">
                  <a:extLst>
                    <a:ext uri="{FF2B5EF4-FFF2-40B4-BE49-F238E27FC236}">
                      <a16:creationId xmlns:a16="http://schemas.microsoft.com/office/drawing/2014/main" id="{26A0A89A-8FD9-4F22-AAE9-AB146F7F89E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9" name="Picture 21">
                  <a:extLst>
                    <a:ext uri="{FF2B5EF4-FFF2-40B4-BE49-F238E27FC236}">
                      <a16:creationId xmlns:a16="http://schemas.microsoft.com/office/drawing/2014/main" id="{F2CE464D-1026-4CCB-8213-A259C8AAD82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8" name="Picture 20">
                  <a:extLst>
                    <a:ext uri="{FF2B5EF4-FFF2-40B4-BE49-F238E27FC236}">
                      <a16:creationId xmlns:a16="http://schemas.microsoft.com/office/drawing/2014/main" id="{7EC3412F-7B8A-4AD0-85A6-122A73505D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7" name="Picture 19">
                  <a:extLst>
                    <a:ext uri="{FF2B5EF4-FFF2-40B4-BE49-F238E27FC236}">
                      <a16:creationId xmlns:a16="http://schemas.microsoft.com/office/drawing/2014/main" id="{891FDAB9-5B5E-4A31-9038-7DB7C5F630E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6" name="Picture 18">
                  <a:extLst>
                    <a:ext uri="{FF2B5EF4-FFF2-40B4-BE49-F238E27FC236}">
                      <a16:creationId xmlns:a16="http://schemas.microsoft.com/office/drawing/2014/main" id="{083EDB7D-B07F-484C-BBD8-065E280E44B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18A9CE66-5724-4958-82C4-D6928B350A5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4" name="AutoShape 16">
                  <a:extLst>
                    <a:ext uri="{FF2B5EF4-FFF2-40B4-BE49-F238E27FC236}">
                      <a16:creationId xmlns:a16="http://schemas.microsoft.com/office/drawing/2014/main" id="{4D343F86-7E3C-44CA-AE09-45B6793137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3" name="Picture 15">
                  <a:extLst>
                    <a:ext uri="{FF2B5EF4-FFF2-40B4-BE49-F238E27FC236}">
                      <a16:creationId xmlns:a16="http://schemas.microsoft.com/office/drawing/2014/main" id="{E4DC2C48-6D70-4DEF-B5E6-2752B6B6EF8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C4E42F4-2EE6-4732-8BF7-14BE9351716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61" name="Picture 13">
                  <a:extLst>
                    <a:ext uri="{FF2B5EF4-FFF2-40B4-BE49-F238E27FC236}">
                      <a16:creationId xmlns:a16="http://schemas.microsoft.com/office/drawing/2014/main" id="{CDFA4084-543C-47E2-93D5-86E60F3737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0" name="Picture 12">
                  <a:extLst>
                    <a:ext uri="{FF2B5EF4-FFF2-40B4-BE49-F238E27FC236}">
                      <a16:creationId xmlns:a16="http://schemas.microsoft.com/office/drawing/2014/main" id="{25DB4FB1-0858-4577-9412-5B4FED54B0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9" name="Picture 11">
                  <a:extLst>
                    <a:ext uri="{FF2B5EF4-FFF2-40B4-BE49-F238E27FC236}">
                      <a16:creationId xmlns:a16="http://schemas.microsoft.com/office/drawing/2014/main" id="{31F49AF8-1388-4EA0-872B-E9C9EE5684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18" name="Rectangle 34">
            <a:extLst>
              <a:ext uri="{FF2B5EF4-FFF2-40B4-BE49-F238E27FC236}">
                <a16:creationId xmlns:a16="http://schemas.microsoft.com/office/drawing/2014/main" id="{D8AD3507-1D8A-4A0B-A141-87BD39E869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35">
            <a:extLst>
              <a:ext uri="{FF2B5EF4-FFF2-40B4-BE49-F238E27FC236}">
                <a16:creationId xmlns:a16="http://schemas.microsoft.com/office/drawing/2014/main" id="{07473A85-AB0A-43FF-BBF6-A25731CFF1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600" y="2251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48E9E4AE-CF66-4913-B215-5F98320E05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52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073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ckup">
            <a:extLst>
              <a:ext uri="{FF2B5EF4-FFF2-40B4-BE49-F238E27FC236}">
                <a16:creationId xmlns:a16="http://schemas.microsoft.com/office/drawing/2014/main" id="{8D73B970-5EB0-4CF1-A2FC-13F92847154F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3002">
            <a:off x="9338326" y="2875782"/>
            <a:ext cx="1507342" cy="3121125"/>
          </a:xfrm>
          <a:prstGeom prst="rect">
            <a:avLst/>
          </a:prstGeom>
        </p:spPr>
      </p:pic>
      <p:sp>
        <p:nvSpPr>
          <p:cNvPr id="4" name="PpHolder4">
            <a:extLst>
              <a:ext uri="{FF2B5EF4-FFF2-40B4-BE49-F238E27FC236}">
                <a16:creationId xmlns:a16="http://schemas.microsoft.com/office/drawing/2014/main" id="{98025275-CA89-40D4-B43F-479BFD7A9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59735">
            <a:off x="10197687" y="1690513"/>
            <a:ext cx="1378890" cy="2852505"/>
          </a:xfrm>
          <a:custGeom>
            <a:avLst/>
            <a:gdLst>
              <a:gd name="connsiteX0" fmla="*/ 309304 w 1855792"/>
              <a:gd name="connsiteY0" fmla="*/ 0 h 3880289"/>
              <a:gd name="connsiteX1" fmla="*/ 1546487 w 1855792"/>
              <a:gd name="connsiteY1" fmla="*/ 0 h 3880289"/>
              <a:gd name="connsiteX2" fmla="*/ 1855792 w 1855792"/>
              <a:gd name="connsiteY2" fmla="*/ 309305 h 3880289"/>
              <a:gd name="connsiteX3" fmla="*/ 1855792 w 1855792"/>
              <a:gd name="connsiteY3" fmla="*/ 3570984 h 3880289"/>
              <a:gd name="connsiteX4" fmla="*/ 1546487 w 1855792"/>
              <a:gd name="connsiteY4" fmla="*/ 3880289 h 3880289"/>
              <a:gd name="connsiteX5" fmla="*/ 309304 w 1855792"/>
              <a:gd name="connsiteY5" fmla="*/ 3880289 h 3880289"/>
              <a:gd name="connsiteX6" fmla="*/ 0 w 1855792"/>
              <a:gd name="connsiteY6" fmla="*/ 3570984 h 3880289"/>
              <a:gd name="connsiteX7" fmla="*/ 0 w 1855792"/>
              <a:gd name="connsiteY7" fmla="*/ 309305 h 3880289"/>
              <a:gd name="connsiteX8" fmla="*/ 309304 w 1855792"/>
              <a:gd name="connsiteY8" fmla="*/ 0 h 388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5792" h="3880289">
                <a:moveTo>
                  <a:pt x="309304" y="0"/>
                </a:moveTo>
                <a:lnTo>
                  <a:pt x="1546487" y="0"/>
                </a:lnTo>
                <a:cubicBezTo>
                  <a:pt x="1717311" y="0"/>
                  <a:pt x="1855792" y="138481"/>
                  <a:pt x="1855792" y="309305"/>
                </a:cubicBezTo>
                <a:lnTo>
                  <a:pt x="1855792" y="3570984"/>
                </a:lnTo>
                <a:cubicBezTo>
                  <a:pt x="1855792" y="3741808"/>
                  <a:pt x="1717311" y="3880289"/>
                  <a:pt x="1546487" y="3880289"/>
                </a:cubicBezTo>
                <a:lnTo>
                  <a:pt x="309304" y="3880289"/>
                </a:lnTo>
                <a:cubicBezTo>
                  <a:pt x="138481" y="3880289"/>
                  <a:pt x="0" y="3741808"/>
                  <a:pt x="0" y="3570984"/>
                </a:cubicBezTo>
                <a:lnTo>
                  <a:pt x="0" y="309305"/>
                </a:lnTo>
                <a:cubicBezTo>
                  <a:pt x="0" y="138481"/>
                  <a:pt x="138481" y="0"/>
                  <a:pt x="309304" y="0"/>
                </a:cubicBezTo>
                <a:close/>
              </a:path>
            </a:pathLst>
          </a:custGeom>
          <a:pattFill prst="shingle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algn="ctr" defTabSz="457200"/>
            <a:endParaRPr lang="en-ID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0E9CEA-D8DA-4A24-A46F-B145023BC1C7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25EAD5B-06FA-4EB3-9188-0D12C3A1CC3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6054A-4AD6-4895-9EB0-D6107CB90CA1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D3161E8B-35E0-4C07-BFA3-52A21D33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A011AD-0418-43AA-8F3A-AA0424C62FEC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2026F66D-1917-496C-AAEE-F262EED3EC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220065EA-3095-4475-9A2C-4EBE594F5DD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8666CEE1-FAC7-449A-84F4-E98235D95D1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59B2B835-D3D9-4BF9-936F-9344B97BC2C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0027DFB5-84CD-4C81-95FD-6403C3D74E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E28923C4-2222-4D8B-A4EA-04950D4C95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575DC31F-24CA-41DE-9088-8214A871D3D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83529EFA-F4D6-44B8-8474-491ADE35D0B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958C09FB-B679-449E-B65F-FA005B9924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6C1713BC-5E09-4E3C-9CD7-4CC88DDFFDC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4FEAB8B2-6C6B-4DBA-BAC6-D9D3BB582E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C0DF81AA-514A-43B8-B95B-F5CFA1B407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41F773C6-88DF-4295-8A8D-0B4F7457DB7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47AE33AA-7926-4523-AFA4-D0D008ED79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43E657DF-AB9F-4881-BAA4-BA9835AD729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4B459FF1-610B-436D-B035-1A8C5531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5">
                  <a:extLst>
                    <a:ext uri="{FF2B5EF4-FFF2-40B4-BE49-F238E27FC236}">
                      <a16:creationId xmlns:a16="http://schemas.microsoft.com/office/drawing/2014/main" id="{C129C1C8-EFA0-4365-A138-538219D649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1E05D358-9FAD-4911-9026-DF3C299A78D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02A7C386-4574-4165-AFF4-44BAB0EF69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C00FF1D-1C17-48B0-A563-4BD49C05EB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FEB95F3F-378D-41D4-9D2D-AB8B06835B7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7B38E391-5506-48EF-8B68-706536ABA28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1029D068-E84B-4099-9B21-DB8FF38269E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651AD610-260C-4750-9F24-D386F3E84F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1DF41329-53BB-4F09-85D5-ECA748EB8D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BF059B0A-B8C1-4DA2-A129-62A29C8B3D0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E974AE4B-BB87-41BD-84A1-3D7C759EDC6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C427CA-3CF6-4553-9800-967FBCF8977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A275C5D8-8C95-4798-A5CF-B2224DE785C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4FDA1E97-2EA6-468A-A1CF-3ADBE935BFF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ECB53005-8B02-448C-992C-648D9B334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918687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0223B0-BD97-4961-8E0D-AF08AB8D5435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90563-4553-48F6-A3EE-489BC633F1F5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207275-0DAC-475B-925E-504E801104B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36367" y="1850589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FFC41141-D2A7-4055-B0BE-698DD4A10D3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336366" y="3464676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FF4953F3-3577-4C3D-ACFA-9674B82EA905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336366" y="5066384"/>
            <a:ext cx="1548007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07D87E4-B540-44DB-8F87-DC7C67C4342D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49" name="AutoShape 2">
              <a:extLst>
                <a:ext uri="{FF2B5EF4-FFF2-40B4-BE49-F238E27FC236}">
                  <a16:creationId xmlns:a16="http://schemas.microsoft.com/office/drawing/2014/main" id="{111456B7-96A3-46D8-90D7-350C28F2F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1B40FA6-641D-4323-980C-B4835A68E99B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51" name="Group 29">
                <a:extLst>
                  <a:ext uri="{FF2B5EF4-FFF2-40B4-BE49-F238E27FC236}">
                    <a16:creationId xmlns:a16="http://schemas.microsoft.com/office/drawing/2014/main" id="{C5D367F8-9E93-4D48-9F79-BE5C0A69D15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80" name="Freeform 31">
                  <a:extLst>
                    <a:ext uri="{FF2B5EF4-FFF2-40B4-BE49-F238E27FC236}">
                      <a16:creationId xmlns:a16="http://schemas.microsoft.com/office/drawing/2014/main" id="{383081D6-B369-4396-98FF-7502B22AEDA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81" name="Picture 30">
                  <a:extLst>
                    <a:ext uri="{FF2B5EF4-FFF2-40B4-BE49-F238E27FC236}">
                      <a16:creationId xmlns:a16="http://schemas.microsoft.com/office/drawing/2014/main" id="{AA65FB2E-3F3D-411A-A205-2256296447F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2" name="Group 1">
                <a:extLst>
                  <a:ext uri="{FF2B5EF4-FFF2-40B4-BE49-F238E27FC236}">
                    <a16:creationId xmlns:a16="http://schemas.microsoft.com/office/drawing/2014/main" id="{B5872BC5-BC79-4158-84AE-B3F2D9B1801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72" name="Picture 9">
                  <a:extLst>
                    <a:ext uri="{FF2B5EF4-FFF2-40B4-BE49-F238E27FC236}">
                      <a16:creationId xmlns:a16="http://schemas.microsoft.com/office/drawing/2014/main" id="{E5415DEA-F620-4E28-9E50-44EE48AA4A0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3" name="Picture 8">
                  <a:extLst>
                    <a:ext uri="{FF2B5EF4-FFF2-40B4-BE49-F238E27FC236}">
                      <a16:creationId xmlns:a16="http://schemas.microsoft.com/office/drawing/2014/main" id="{A9B2C198-9A6A-43C7-A82C-45772D197E7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4" name="Picture 7">
                  <a:extLst>
                    <a:ext uri="{FF2B5EF4-FFF2-40B4-BE49-F238E27FC236}">
                      <a16:creationId xmlns:a16="http://schemas.microsoft.com/office/drawing/2014/main" id="{5F93C91C-397B-42DB-8184-EAD7D55957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5" name="AutoShape 6">
                  <a:extLst>
                    <a:ext uri="{FF2B5EF4-FFF2-40B4-BE49-F238E27FC236}">
                      <a16:creationId xmlns:a16="http://schemas.microsoft.com/office/drawing/2014/main" id="{A28912CD-8022-485A-A266-E947BEA982B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76" name="Picture 5">
                  <a:extLst>
                    <a:ext uri="{FF2B5EF4-FFF2-40B4-BE49-F238E27FC236}">
                      <a16:creationId xmlns:a16="http://schemas.microsoft.com/office/drawing/2014/main" id="{B8904F9B-15CA-4D45-8A22-267C8478B8D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7" name="Picture 4">
                  <a:extLst>
                    <a:ext uri="{FF2B5EF4-FFF2-40B4-BE49-F238E27FC236}">
                      <a16:creationId xmlns:a16="http://schemas.microsoft.com/office/drawing/2014/main" id="{4344198E-ACFE-4E49-BA18-E847BCE195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8" name="Picture 3">
                  <a:extLst>
                    <a:ext uri="{FF2B5EF4-FFF2-40B4-BE49-F238E27FC236}">
                      <a16:creationId xmlns:a16="http://schemas.microsoft.com/office/drawing/2014/main" id="{6DD38773-21AE-4818-B8E1-4597931A409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9" name="Picture 2">
                  <a:extLst>
                    <a:ext uri="{FF2B5EF4-FFF2-40B4-BE49-F238E27FC236}">
                      <a16:creationId xmlns:a16="http://schemas.microsoft.com/office/drawing/2014/main" id="{06B73A6F-FB4A-4FDE-96BF-A285E39ECE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3" name="Group 17">
                <a:extLst>
                  <a:ext uri="{FF2B5EF4-FFF2-40B4-BE49-F238E27FC236}">
                    <a16:creationId xmlns:a16="http://schemas.microsoft.com/office/drawing/2014/main" id="{14E34D6D-6B7A-4CCF-BD8C-8ABB53AF158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61" name="Picture 28">
                  <a:extLst>
                    <a:ext uri="{FF2B5EF4-FFF2-40B4-BE49-F238E27FC236}">
                      <a16:creationId xmlns:a16="http://schemas.microsoft.com/office/drawing/2014/main" id="{6F7DD4FB-4B57-4922-89A2-1D3D3F9BB9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2" name="Picture 27">
                  <a:extLst>
                    <a:ext uri="{FF2B5EF4-FFF2-40B4-BE49-F238E27FC236}">
                      <a16:creationId xmlns:a16="http://schemas.microsoft.com/office/drawing/2014/main" id="{46132C10-A8E7-4192-AA73-211D2A415D7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3" name="Picture 26">
                  <a:extLst>
                    <a:ext uri="{FF2B5EF4-FFF2-40B4-BE49-F238E27FC236}">
                      <a16:creationId xmlns:a16="http://schemas.microsoft.com/office/drawing/2014/main" id="{64EBCA43-3382-49E6-A96E-9632D20CD68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4" name="Picture 25">
                  <a:extLst>
                    <a:ext uri="{FF2B5EF4-FFF2-40B4-BE49-F238E27FC236}">
                      <a16:creationId xmlns:a16="http://schemas.microsoft.com/office/drawing/2014/main" id="{B947E110-F380-4172-8218-9E9A095F4F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5" name="Picture 24">
                  <a:extLst>
                    <a:ext uri="{FF2B5EF4-FFF2-40B4-BE49-F238E27FC236}">
                      <a16:creationId xmlns:a16="http://schemas.microsoft.com/office/drawing/2014/main" id="{CDACD04F-A6E4-4C4F-A8CD-3E485F17460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6" name="Freeform 23">
                  <a:extLst>
                    <a:ext uri="{FF2B5EF4-FFF2-40B4-BE49-F238E27FC236}">
                      <a16:creationId xmlns:a16="http://schemas.microsoft.com/office/drawing/2014/main" id="{C0FA3C2A-9DC7-4C0B-87F6-6159E81ADA1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67" name="Picture 22">
                  <a:extLst>
                    <a:ext uri="{FF2B5EF4-FFF2-40B4-BE49-F238E27FC236}">
                      <a16:creationId xmlns:a16="http://schemas.microsoft.com/office/drawing/2014/main" id="{9D94CEB0-3C05-43F5-BA86-616F4166052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8" name="Picture 21">
                  <a:extLst>
                    <a:ext uri="{FF2B5EF4-FFF2-40B4-BE49-F238E27FC236}">
                      <a16:creationId xmlns:a16="http://schemas.microsoft.com/office/drawing/2014/main" id="{C7F16A7F-0A1B-44A6-BF39-974F0E4AEB7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9" name="Picture 20">
                  <a:extLst>
                    <a:ext uri="{FF2B5EF4-FFF2-40B4-BE49-F238E27FC236}">
                      <a16:creationId xmlns:a16="http://schemas.microsoft.com/office/drawing/2014/main" id="{C0C7D275-710A-46B2-AD4C-3F869C6DD33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0" name="Picture 19">
                  <a:extLst>
                    <a:ext uri="{FF2B5EF4-FFF2-40B4-BE49-F238E27FC236}">
                      <a16:creationId xmlns:a16="http://schemas.microsoft.com/office/drawing/2014/main" id="{A2B1A36C-DEC8-44EB-98E3-E3E52624EC7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18">
                  <a:extLst>
                    <a:ext uri="{FF2B5EF4-FFF2-40B4-BE49-F238E27FC236}">
                      <a16:creationId xmlns:a16="http://schemas.microsoft.com/office/drawing/2014/main" id="{5DCB9AA9-B586-4CCB-9531-12BE44C3E5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4" name="Group 10">
                <a:extLst>
                  <a:ext uri="{FF2B5EF4-FFF2-40B4-BE49-F238E27FC236}">
                    <a16:creationId xmlns:a16="http://schemas.microsoft.com/office/drawing/2014/main" id="{7DE56F47-504F-459D-95C7-00C2634B558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55" name="AutoShape 16">
                  <a:extLst>
                    <a:ext uri="{FF2B5EF4-FFF2-40B4-BE49-F238E27FC236}">
                      <a16:creationId xmlns:a16="http://schemas.microsoft.com/office/drawing/2014/main" id="{736785E2-EE8C-4E8C-95D2-2BB3338FFEF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6" name="Picture 15">
                  <a:extLst>
                    <a:ext uri="{FF2B5EF4-FFF2-40B4-BE49-F238E27FC236}">
                      <a16:creationId xmlns:a16="http://schemas.microsoft.com/office/drawing/2014/main" id="{DD87E1F4-5E7C-4AFF-A997-2669B598C00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C2381F-0D00-4C75-A05E-E411A303A95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58" name="Picture 13">
                  <a:extLst>
                    <a:ext uri="{FF2B5EF4-FFF2-40B4-BE49-F238E27FC236}">
                      <a16:creationId xmlns:a16="http://schemas.microsoft.com/office/drawing/2014/main" id="{AA3C5370-B573-48FE-A111-628E65DDE95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Picture 12">
                  <a:extLst>
                    <a:ext uri="{FF2B5EF4-FFF2-40B4-BE49-F238E27FC236}">
                      <a16:creationId xmlns:a16="http://schemas.microsoft.com/office/drawing/2014/main" id="{9AC947A9-C70B-4401-8D1D-A464DB23D7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0" name="Picture 11">
                  <a:extLst>
                    <a:ext uri="{FF2B5EF4-FFF2-40B4-BE49-F238E27FC236}">
                      <a16:creationId xmlns:a16="http://schemas.microsoft.com/office/drawing/2014/main" id="{39BE615A-0305-4BEF-B090-77462669076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297438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648E3E1-85AD-4354-BF27-47BA16319A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4806" y="2160138"/>
            <a:ext cx="4901418" cy="3604216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D172CC-9B0D-4D53-80A0-E80475153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8999" y="994976"/>
            <a:ext cx="4233031" cy="593453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B30744-CD4D-4B3E-806E-49A90BFDD6FD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6DDD7C0-84AD-4C92-AC99-22D12436F6A6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3A04A4-F094-4AFD-9D31-34A3BE6D205F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2490270F-5BCC-433C-B389-9D67B6B2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1001A26-BB1A-4663-B2EF-B99BC4CE6A49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FE7767D1-7F0A-40B1-A7C8-CAE4B4FFE7C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D824124-490F-4C24-819A-7E131AE081E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E70EF12A-ABBF-461E-A8E9-DB127B00A7C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19811B79-C85D-46C9-8A67-FA69FECB408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EA602A2C-40E5-4FE7-89EC-BD82A69E923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0ACEB31D-7414-462F-B96D-902F3FD533A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84A1BAFA-A550-4B28-8FC3-86D342B7E6A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9579F4B5-92A7-478C-8281-84E7BC14826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6DD6BAF8-C139-4082-8BD5-B53D99A1E6B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55DB0E9A-F494-4B75-8E96-8D64E1FB77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FB5B5CEA-E515-4B47-AB89-6878193B0B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331C7E53-2A69-45E8-8E96-16F846D3234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98688E09-B5AF-4372-A0B3-7C1F1219C9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7DC9726B-CD18-4F6C-AFDA-EFCF70FDC27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25A33AC7-2E35-4318-9EAB-4EEC4BE44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098EAEE7-FD4B-4945-8B3F-873FFBC70A3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9CFDB318-D538-4E28-9D81-29E729535D6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617263C0-F67D-4A02-B24A-F5982BE2D05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BC7B9386-0FFA-451F-AB46-8EDF032EB9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8B94C05F-419C-4B7F-B05E-0BA03907B5D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CAF97C13-C00B-4627-B72F-382A7F5150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FD28F967-7AE7-4B93-BB7C-A33054397C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230E418B-A49D-4F01-9575-968C95F37F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A9FD21E2-A49C-4FF3-8B14-772F5576618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E9CDAE2-C179-4C9C-AD56-4E97CCBB2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543A36A7-27CA-4170-BBB9-3BC6111D649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FE40E5F9-C13A-468C-9E87-0F6A37A8952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16126EF-148A-40E8-9D48-CA38B953DC1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EB49E5A7-33B6-40FC-81BD-4C5D5FDEAA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938671B3-1CE0-4F19-A779-94FDBE97CB8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342F78F8-5E08-4577-AAB3-A72D2C017E9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885878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D8EC5-8E60-4B98-BF5F-A4BD42FB5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8077" y="569843"/>
            <a:ext cx="6288157" cy="6288157"/>
          </a:xfrm>
          <a:prstGeom prst="rect">
            <a:avLst/>
          </a:prstGeom>
          <a:effectLst>
            <a:outerShdw blurRad="101600" dist="88900" dir="2700000" algn="tl" rotWithShape="0">
              <a:prstClr val="black">
                <a:alpha val="36000"/>
              </a:prstClr>
            </a:outerShdw>
          </a:effectLst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07059454-8B86-4679-AE3B-F02E91610DB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0273" y="1955479"/>
            <a:ext cx="2055837" cy="3516884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13A20C-4230-49CB-AC3F-8CF26C82E564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EE4BB4-5A30-4278-AA99-F2734F343ED6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12873E-FE68-44AB-8D54-815EDC64AC68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1" name="AutoShape 2">
              <a:extLst>
                <a:ext uri="{FF2B5EF4-FFF2-40B4-BE49-F238E27FC236}">
                  <a16:creationId xmlns:a16="http://schemas.microsoft.com/office/drawing/2014/main" id="{C814F4A7-F4BE-4D7A-9A5E-127E87246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7A8363-D586-4E61-985A-8EF7FD5E513A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3" name="Group 29">
                <a:extLst>
                  <a:ext uri="{FF2B5EF4-FFF2-40B4-BE49-F238E27FC236}">
                    <a16:creationId xmlns:a16="http://schemas.microsoft.com/office/drawing/2014/main" id="{54334594-06D7-419D-A739-BDB338F16AD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2" name="Freeform 31">
                  <a:extLst>
                    <a:ext uri="{FF2B5EF4-FFF2-40B4-BE49-F238E27FC236}">
                      <a16:creationId xmlns:a16="http://schemas.microsoft.com/office/drawing/2014/main" id="{25707BDE-07F4-49A1-A085-F4F715D4882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3" name="Picture 30">
                  <a:extLst>
                    <a:ext uri="{FF2B5EF4-FFF2-40B4-BE49-F238E27FC236}">
                      <a16:creationId xmlns:a16="http://schemas.microsoft.com/office/drawing/2014/main" id="{C98A3ABB-BAFA-4CE8-9321-E6EB45B9A9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">
                <a:extLst>
                  <a:ext uri="{FF2B5EF4-FFF2-40B4-BE49-F238E27FC236}">
                    <a16:creationId xmlns:a16="http://schemas.microsoft.com/office/drawing/2014/main" id="{E9F0CB6A-C443-4272-9F26-1B3927A9D8D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4" name="Picture 9">
                  <a:extLst>
                    <a:ext uri="{FF2B5EF4-FFF2-40B4-BE49-F238E27FC236}">
                      <a16:creationId xmlns:a16="http://schemas.microsoft.com/office/drawing/2014/main" id="{0C8AC8C8-D7BF-4845-A964-102676FF52C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8">
                  <a:extLst>
                    <a:ext uri="{FF2B5EF4-FFF2-40B4-BE49-F238E27FC236}">
                      <a16:creationId xmlns:a16="http://schemas.microsoft.com/office/drawing/2014/main" id="{F1F64D77-C5F4-4E10-B3BA-641593A8142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7">
                  <a:extLst>
                    <a:ext uri="{FF2B5EF4-FFF2-40B4-BE49-F238E27FC236}">
                      <a16:creationId xmlns:a16="http://schemas.microsoft.com/office/drawing/2014/main" id="{02E02310-0797-45A7-8FF9-B651B6439E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AutoShape 6">
                  <a:extLst>
                    <a:ext uri="{FF2B5EF4-FFF2-40B4-BE49-F238E27FC236}">
                      <a16:creationId xmlns:a16="http://schemas.microsoft.com/office/drawing/2014/main" id="{BA778BCB-5C62-44E4-AFD9-CEF32848EF1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8" name="Picture 5">
                  <a:extLst>
                    <a:ext uri="{FF2B5EF4-FFF2-40B4-BE49-F238E27FC236}">
                      <a16:creationId xmlns:a16="http://schemas.microsoft.com/office/drawing/2014/main" id="{3CAECE22-B1AB-461C-AF8E-DCEF7176C2F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4">
                  <a:extLst>
                    <a:ext uri="{FF2B5EF4-FFF2-40B4-BE49-F238E27FC236}">
                      <a16:creationId xmlns:a16="http://schemas.microsoft.com/office/drawing/2014/main" id="{E180A9E1-1178-4076-B4A1-F1F3BB16F6D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3">
                  <a:extLst>
                    <a:ext uri="{FF2B5EF4-FFF2-40B4-BE49-F238E27FC236}">
                      <a16:creationId xmlns:a16="http://schemas.microsoft.com/office/drawing/2014/main" id="{32854F5C-7F90-4D5C-AF40-7786B0709C5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5C53F0B3-BBF2-407B-B71C-EF35351A3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7">
                <a:extLst>
                  <a:ext uri="{FF2B5EF4-FFF2-40B4-BE49-F238E27FC236}">
                    <a16:creationId xmlns:a16="http://schemas.microsoft.com/office/drawing/2014/main" id="{4A853D1A-3CFF-4D57-9EDA-8724CE52CAA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3" name="Picture 28">
                  <a:extLst>
                    <a:ext uri="{FF2B5EF4-FFF2-40B4-BE49-F238E27FC236}">
                      <a16:creationId xmlns:a16="http://schemas.microsoft.com/office/drawing/2014/main" id="{6C155649-88AE-4E41-A7F1-D104D8D5F7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7">
                  <a:extLst>
                    <a:ext uri="{FF2B5EF4-FFF2-40B4-BE49-F238E27FC236}">
                      <a16:creationId xmlns:a16="http://schemas.microsoft.com/office/drawing/2014/main" id="{52B79BB4-A302-47C2-B15A-FEFB8E6D813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6">
                  <a:extLst>
                    <a:ext uri="{FF2B5EF4-FFF2-40B4-BE49-F238E27FC236}">
                      <a16:creationId xmlns:a16="http://schemas.microsoft.com/office/drawing/2014/main" id="{A283678E-FC60-4BBA-920C-0FEF40DC24A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5F80BA92-5C0A-4739-8737-5A6C454C10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4">
                  <a:extLst>
                    <a:ext uri="{FF2B5EF4-FFF2-40B4-BE49-F238E27FC236}">
                      <a16:creationId xmlns:a16="http://schemas.microsoft.com/office/drawing/2014/main" id="{BA61EC24-7568-4DE8-9E1A-CCC0715BB3A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8" name="Freeform 23">
                  <a:extLst>
                    <a:ext uri="{FF2B5EF4-FFF2-40B4-BE49-F238E27FC236}">
                      <a16:creationId xmlns:a16="http://schemas.microsoft.com/office/drawing/2014/main" id="{804F6E7E-1F62-468D-A113-EFE25442F6E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9" name="Picture 22">
                  <a:extLst>
                    <a:ext uri="{FF2B5EF4-FFF2-40B4-BE49-F238E27FC236}">
                      <a16:creationId xmlns:a16="http://schemas.microsoft.com/office/drawing/2014/main" id="{EA5E91C7-046E-499B-9A56-460E4BE66E5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1">
                  <a:extLst>
                    <a:ext uri="{FF2B5EF4-FFF2-40B4-BE49-F238E27FC236}">
                      <a16:creationId xmlns:a16="http://schemas.microsoft.com/office/drawing/2014/main" id="{B5F4863B-8315-4CCA-AA12-2A838E2CF24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0">
                  <a:extLst>
                    <a:ext uri="{FF2B5EF4-FFF2-40B4-BE49-F238E27FC236}">
                      <a16:creationId xmlns:a16="http://schemas.microsoft.com/office/drawing/2014/main" id="{BB9405D5-DC83-4079-9713-F217118F44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9">
                  <a:extLst>
                    <a:ext uri="{FF2B5EF4-FFF2-40B4-BE49-F238E27FC236}">
                      <a16:creationId xmlns:a16="http://schemas.microsoft.com/office/drawing/2014/main" id="{AE1E4A8D-1A06-40E7-817D-58F0C908243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" name="Picture 18">
                  <a:extLst>
                    <a:ext uri="{FF2B5EF4-FFF2-40B4-BE49-F238E27FC236}">
                      <a16:creationId xmlns:a16="http://schemas.microsoft.com/office/drawing/2014/main" id="{B9CC1E7E-4B95-4A0A-B189-FE559D4F85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0">
                <a:extLst>
                  <a:ext uri="{FF2B5EF4-FFF2-40B4-BE49-F238E27FC236}">
                    <a16:creationId xmlns:a16="http://schemas.microsoft.com/office/drawing/2014/main" id="{982E53CE-4921-48DB-83FF-A88770CD8FE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7" name="AutoShape 16">
                  <a:extLst>
                    <a:ext uri="{FF2B5EF4-FFF2-40B4-BE49-F238E27FC236}">
                      <a16:creationId xmlns:a16="http://schemas.microsoft.com/office/drawing/2014/main" id="{A927850E-F29D-4415-A39C-2D2B184676B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8" name="Picture 15">
                  <a:extLst>
                    <a:ext uri="{FF2B5EF4-FFF2-40B4-BE49-F238E27FC236}">
                      <a16:creationId xmlns:a16="http://schemas.microsoft.com/office/drawing/2014/main" id="{95E2DB69-E0FD-436E-99B2-BC77179C8CF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3C3CD2B-5BCA-4BDB-9455-8698969BC48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0" name="Picture 13">
                  <a:extLst>
                    <a:ext uri="{FF2B5EF4-FFF2-40B4-BE49-F238E27FC236}">
                      <a16:creationId xmlns:a16="http://schemas.microsoft.com/office/drawing/2014/main" id="{7DC25A36-910A-4E64-8A77-EA7A244DB7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2">
                  <a:extLst>
                    <a:ext uri="{FF2B5EF4-FFF2-40B4-BE49-F238E27FC236}">
                      <a16:creationId xmlns:a16="http://schemas.microsoft.com/office/drawing/2014/main" id="{2428423E-4A43-4C15-9512-D5731EA5FB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1">
                  <a:extLst>
                    <a:ext uri="{FF2B5EF4-FFF2-40B4-BE49-F238E27FC236}">
                      <a16:creationId xmlns:a16="http://schemas.microsoft.com/office/drawing/2014/main" id="{E8E06C5F-8E6C-44C1-A0EE-70396ABB2DC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307624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0D1D34-BC58-4DEA-B67F-83D188B20123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2E1AEA1-A0C2-4363-BA7F-00B9DC3670EC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99616C6-125A-4B8E-887F-3DFCCF91FFB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4455896" y="2319328"/>
            <a:ext cx="2743200" cy="2743200"/>
          </a:xfrm>
          <a:prstGeom prst="flowChartConnector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6AF01-C77B-44DF-8504-BFD90EAB5EDB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5" name="AutoShape 2">
              <a:extLst>
                <a:ext uri="{FF2B5EF4-FFF2-40B4-BE49-F238E27FC236}">
                  <a16:creationId xmlns:a16="http://schemas.microsoft.com/office/drawing/2014/main" id="{A8AA29A6-9BB8-4EB5-8D61-D59875E15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A390D6D-70F3-4D73-AEED-6F078CDCC2E8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55A61B2-AA02-4456-ABB6-B98DB72004A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6" name="Freeform 31">
                  <a:extLst>
                    <a:ext uri="{FF2B5EF4-FFF2-40B4-BE49-F238E27FC236}">
                      <a16:creationId xmlns:a16="http://schemas.microsoft.com/office/drawing/2014/main" id="{F62C6AE5-C473-4A4A-B729-EA8A13B5092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7" name="Picture 30">
                  <a:extLst>
                    <a:ext uri="{FF2B5EF4-FFF2-40B4-BE49-F238E27FC236}">
                      <a16:creationId xmlns:a16="http://schemas.microsoft.com/office/drawing/2014/main" id="{577FBE07-AA24-4094-B675-9BE25DCDC6E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Group 1">
                <a:extLst>
                  <a:ext uri="{FF2B5EF4-FFF2-40B4-BE49-F238E27FC236}">
                    <a16:creationId xmlns:a16="http://schemas.microsoft.com/office/drawing/2014/main" id="{3FCB93E5-05FB-494D-A1B8-133B0AD3FE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8" name="Picture 9">
                  <a:extLst>
                    <a:ext uri="{FF2B5EF4-FFF2-40B4-BE49-F238E27FC236}">
                      <a16:creationId xmlns:a16="http://schemas.microsoft.com/office/drawing/2014/main" id="{1C843535-0E19-46E1-BE56-17662FCF6C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8">
                  <a:extLst>
                    <a:ext uri="{FF2B5EF4-FFF2-40B4-BE49-F238E27FC236}">
                      <a16:creationId xmlns:a16="http://schemas.microsoft.com/office/drawing/2014/main" id="{E34FC56E-FBEE-4C7D-8119-B9F9010A79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7">
                  <a:extLst>
                    <a:ext uri="{FF2B5EF4-FFF2-40B4-BE49-F238E27FC236}">
                      <a16:creationId xmlns:a16="http://schemas.microsoft.com/office/drawing/2014/main" id="{46D18CA4-6F24-4A55-8BF7-CB4F5B7AE57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1" name="AutoShape 6">
                  <a:extLst>
                    <a:ext uri="{FF2B5EF4-FFF2-40B4-BE49-F238E27FC236}">
                      <a16:creationId xmlns:a16="http://schemas.microsoft.com/office/drawing/2014/main" id="{F195F6B8-B35F-4E5E-A51B-20D778D246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5">
                  <a:extLst>
                    <a:ext uri="{FF2B5EF4-FFF2-40B4-BE49-F238E27FC236}">
                      <a16:creationId xmlns:a16="http://schemas.microsoft.com/office/drawing/2014/main" id="{B414D496-15ED-4B70-BA7E-78ED6FFDB95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3" name="Picture 4">
                  <a:extLst>
                    <a:ext uri="{FF2B5EF4-FFF2-40B4-BE49-F238E27FC236}">
                      <a16:creationId xmlns:a16="http://schemas.microsoft.com/office/drawing/2014/main" id="{E4527CD0-D224-4FC3-85EF-07D5478A5F5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4" name="Picture 3">
                  <a:extLst>
                    <a:ext uri="{FF2B5EF4-FFF2-40B4-BE49-F238E27FC236}">
                      <a16:creationId xmlns:a16="http://schemas.microsoft.com/office/drawing/2014/main" id="{F05F6821-2499-4E31-A9B5-FFACB25B60E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2">
                  <a:extLst>
                    <a:ext uri="{FF2B5EF4-FFF2-40B4-BE49-F238E27FC236}">
                      <a16:creationId xmlns:a16="http://schemas.microsoft.com/office/drawing/2014/main" id="{CE25A733-6D34-405B-8E6C-1E406D3FF4E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" name="Group 17">
                <a:extLst>
                  <a:ext uri="{FF2B5EF4-FFF2-40B4-BE49-F238E27FC236}">
                    <a16:creationId xmlns:a16="http://schemas.microsoft.com/office/drawing/2014/main" id="{5104BCE2-5495-4AC0-BE74-D87FC2A162C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7" name="Picture 28">
                  <a:extLst>
                    <a:ext uri="{FF2B5EF4-FFF2-40B4-BE49-F238E27FC236}">
                      <a16:creationId xmlns:a16="http://schemas.microsoft.com/office/drawing/2014/main" id="{5195A43D-200E-42BB-B6B1-4F7C6C0C07A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216E4CF1-C85F-4EC5-A4DD-499FD4040D0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6">
                  <a:extLst>
                    <a:ext uri="{FF2B5EF4-FFF2-40B4-BE49-F238E27FC236}">
                      <a16:creationId xmlns:a16="http://schemas.microsoft.com/office/drawing/2014/main" id="{2A5A46F3-BC34-44D2-B7C7-19E4AC961C0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5">
                  <a:extLst>
                    <a:ext uri="{FF2B5EF4-FFF2-40B4-BE49-F238E27FC236}">
                      <a16:creationId xmlns:a16="http://schemas.microsoft.com/office/drawing/2014/main" id="{5D408A34-8EFE-4DD2-A119-B5803A71B2C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24">
                  <a:extLst>
                    <a:ext uri="{FF2B5EF4-FFF2-40B4-BE49-F238E27FC236}">
                      <a16:creationId xmlns:a16="http://schemas.microsoft.com/office/drawing/2014/main" id="{AE7E71E1-56BB-4F9B-98CB-32241BEAAAE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Freeform 23">
                  <a:extLst>
                    <a:ext uri="{FF2B5EF4-FFF2-40B4-BE49-F238E27FC236}">
                      <a16:creationId xmlns:a16="http://schemas.microsoft.com/office/drawing/2014/main" id="{39C78D14-1FF8-47F4-9E21-06A7BFD1392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3" name="Picture 22">
                  <a:extLst>
                    <a:ext uri="{FF2B5EF4-FFF2-40B4-BE49-F238E27FC236}">
                      <a16:creationId xmlns:a16="http://schemas.microsoft.com/office/drawing/2014/main" id="{EFFCAEAB-0AFB-4475-9136-09F4F4CCCF2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21">
                  <a:extLst>
                    <a:ext uri="{FF2B5EF4-FFF2-40B4-BE49-F238E27FC236}">
                      <a16:creationId xmlns:a16="http://schemas.microsoft.com/office/drawing/2014/main" id="{77742FE7-E343-4C35-9392-7244FA8864F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20">
                  <a:extLst>
                    <a:ext uri="{FF2B5EF4-FFF2-40B4-BE49-F238E27FC236}">
                      <a16:creationId xmlns:a16="http://schemas.microsoft.com/office/drawing/2014/main" id="{02E9C575-2674-424B-8DF1-3DE224E8B5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Picture 19">
                  <a:extLst>
                    <a:ext uri="{FF2B5EF4-FFF2-40B4-BE49-F238E27FC236}">
                      <a16:creationId xmlns:a16="http://schemas.microsoft.com/office/drawing/2014/main" id="{854035FA-C6C7-46A8-8CB0-9832EC4ECC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Picture 18">
                  <a:extLst>
                    <a:ext uri="{FF2B5EF4-FFF2-40B4-BE49-F238E27FC236}">
                      <a16:creationId xmlns:a16="http://schemas.microsoft.com/office/drawing/2014/main" id="{376D41B6-AB5B-4E0B-A6F3-E5C40B47387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0">
                <a:extLst>
                  <a:ext uri="{FF2B5EF4-FFF2-40B4-BE49-F238E27FC236}">
                    <a16:creationId xmlns:a16="http://schemas.microsoft.com/office/drawing/2014/main" id="{5BEABD66-075B-401D-ADF7-8A7F3A895D1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21" name="AutoShape 16">
                  <a:extLst>
                    <a:ext uri="{FF2B5EF4-FFF2-40B4-BE49-F238E27FC236}">
                      <a16:creationId xmlns:a16="http://schemas.microsoft.com/office/drawing/2014/main" id="{4D571EDA-6064-4FB8-95F1-E8E4C389D75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2" name="Picture 15">
                  <a:extLst>
                    <a:ext uri="{FF2B5EF4-FFF2-40B4-BE49-F238E27FC236}">
                      <a16:creationId xmlns:a16="http://schemas.microsoft.com/office/drawing/2014/main" id="{9B37EEC4-7C1E-401E-A4C3-0FA0621D16A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3909AE0-9917-470E-AD2D-E14663B034D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4" name="Picture 13">
                  <a:extLst>
                    <a:ext uri="{FF2B5EF4-FFF2-40B4-BE49-F238E27FC236}">
                      <a16:creationId xmlns:a16="http://schemas.microsoft.com/office/drawing/2014/main" id="{20B2C4DA-BD86-439E-9E70-14EF3810A52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12">
                  <a:extLst>
                    <a:ext uri="{FF2B5EF4-FFF2-40B4-BE49-F238E27FC236}">
                      <a16:creationId xmlns:a16="http://schemas.microsoft.com/office/drawing/2014/main" id="{25DCC304-C693-4948-BE06-AA9775AE66E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1">
                  <a:extLst>
                    <a:ext uri="{FF2B5EF4-FFF2-40B4-BE49-F238E27FC236}">
                      <a16:creationId xmlns:a16="http://schemas.microsoft.com/office/drawing/2014/main" id="{65CEC8B8-F34B-4EB7-B831-3407C2FD45D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5271486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F22D-7DBE-4099-99F0-B83DD9779912}" type="datetimeFigureOut">
              <a:rPr lang="en-GB" smtClean="0"/>
              <a:pPr/>
              <a:t>14/11/2025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F64F-6692-49A2-80FF-3D660AAAEE7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7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289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3915">
          <p15:clr>
            <a:srgbClr val="FBAE40"/>
          </p15:clr>
        </p15:guide>
        <p15:guide id="3" orient="horz" pos="402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0C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8E3E31-7921-462F-BAB3-F899DA66B3F8}"/>
              </a:ext>
            </a:extLst>
          </p:cNvPr>
          <p:cNvSpPr/>
          <p:nvPr userDrawn="1"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EECCAB-117B-4D91-9299-9064F6660C09}"/>
              </a:ext>
            </a:extLst>
          </p:cNvPr>
          <p:cNvCxnSpPr>
            <a:cxnSpLocks/>
          </p:cNvCxnSpPr>
          <p:nvPr userDrawn="1"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F17E711B-E0A2-484C-B2DD-52A41B04F126}"/>
              </a:ext>
            </a:extLst>
          </p:cNvPr>
          <p:cNvGrpSpPr/>
          <p:nvPr userDrawn="1"/>
        </p:nvGrpSpPr>
        <p:grpSpPr>
          <a:xfrm>
            <a:off x="197134" y="142070"/>
            <a:ext cx="1745087" cy="1141608"/>
            <a:chOff x="124656" y="100330"/>
            <a:chExt cx="1895213" cy="1280760"/>
          </a:xfrm>
        </p:grpSpPr>
        <p:sp>
          <p:nvSpPr>
            <p:cNvPr id="10" name="AutoShape 2">
              <a:extLst>
                <a:ext uri="{FF2B5EF4-FFF2-40B4-BE49-F238E27FC236}">
                  <a16:creationId xmlns:a16="http://schemas.microsoft.com/office/drawing/2014/main" id="{CF097F41-2350-449A-A6EF-D9F67DBAD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56" y="100330"/>
              <a:ext cx="1895213" cy="1012754"/>
            </a:xfrm>
            <a:custGeom>
              <a:avLst/>
              <a:gdLst>
                <a:gd name="T0" fmla="+- 0 4177 3973"/>
                <a:gd name="T1" fmla="*/ T0 w 3920"/>
                <a:gd name="T2" fmla="+- 0 2571 366"/>
                <a:gd name="T3" fmla="*/ 2571 h 2205"/>
                <a:gd name="T4" fmla="+- 0 5140 3973"/>
                <a:gd name="T5" fmla="*/ T4 w 3920"/>
                <a:gd name="T6" fmla="+- 0 1959 366"/>
                <a:gd name="T7" fmla="*/ 1959 h 2205"/>
                <a:gd name="T8" fmla="+- 0 5088 3973"/>
                <a:gd name="T9" fmla="*/ T8 w 3920"/>
                <a:gd name="T10" fmla="+- 0 1643 366"/>
                <a:gd name="T11" fmla="*/ 1643 h 2205"/>
                <a:gd name="T12" fmla="+- 0 5047 3973"/>
                <a:gd name="T13" fmla="*/ T12 w 3920"/>
                <a:gd name="T14" fmla="+- 0 1979 366"/>
                <a:gd name="T15" fmla="*/ 1979 h 2205"/>
                <a:gd name="T16" fmla="+- 0 5183 3973"/>
                <a:gd name="T17" fmla="*/ T16 w 3920"/>
                <a:gd name="T18" fmla="+- 0 2571 366"/>
                <a:gd name="T19" fmla="*/ 2571 h 2205"/>
                <a:gd name="T20" fmla="+- 0 5183 3973"/>
                <a:gd name="T21" fmla="*/ T20 w 3920"/>
                <a:gd name="T22" fmla="+- 0 2571 366"/>
                <a:gd name="T23" fmla="*/ 2571 h 2205"/>
                <a:gd name="T24" fmla="+- 0 6025 3973"/>
                <a:gd name="T25" fmla="*/ T24 w 3920"/>
                <a:gd name="T26" fmla="+- 0 2571 366"/>
                <a:gd name="T27" fmla="*/ 2571 h 2205"/>
                <a:gd name="T28" fmla="+- 0 6361 3973"/>
                <a:gd name="T29" fmla="*/ T28 w 3920"/>
                <a:gd name="T30" fmla="+- 0 2571 366"/>
                <a:gd name="T31" fmla="*/ 2571 h 2205"/>
                <a:gd name="T32" fmla="+- 0 6860 3973"/>
                <a:gd name="T33" fmla="*/ T32 w 3920"/>
                <a:gd name="T34" fmla="+- 0 1277 366"/>
                <a:gd name="T35" fmla="*/ 1277 h 2205"/>
                <a:gd name="T36" fmla="+- 0 6864 3973"/>
                <a:gd name="T37" fmla="*/ T36 w 3920"/>
                <a:gd name="T38" fmla="+- 0 1323 366"/>
                <a:gd name="T39" fmla="*/ 1323 h 2205"/>
                <a:gd name="T40" fmla="+- 0 7228 3973"/>
                <a:gd name="T41" fmla="*/ T40 w 3920"/>
                <a:gd name="T42" fmla="+- 0 1376 366"/>
                <a:gd name="T43" fmla="*/ 1376 h 2205"/>
                <a:gd name="T44" fmla="+- 0 7219 3973"/>
                <a:gd name="T45" fmla="*/ T44 w 3920"/>
                <a:gd name="T46" fmla="+- 0 1287 366"/>
                <a:gd name="T47" fmla="*/ 1287 h 2205"/>
                <a:gd name="T48" fmla="+- 0 7209 3973"/>
                <a:gd name="T49" fmla="*/ T48 w 3920"/>
                <a:gd name="T50" fmla="+- 0 1376 366"/>
                <a:gd name="T51" fmla="*/ 1376 h 2205"/>
                <a:gd name="T52" fmla="+- 0 7513 3973"/>
                <a:gd name="T53" fmla="*/ T52 w 3920"/>
                <a:gd name="T54" fmla="+- 0 1282 366"/>
                <a:gd name="T55" fmla="*/ 1282 h 2205"/>
                <a:gd name="T56" fmla="+- 0 7503 3973"/>
                <a:gd name="T57" fmla="*/ T56 w 3920"/>
                <a:gd name="T58" fmla="+- 0 1277 366"/>
                <a:gd name="T59" fmla="*/ 1277 h 2205"/>
                <a:gd name="T60" fmla="+- 0 7510 3973"/>
                <a:gd name="T61" fmla="*/ T60 w 3920"/>
                <a:gd name="T62" fmla="+- 0 1414 366"/>
                <a:gd name="T63" fmla="*/ 1414 h 2205"/>
                <a:gd name="T64" fmla="+- 0 7893 3973"/>
                <a:gd name="T65" fmla="*/ T64 w 3920"/>
                <a:gd name="T66" fmla="+- 0 366 366"/>
                <a:gd name="T67" fmla="*/ 366 h 2205"/>
                <a:gd name="T68" fmla="+- 0 7565 3973"/>
                <a:gd name="T69" fmla="*/ T68 w 3920"/>
                <a:gd name="T70" fmla="+- 0 1433 366"/>
                <a:gd name="T71" fmla="*/ 1433 h 2205"/>
                <a:gd name="T72" fmla="+- 0 7535 3973"/>
                <a:gd name="T73" fmla="*/ T72 w 3920"/>
                <a:gd name="T74" fmla="+- 0 1451 366"/>
                <a:gd name="T75" fmla="*/ 1451 h 2205"/>
                <a:gd name="T76" fmla="+- 0 7483 3973"/>
                <a:gd name="T77" fmla="*/ T76 w 3920"/>
                <a:gd name="T78" fmla="+- 0 1240 366"/>
                <a:gd name="T79" fmla="*/ 1240 h 2205"/>
                <a:gd name="T80" fmla="+- 0 7537 3973"/>
                <a:gd name="T81" fmla="*/ T80 w 3920"/>
                <a:gd name="T82" fmla="+- 0 1244 366"/>
                <a:gd name="T83" fmla="*/ 1244 h 2205"/>
                <a:gd name="T84" fmla="+- 0 7566 3973"/>
                <a:gd name="T85" fmla="*/ T84 w 3920"/>
                <a:gd name="T86" fmla="+- 0 1268 366"/>
                <a:gd name="T87" fmla="*/ 1268 h 2205"/>
                <a:gd name="T88" fmla="+- 0 7569 3973"/>
                <a:gd name="T89" fmla="*/ T88 w 3920"/>
                <a:gd name="T90" fmla="+- 0 1298 366"/>
                <a:gd name="T91" fmla="*/ 1298 h 2205"/>
                <a:gd name="T92" fmla="+- 0 7420 3973"/>
                <a:gd name="T93" fmla="*/ T92 w 3920"/>
                <a:gd name="T94" fmla="+- 0 1240 366"/>
                <a:gd name="T95" fmla="*/ 1240 h 2205"/>
                <a:gd name="T96" fmla="+- 0 7344 3973"/>
                <a:gd name="T97" fmla="*/ T96 w 3920"/>
                <a:gd name="T98" fmla="+- 0 1452 366"/>
                <a:gd name="T99" fmla="*/ 1452 h 2205"/>
                <a:gd name="T100" fmla="+- 0 7374 3973"/>
                <a:gd name="T101" fmla="*/ T100 w 3920"/>
                <a:gd name="T102" fmla="+- 0 1335 366"/>
                <a:gd name="T103" fmla="*/ 1335 h 2205"/>
                <a:gd name="T104" fmla="+- 0 7288 3973"/>
                <a:gd name="T105" fmla="*/ T104 w 3920"/>
                <a:gd name="T106" fmla="+- 0 366 366"/>
                <a:gd name="T107" fmla="*/ 366 h 2205"/>
                <a:gd name="T108" fmla="+- 0 7210 3973"/>
                <a:gd name="T109" fmla="*/ T108 w 3920"/>
                <a:gd name="T110" fmla="+- 0 1414 366"/>
                <a:gd name="T111" fmla="*/ 1414 h 2205"/>
                <a:gd name="T112" fmla="+- 0 7257 3973"/>
                <a:gd name="T113" fmla="*/ T112 w 3920"/>
                <a:gd name="T114" fmla="+- 0 1240 366"/>
                <a:gd name="T115" fmla="*/ 1240 h 2205"/>
                <a:gd name="T116" fmla="+- 0 7142 3973"/>
                <a:gd name="T117" fmla="*/ T116 w 3920"/>
                <a:gd name="T118" fmla="+- 0 1409 366"/>
                <a:gd name="T119" fmla="*/ 1409 h 2205"/>
                <a:gd name="T120" fmla="+- 0 7109 3973"/>
                <a:gd name="T121" fmla="*/ T120 w 3920"/>
                <a:gd name="T122" fmla="+- 0 1240 366"/>
                <a:gd name="T123" fmla="*/ 1240 h 2205"/>
                <a:gd name="T124" fmla="+- 0 7038 3973"/>
                <a:gd name="T125" fmla="*/ T124 w 3920"/>
                <a:gd name="T126" fmla="+- 0 366 366"/>
                <a:gd name="T127" fmla="*/ 366 h 2205"/>
                <a:gd name="T128" fmla="+- 0 6943 3973"/>
                <a:gd name="T129" fmla="*/ T128 w 3920"/>
                <a:gd name="T130" fmla="+- 0 1240 366"/>
                <a:gd name="T131" fmla="*/ 1240 h 2205"/>
                <a:gd name="T132" fmla="+- 0 6998 3973"/>
                <a:gd name="T133" fmla="*/ T132 w 3920"/>
                <a:gd name="T134" fmla="+- 0 1323 366"/>
                <a:gd name="T135" fmla="*/ 1323 h 2205"/>
                <a:gd name="T136" fmla="+- 0 6998 3973"/>
                <a:gd name="T137" fmla="*/ T136 w 3920"/>
                <a:gd name="T138" fmla="+- 0 1409 366"/>
                <a:gd name="T139" fmla="*/ 1409 h 2205"/>
                <a:gd name="T140" fmla="+- 0 6921 3973"/>
                <a:gd name="T141" fmla="*/ T140 w 3920"/>
                <a:gd name="T142" fmla="+- 0 1298 366"/>
                <a:gd name="T143" fmla="*/ 1298 h 2205"/>
                <a:gd name="T144" fmla="+- 0 6903 3973"/>
                <a:gd name="T145" fmla="*/ T144 w 3920"/>
                <a:gd name="T146" fmla="+- 0 1340 366"/>
                <a:gd name="T147" fmla="*/ 1340 h 2205"/>
                <a:gd name="T148" fmla="+- 0 6917 3973"/>
                <a:gd name="T149" fmla="*/ T148 w 3920"/>
                <a:gd name="T150" fmla="+- 0 1357 366"/>
                <a:gd name="T151" fmla="*/ 1357 h 2205"/>
                <a:gd name="T152" fmla="+- 0 6921 3973"/>
                <a:gd name="T153" fmla="*/ T152 w 3920"/>
                <a:gd name="T154" fmla="+- 0 1452 366"/>
                <a:gd name="T155" fmla="*/ 1452 h 2205"/>
                <a:gd name="T156" fmla="+- 0 6866 3973"/>
                <a:gd name="T157" fmla="*/ T156 w 3920"/>
                <a:gd name="T158" fmla="+- 0 1358 366"/>
                <a:gd name="T159" fmla="*/ 1358 h 2205"/>
                <a:gd name="T160" fmla="+- 0 6799 3973"/>
                <a:gd name="T161" fmla="*/ T160 w 3920"/>
                <a:gd name="T162" fmla="+- 0 1452 366"/>
                <a:gd name="T163" fmla="*/ 1452 h 2205"/>
                <a:gd name="T164" fmla="+- 0 6870 3973"/>
                <a:gd name="T165" fmla="*/ T164 w 3920"/>
                <a:gd name="T166" fmla="+- 0 1241 366"/>
                <a:gd name="T167" fmla="*/ 1241 h 2205"/>
                <a:gd name="T168" fmla="+- 0 6907 3973"/>
                <a:gd name="T169" fmla="*/ T168 w 3920"/>
                <a:gd name="T170" fmla="+- 0 1250 366"/>
                <a:gd name="T171" fmla="*/ 1250 h 2205"/>
                <a:gd name="T172" fmla="+- 0 6921 3973"/>
                <a:gd name="T173" fmla="*/ T172 w 3920"/>
                <a:gd name="T174" fmla="+- 0 1285 366"/>
                <a:gd name="T175" fmla="*/ 1285 h 2205"/>
                <a:gd name="T176" fmla="+- 0 6777 3973"/>
                <a:gd name="T177" fmla="*/ T176 w 3920"/>
                <a:gd name="T178" fmla="+- 0 1240 366"/>
                <a:gd name="T179" fmla="*/ 1240 h 2205"/>
                <a:gd name="T180" fmla="+- 0 6777 3973"/>
                <a:gd name="T181" fmla="*/ T180 w 3920"/>
                <a:gd name="T182" fmla="+- 0 1240 366"/>
                <a:gd name="T183" fmla="*/ 1240 h 2205"/>
                <a:gd name="T184" fmla="+- 0 4729 3973"/>
                <a:gd name="T185" fmla="*/ T184 w 3920"/>
                <a:gd name="T186" fmla="+- 0 1241 366"/>
                <a:gd name="T187" fmla="*/ 1241 h 2205"/>
                <a:gd name="T188" fmla="+- 0 4662 3973"/>
                <a:gd name="T189" fmla="*/ T188 w 3920"/>
                <a:gd name="T190" fmla="+- 0 2571 366"/>
                <a:gd name="T191" fmla="*/ 2571 h 2205"/>
                <a:gd name="T192" fmla="+- 0 5595 3973"/>
                <a:gd name="T193" fmla="*/ T192 w 3920"/>
                <a:gd name="T194" fmla="+- 0 2571 366"/>
                <a:gd name="T195" fmla="*/ 2571 h 2205"/>
                <a:gd name="T196" fmla="+- 0 6063 3973"/>
                <a:gd name="T197" fmla="*/ T196 w 3920"/>
                <a:gd name="T198" fmla="+- 0 1372 366"/>
                <a:gd name="T199" fmla="*/ 1372 h 2205"/>
                <a:gd name="T200" fmla="+- 0 6213 3973"/>
                <a:gd name="T201" fmla="*/ T200 w 3920"/>
                <a:gd name="T202" fmla="+- 0 1241 366"/>
                <a:gd name="T203" fmla="*/ 1241 h 2205"/>
                <a:gd name="T204" fmla="+- 0 7893 3973"/>
                <a:gd name="T205" fmla="*/ T204 w 3920"/>
                <a:gd name="T206" fmla="+- 0 1452 366"/>
                <a:gd name="T207" fmla="*/ 1452 h 220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3920" h="2205">
                  <a:moveTo>
                    <a:pt x="204" y="1141"/>
                  </a:moveTo>
                  <a:lnTo>
                    <a:pt x="0" y="1141"/>
                  </a:lnTo>
                  <a:lnTo>
                    <a:pt x="0" y="2205"/>
                  </a:lnTo>
                  <a:lnTo>
                    <a:pt x="204" y="2205"/>
                  </a:lnTo>
                  <a:lnTo>
                    <a:pt x="204" y="1141"/>
                  </a:lnTo>
                  <a:close/>
                  <a:moveTo>
                    <a:pt x="1182" y="1731"/>
                  </a:moveTo>
                  <a:lnTo>
                    <a:pt x="1175" y="1664"/>
                  </a:lnTo>
                  <a:lnTo>
                    <a:pt x="1167" y="1593"/>
                  </a:lnTo>
                  <a:lnTo>
                    <a:pt x="1160" y="1517"/>
                  </a:lnTo>
                  <a:lnTo>
                    <a:pt x="1145" y="1353"/>
                  </a:lnTo>
                  <a:lnTo>
                    <a:pt x="1130" y="1172"/>
                  </a:lnTo>
                  <a:lnTo>
                    <a:pt x="1115" y="1277"/>
                  </a:lnTo>
                  <a:lnTo>
                    <a:pt x="1103" y="1373"/>
                  </a:lnTo>
                  <a:lnTo>
                    <a:pt x="1091" y="1462"/>
                  </a:lnTo>
                  <a:lnTo>
                    <a:pt x="1082" y="1542"/>
                  </a:lnTo>
                  <a:lnTo>
                    <a:pt x="1074" y="1613"/>
                  </a:lnTo>
                  <a:lnTo>
                    <a:pt x="1068" y="1676"/>
                  </a:lnTo>
                  <a:lnTo>
                    <a:pt x="1063" y="1731"/>
                  </a:lnTo>
                  <a:lnTo>
                    <a:pt x="1182" y="1731"/>
                  </a:lnTo>
                  <a:close/>
                  <a:moveTo>
                    <a:pt x="1210" y="2205"/>
                  </a:moveTo>
                  <a:lnTo>
                    <a:pt x="1191" y="1967"/>
                  </a:lnTo>
                  <a:lnTo>
                    <a:pt x="1068" y="1967"/>
                  </a:lnTo>
                  <a:lnTo>
                    <a:pt x="1047" y="2205"/>
                  </a:lnTo>
                  <a:lnTo>
                    <a:pt x="1210" y="2205"/>
                  </a:lnTo>
                  <a:close/>
                  <a:moveTo>
                    <a:pt x="2052" y="2205"/>
                  </a:moveTo>
                  <a:lnTo>
                    <a:pt x="1925" y="1328"/>
                  </a:lnTo>
                  <a:lnTo>
                    <a:pt x="1925" y="2205"/>
                  </a:lnTo>
                  <a:lnTo>
                    <a:pt x="2052" y="2205"/>
                  </a:lnTo>
                  <a:close/>
                  <a:moveTo>
                    <a:pt x="2388" y="2205"/>
                  </a:moveTo>
                  <a:lnTo>
                    <a:pt x="2387" y="1307"/>
                  </a:lnTo>
                  <a:lnTo>
                    <a:pt x="2267" y="2205"/>
                  </a:lnTo>
                  <a:lnTo>
                    <a:pt x="2388" y="2205"/>
                  </a:lnTo>
                  <a:close/>
                  <a:moveTo>
                    <a:pt x="2897" y="920"/>
                  </a:moveTo>
                  <a:lnTo>
                    <a:pt x="2896" y="916"/>
                  </a:lnTo>
                  <a:lnTo>
                    <a:pt x="2891" y="912"/>
                  </a:lnTo>
                  <a:lnTo>
                    <a:pt x="2887" y="911"/>
                  </a:lnTo>
                  <a:lnTo>
                    <a:pt x="2881" y="911"/>
                  </a:lnTo>
                  <a:lnTo>
                    <a:pt x="2881" y="957"/>
                  </a:lnTo>
                  <a:lnTo>
                    <a:pt x="2887" y="957"/>
                  </a:lnTo>
                  <a:lnTo>
                    <a:pt x="2891" y="957"/>
                  </a:lnTo>
                  <a:lnTo>
                    <a:pt x="2896" y="953"/>
                  </a:lnTo>
                  <a:lnTo>
                    <a:pt x="2897" y="948"/>
                  </a:lnTo>
                  <a:lnTo>
                    <a:pt x="2897" y="920"/>
                  </a:lnTo>
                  <a:close/>
                  <a:moveTo>
                    <a:pt x="3255" y="1010"/>
                  </a:moveTo>
                  <a:lnTo>
                    <a:pt x="3253" y="991"/>
                  </a:lnTo>
                  <a:lnTo>
                    <a:pt x="3251" y="970"/>
                  </a:lnTo>
                  <a:lnTo>
                    <a:pt x="3249" y="947"/>
                  </a:lnTo>
                  <a:lnTo>
                    <a:pt x="3246" y="921"/>
                  </a:lnTo>
                  <a:lnTo>
                    <a:pt x="3243" y="950"/>
                  </a:lnTo>
                  <a:lnTo>
                    <a:pt x="3240" y="974"/>
                  </a:lnTo>
                  <a:lnTo>
                    <a:pt x="3237" y="994"/>
                  </a:lnTo>
                  <a:lnTo>
                    <a:pt x="3236" y="1010"/>
                  </a:lnTo>
                  <a:lnTo>
                    <a:pt x="3255" y="1010"/>
                  </a:lnTo>
                  <a:close/>
                  <a:moveTo>
                    <a:pt x="3542" y="927"/>
                  </a:moveTo>
                  <a:lnTo>
                    <a:pt x="3541" y="921"/>
                  </a:lnTo>
                  <a:lnTo>
                    <a:pt x="3540" y="916"/>
                  </a:lnTo>
                  <a:lnTo>
                    <a:pt x="3539" y="914"/>
                  </a:lnTo>
                  <a:lnTo>
                    <a:pt x="3537" y="912"/>
                  </a:lnTo>
                  <a:lnTo>
                    <a:pt x="3534" y="911"/>
                  </a:lnTo>
                  <a:lnTo>
                    <a:pt x="3530" y="911"/>
                  </a:lnTo>
                  <a:lnTo>
                    <a:pt x="3524" y="911"/>
                  </a:lnTo>
                  <a:lnTo>
                    <a:pt x="3524" y="1049"/>
                  </a:lnTo>
                  <a:lnTo>
                    <a:pt x="3532" y="1049"/>
                  </a:lnTo>
                  <a:lnTo>
                    <a:pt x="3537" y="1048"/>
                  </a:lnTo>
                  <a:lnTo>
                    <a:pt x="3541" y="1042"/>
                  </a:lnTo>
                  <a:lnTo>
                    <a:pt x="3542" y="1033"/>
                  </a:lnTo>
                  <a:lnTo>
                    <a:pt x="3542" y="927"/>
                  </a:lnTo>
                  <a:close/>
                  <a:moveTo>
                    <a:pt x="3920" y="0"/>
                  </a:moveTo>
                  <a:lnTo>
                    <a:pt x="3596" y="0"/>
                  </a:lnTo>
                  <a:lnTo>
                    <a:pt x="3596" y="1043"/>
                  </a:lnTo>
                  <a:lnTo>
                    <a:pt x="3596" y="1054"/>
                  </a:lnTo>
                  <a:lnTo>
                    <a:pt x="3592" y="1067"/>
                  </a:lnTo>
                  <a:lnTo>
                    <a:pt x="3589" y="1072"/>
                  </a:lnTo>
                  <a:lnTo>
                    <a:pt x="3580" y="1079"/>
                  </a:lnTo>
                  <a:lnTo>
                    <a:pt x="3575" y="1082"/>
                  </a:lnTo>
                  <a:lnTo>
                    <a:pt x="3562" y="1085"/>
                  </a:lnTo>
                  <a:lnTo>
                    <a:pt x="3552" y="1086"/>
                  </a:lnTo>
                  <a:lnTo>
                    <a:pt x="3469" y="1086"/>
                  </a:lnTo>
                  <a:lnTo>
                    <a:pt x="3469" y="874"/>
                  </a:lnTo>
                  <a:lnTo>
                    <a:pt x="3510" y="874"/>
                  </a:lnTo>
                  <a:lnTo>
                    <a:pt x="3529" y="875"/>
                  </a:lnTo>
                  <a:lnTo>
                    <a:pt x="3544" y="875"/>
                  </a:lnTo>
                  <a:lnTo>
                    <a:pt x="3556" y="876"/>
                  </a:lnTo>
                  <a:lnTo>
                    <a:pt x="3564" y="878"/>
                  </a:lnTo>
                  <a:lnTo>
                    <a:pt x="3574" y="880"/>
                  </a:lnTo>
                  <a:lnTo>
                    <a:pt x="3581" y="884"/>
                  </a:lnTo>
                  <a:lnTo>
                    <a:pt x="3590" y="896"/>
                  </a:lnTo>
                  <a:lnTo>
                    <a:pt x="3593" y="902"/>
                  </a:lnTo>
                  <a:lnTo>
                    <a:pt x="3595" y="909"/>
                  </a:lnTo>
                  <a:lnTo>
                    <a:pt x="3595" y="915"/>
                  </a:lnTo>
                  <a:lnTo>
                    <a:pt x="3596" y="924"/>
                  </a:lnTo>
                  <a:lnTo>
                    <a:pt x="3596" y="932"/>
                  </a:lnTo>
                  <a:lnTo>
                    <a:pt x="3596" y="1043"/>
                  </a:lnTo>
                  <a:lnTo>
                    <a:pt x="3596" y="0"/>
                  </a:lnTo>
                  <a:lnTo>
                    <a:pt x="3447" y="0"/>
                  </a:lnTo>
                  <a:lnTo>
                    <a:pt x="3447" y="874"/>
                  </a:lnTo>
                  <a:lnTo>
                    <a:pt x="3447" y="1086"/>
                  </a:lnTo>
                  <a:lnTo>
                    <a:pt x="3399" y="1086"/>
                  </a:lnTo>
                  <a:lnTo>
                    <a:pt x="3371" y="990"/>
                  </a:lnTo>
                  <a:lnTo>
                    <a:pt x="3371" y="1086"/>
                  </a:lnTo>
                  <a:lnTo>
                    <a:pt x="3325" y="1086"/>
                  </a:lnTo>
                  <a:lnTo>
                    <a:pt x="3325" y="874"/>
                  </a:lnTo>
                  <a:lnTo>
                    <a:pt x="3371" y="874"/>
                  </a:lnTo>
                  <a:lnTo>
                    <a:pt x="3401" y="969"/>
                  </a:lnTo>
                  <a:lnTo>
                    <a:pt x="3401" y="874"/>
                  </a:lnTo>
                  <a:lnTo>
                    <a:pt x="3447" y="874"/>
                  </a:lnTo>
                  <a:lnTo>
                    <a:pt x="3447" y="0"/>
                  </a:lnTo>
                  <a:lnTo>
                    <a:pt x="3315" y="0"/>
                  </a:lnTo>
                  <a:lnTo>
                    <a:pt x="3315" y="1086"/>
                  </a:lnTo>
                  <a:lnTo>
                    <a:pt x="3259" y="1086"/>
                  </a:lnTo>
                  <a:lnTo>
                    <a:pt x="3256" y="1048"/>
                  </a:lnTo>
                  <a:lnTo>
                    <a:pt x="3237" y="1048"/>
                  </a:lnTo>
                  <a:lnTo>
                    <a:pt x="3233" y="1086"/>
                  </a:lnTo>
                  <a:lnTo>
                    <a:pt x="3177" y="1086"/>
                  </a:lnTo>
                  <a:lnTo>
                    <a:pt x="3205" y="874"/>
                  </a:lnTo>
                  <a:lnTo>
                    <a:pt x="3284" y="874"/>
                  </a:lnTo>
                  <a:lnTo>
                    <a:pt x="3315" y="1086"/>
                  </a:lnTo>
                  <a:lnTo>
                    <a:pt x="3315" y="0"/>
                  </a:lnTo>
                  <a:lnTo>
                    <a:pt x="3169" y="0"/>
                  </a:lnTo>
                  <a:lnTo>
                    <a:pt x="3169" y="1043"/>
                  </a:lnTo>
                  <a:lnTo>
                    <a:pt x="3169" y="1086"/>
                  </a:lnTo>
                  <a:lnTo>
                    <a:pt x="3081" y="1086"/>
                  </a:lnTo>
                  <a:lnTo>
                    <a:pt x="3081" y="874"/>
                  </a:lnTo>
                  <a:lnTo>
                    <a:pt x="3136" y="874"/>
                  </a:lnTo>
                  <a:lnTo>
                    <a:pt x="3136" y="1043"/>
                  </a:lnTo>
                  <a:lnTo>
                    <a:pt x="3169" y="1043"/>
                  </a:lnTo>
                  <a:lnTo>
                    <a:pt x="3169" y="0"/>
                  </a:lnTo>
                  <a:lnTo>
                    <a:pt x="3065" y="0"/>
                  </a:lnTo>
                  <a:lnTo>
                    <a:pt x="3065" y="1043"/>
                  </a:lnTo>
                  <a:lnTo>
                    <a:pt x="3065" y="1086"/>
                  </a:lnTo>
                  <a:lnTo>
                    <a:pt x="2970" y="1086"/>
                  </a:lnTo>
                  <a:lnTo>
                    <a:pt x="2970" y="874"/>
                  </a:lnTo>
                  <a:lnTo>
                    <a:pt x="3061" y="874"/>
                  </a:lnTo>
                  <a:lnTo>
                    <a:pt x="3061" y="917"/>
                  </a:lnTo>
                  <a:lnTo>
                    <a:pt x="3025" y="917"/>
                  </a:lnTo>
                  <a:lnTo>
                    <a:pt x="3025" y="957"/>
                  </a:lnTo>
                  <a:lnTo>
                    <a:pt x="3059" y="957"/>
                  </a:lnTo>
                  <a:lnTo>
                    <a:pt x="3059" y="997"/>
                  </a:lnTo>
                  <a:lnTo>
                    <a:pt x="3025" y="997"/>
                  </a:lnTo>
                  <a:lnTo>
                    <a:pt x="3025" y="1043"/>
                  </a:lnTo>
                  <a:lnTo>
                    <a:pt x="3065" y="1043"/>
                  </a:lnTo>
                  <a:lnTo>
                    <a:pt x="3065" y="0"/>
                  </a:lnTo>
                  <a:lnTo>
                    <a:pt x="2948" y="0"/>
                  </a:lnTo>
                  <a:lnTo>
                    <a:pt x="2948" y="932"/>
                  </a:lnTo>
                  <a:lnTo>
                    <a:pt x="2948" y="949"/>
                  </a:lnTo>
                  <a:lnTo>
                    <a:pt x="2946" y="960"/>
                  </a:lnTo>
                  <a:lnTo>
                    <a:pt x="2938" y="971"/>
                  </a:lnTo>
                  <a:lnTo>
                    <a:pt x="2930" y="974"/>
                  </a:lnTo>
                  <a:lnTo>
                    <a:pt x="2918" y="975"/>
                  </a:lnTo>
                  <a:lnTo>
                    <a:pt x="2929" y="978"/>
                  </a:lnTo>
                  <a:lnTo>
                    <a:pt x="2936" y="982"/>
                  </a:lnTo>
                  <a:lnTo>
                    <a:pt x="2944" y="991"/>
                  </a:lnTo>
                  <a:lnTo>
                    <a:pt x="2946" y="995"/>
                  </a:lnTo>
                  <a:lnTo>
                    <a:pt x="2948" y="1002"/>
                  </a:lnTo>
                  <a:lnTo>
                    <a:pt x="2948" y="1013"/>
                  </a:lnTo>
                  <a:lnTo>
                    <a:pt x="2948" y="1086"/>
                  </a:lnTo>
                  <a:lnTo>
                    <a:pt x="2897" y="1086"/>
                  </a:lnTo>
                  <a:lnTo>
                    <a:pt x="2897" y="1004"/>
                  </a:lnTo>
                  <a:lnTo>
                    <a:pt x="2896" y="997"/>
                  </a:lnTo>
                  <a:lnTo>
                    <a:pt x="2893" y="992"/>
                  </a:lnTo>
                  <a:lnTo>
                    <a:pt x="2888" y="990"/>
                  </a:lnTo>
                  <a:lnTo>
                    <a:pt x="2881" y="990"/>
                  </a:lnTo>
                  <a:lnTo>
                    <a:pt x="2881" y="1086"/>
                  </a:lnTo>
                  <a:lnTo>
                    <a:pt x="2826" y="1086"/>
                  </a:lnTo>
                  <a:lnTo>
                    <a:pt x="2826" y="874"/>
                  </a:lnTo>
                  <a:lnTo>
                    <a:pt x="2865" y="874"/>
                  </a:lnTo>
                  <a:lnTo>
                    <a:pt x="2882" y="875"/>
                  </a:lnTo>
                  <a:lnTo>
                    <a:pt x="2897" y="875"/>
                  </a:lnTo>
                  <a:lnTo>
                    <a:pt x="2909" y="876"/>
                  </a:lnTo>
                  <a:lnTo>
                    <a:pt x="2917" y="877"/>
                  </a:lnTo>
                  <a:lnTo>
                    <a:pt x="2926" y="879"/>
                  </a:lnTo>
                  <a:lnTo>
                    <a:pt x="2934" y="884"/>
                  </a:lnTo>
                  <a:lnTo>
                    <a:pt x="2940" y="893"/>
                  </a:lnTo>
                  <a:lnTo>
                    <a:pt x="2943" y="900"/>
                  </a:lnTo>
                  <a:lnTo>
                    <a:pt x="2946" y="909"/>
                  </a:lnTo>
                  <a:lnTo>
                    <a:pt x="2948" y="919"/>
                  </a:lnTo>
                  <a:lnTo>
                    <a:pt x="2948" y="932"/>
                  </a:lnTo>
                  <a:lnTo>
                    <a:pt x="2948" y="0"/>
                  </a:lnTo>
                  <a:lnTo>
                    <a:pt x="2804" y="0"/>
                  </a:lnTo>
                  <a:lnTo>
                    <a:pt x="2804" y="874"/>
                  </a:lnTo>
                  <a:lnTo>
                    <a:pt x="2804" y="1086"/>
                  </a:lnTo>
                  <a:lnTo>
                    <a:pt x="2749" y="1086"/>
                  </a:lnTo>
                  <a:lnTo>
                    <a:pt x="2749" y="874"/>
                  </a:lnTo>
                  <a:lnTo>
                    <a:pt x="2804" y="874"/>
                  </a:lnTo>
                  <a:lnTo>
                    <a:pt x="2804" y="0"/>
                  </a:lnTo>
                  <a:lnTo>
                    <a:pt x="0" y="0"/>
                  </a:lnTo>
                  <a:lnTo>
                    <a:pt x="0" y="875"/>
                  </a:lnTo>
                  <a:lnTo>
                    <a:pt x="756" y="875"/>
                  </a:lnTo>
                  <a:lnTo>
                    <a:pt x="756" y="1141"/>
                  </a:lnTo>
                  <a:lnTo>
                    <a:pt x="550" y="1141"/>
                  </a:lnTo>
                  <a:lnTo>
                    <a:pt x="550" y="2205"/>
                  </a:lnTo>
                  <a:lnTo>
                    <a:pt x="689" y="2205"/>
                  </a:lnTo>
                  <a:lnTo>
                    <a:pt x="865" y="875"/>
                  </a:lnTo>
                  <a:lnTo>
                    <a:pt x="1366" y="875"/>
                  </a:lnTo>
                  <a:lnTo>
                    <a:pt x="1563" y="2205"/>
                  </a:lnTo>
                  <a:lnTo>
                    <a:pt x="1622" y="2205"/>
                  </a:lnTo>
                  <a:lnTo>
                    <a:pt x="1622" y="875"/>
                  </a:lnTo>
                  <a:lnTo>
                    <a:pt x="2070" y="875"/>
                  </a:lnTo>
                  <a:lnTo>
                    <a:pt x="2080" y="938"/>
                  </a:lnTo>
                  <a:lnTo>
                    <a:pt x="2090" y="1006"/>
                  </a:lnTo>
                  <a:lnTo>
                    <a:pt x="2101" y="1079"/>
                  </a:lnTo>
                  <a:lnTo>
                    <a:pt x="2111" y="1158"/>
                  </a:lnTo>
                  <a:lnTo>
                    <a:pt x="2160" y="1496"/>
                  </a:lnTo>
                  <a:lnTo>
                    <a:pt x="2240" y="875"/>
                  </a:lnTo>
                  <a:lnTo>
                    <a:pt x="2690" y="875"/>
                  </a:lnTo>
                  <a:lnTo>
                    <a:pt x="2690" y="2205"/>
                  </a:lnTo>
                  <a:lnTo>
                    <a:pt x="3920" y="2205"/>
                  </a:lnTo>
                  <a:lnTo>
                    <a:pt x="3920" y="1086"/>
                  </a:lnTo>
                  <a:lnTo>
                    <a:pt x="3920" y="874"/>
                  </a:lnTo>
                  <a:lnTo>
                    <a:pt x="3920" y="0"/>
                  </a:lnTo>
                  <a:close/>
                </a:path>
              </a:pathLst>
            </a:custGeom>
            <a:solidFill>
              <a:srgbClr val="E7B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3F2E426-78D7-4B24-88B6-563D5A535F1E}"/>
                </a:ext>
              </a:extLst>
            </p:cNvPr>
            <p:cNvGrpSpPr/>
            <p:nvPr userDrawn="1"/>
          </p:nvGrpSpPr>
          <p:grpSpPr>
            <a:xfrm>
              <a:off x="124656" y="1195469"/>
              <a:ext cx="1895213" cy="185621"/>
              <a:chOff x="457200" y="2378075"/>
              <a:chExt cx="3182938" cy="215900"/>
            </a:xfrm>
          </p:grpSpPr>
          <p:grpSp>
            <p:nvGrpSpPr>
              <p:cNvPr id="12" name="Group 29">
                <a:extLst>
                  <a:ext uri="{FF2B5EF4-FFF2-40B4-BE49-F238E27FC236}">
                    <a16:creationId xmlns:a16="http://schemas.microsoft.com/office/drawing/2014/main" id="{68374183-E72F-4CC3-B4F1-FA4F4259468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200" y="2378075"/>
                <a:ext cx="206375" cy="212725"/>
                <a:chOff x="721" y="200"/>
                <a:chExt cx="326" cy="336"/>
              </a:xfrm>
            </p:grpSpPr>
            <p:sp>
              <p:nvSpPr>
                <p:cNvPr id="41" name="Freeform 31">
                  <a:extLst>
                    <a:ext uri="{FF2B5EF4-FFF2-40B4-BE49-F238E27FC236}">
                      <a16:creationId xmlns:a16="http://schemas.microsoft.com/office/drawing/2014/main" id="{119E3455-CD5A-4260-A9E2-B09EEE4EA41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20" y="200"/>
                  <a:ext cx="143" cy="336"/>
                </a:xfrm>
                <a:custGeom>
                  <a:avLst/>
                  <a:gdLst>
                    <a:gd name="T0" fmla="+- 0 864 721"/>
                    <a:gd name="T1" fmla="*/ T0 w 143"/>
                    <a:gd name="T2" fmla="+- 0 200 200"/>
                    <a:gd name="T3" fmla="*/ 200 h 336"/>
                    <a:gd name="T4" fmla="+- 0 721 721"/>
                    <a:gd name="T5" fmla="*/ T4 w 143"/>
                    <a:gd name="T6" fmla="+- 0 200 200"/>
                    <a:gd name="T7" fmla="*/ 200 h 336"/>
                    <a:gd name="T8" fmla="+- 0 721 721"/>
                    <a:gd name="T9" fmla="*/ T8 w 143"/>
                    <a:gd name="T10" fmla="+- 0 250 200"/>
                    <a:gd name="T11" fmla="*/ 250 h 336"/>
                    <a:gd name="T12" fmla="+- 0 768 721"/>
                    <a:gd name="T13" fmla="*/ T12 w 143"/>
                    <a:gd name="T14" fmla="+- 0 250 200"/>
                    <a:gd name="T15" fmla="*/ 250 h 336"/>
                    <a:gd name="T16" fmla="+- 0 768 721"/>
                    <a:gd name="T17" fmla="*/ T16 w 143"/>
                    <a:gd name="T18" fmla="+- 0 536 200"/>
                    <a:gd name="T19" fmla="*/ 536 h 336"/>
                    <a:gd name="T20" fmla="+- 0 817 721"/>
                    <a:gd name="T21" fmla="*/ T20 w 143"/>
                    <a:gd name="T22" fmla="+- 0 536 200"/>
                    <a:gd name="T23" fmla="*/ 536 h 336"/>
                    <a:gd name="T24" fmla="+- 0 817 721"/>
                    <a:gd name="T25" fmla="*/ T24 w 143"/>
                    <a:gd name="T26" fmla="+- 0 250 200"/>
                    <a:gd name="T27" fmla="*/ 250 h 336"/>
                    <a:gd name="T28" fmla="+- 0 864 721"/>
                    <a:gd name="T29" fmla="*/ T28 w 143"/>
                    <a:gd name="T30" fmla="+- 0 250 200"/>
                    <a:gd name="T31" fmla="*/ 250 h 336"/>
                    <a:gd name="T32" fmla="+- 0 864 721"/>
                    <a:gd name="T33" fmla="*/ T32 w 143"/>
                    <a:gd name="T34" fmla="+- 0 200 200"/>
                    <a:gd name="T35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3" h="336">
                      <a:moveTo>
                        <a:pt x="143" y="0"/>
                      </a:move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47" y="50"/>
                      </a:lnTo>
                      <a:lnTo>
                        <a:pt x="47" y="336"/>
                      </a:lnTo>
                      <a:lnTo>
                        <a:pt x="96" y="336"/>
                      </a:lnTo>
                      <a:lnTo>
                        <a:pt x="96" y="50"/>
                      </a:lnTo>
                      <a:lnTo>
                        <a:pt x="143" y="50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42" name="Picture 30">
                  <a:extLst>
                    <a:ext uri="{FF2B5EF4-FFF2-40B4-BE49-F238E27FC236}">
                      <a16:creationId xmlns:a16="http://schemas.microsoft.com/office/drawing/2014/main" id="{359854CF-5B8F-4482-9664-67F6E0D9C41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4" y="200"/>
                  <a:ext cx="15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" name="Group 1">
                <a:extLst>
                  <a:ext uri="{FF2B5EF4-FFF2-40B4-BE49-F238E27FC236}">
                    <a16:creationId xmlns:a16="http://schemas.microsoft.com/office/drawing/2014/main" id="{83F5B0D8-022B-4E05-83D5-EA8FA1C951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713" y="2378075"/>
                <a:ext cx="836612" cy="215900"/>
                <a:chOff x="1178" y="200"/>
                <a:chExt cx="1317" cy="340"/>
              </a:xfrm>
            </p:grpSpPr>
            <p:pic>
              <p:nvPicPr>
                <p:cNvPr id="33" name="Picture 9">
                  <a:extLst>
                    <a:ext uri="{FF2B5EF4-FFF2-40B4-BE49-F238E27FC236}">
                      <a16:creationId xmlns:a16="http://schemas.microsoft.com/office/drawing/2014/main" id="{5B429A12-72BB-494F-B74D-39D144776AF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" y="200"/>
                  <a:ext cx="162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8">
                  <a:extLst>
                    <a:ext uri="{FF2B5EF4-FFF2-40B4-BE49-F238E27FC236}">
                      <a16:creationId xmlns:a16="http://schemas.microsoft.com/office/drawing/2014/main" id="{031E71BA-5C12-425F-8F76-178FDE111BD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87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7">
                  <a:extLst>
                    <a:ext uri="{FF2B5EF4-FFF2-40B4-BE49-F238E27FC236}">
                      <a16:creationId xmlns:a16="http://schemas.microsoft.com/office/drawing/2014/main" id="{A99A5146-BCA0-4975-A689-13712E52413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6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AutoShape 6">
                  <a:extLst>
                    <a:ext uri="{FF2B5EF4-FFF2-40B4-BE49-F238E27FC236}">
                      <a16:creationId xmlns:a16="http://schemas.microsoft.com/office/drawing/2014/main" id="{DB91262F-0B8D-4E95-92B1-CF0D7EF0CDA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747" y="200"/>
                  <a:ext cx="47" cy="336"/>
                </a:xfrm>
                <a:custGeom>
                  <a:avLst/>
                  <a:gdLst>
                    <a:gd name="T0" fmla="+- 0 1794 1748"/>
                    <a:gd name="T1" fmla="*/ T0 w 47"/>
                    <a:gd name="T2" fmla="+- 0 286 200"/>
                    <a:gd name="T3" fmla="*/ 286 h 336"/>
                    <a:gd name="T4" fmla="+- 0 1748 1748"/>
                    <a:gd name="T5" fmla="*/ T4 w 47"/>
                    <a:gd name="T6" fmla="+- 0 286 200"/>
                    <a:gd name="T7" fmla="*/ 286 h 336"/>
                    <a:gd name="T8" fmla="+- 0 1748 1748"/>
                    <a:gd name="T9" fmla="*/ T8 w 47"/>
                    <a:gd name="T10" fmla="+- 0 536 200"/>
                    <a:gd name="T11" fmla="*/ 536 h 336"/>
                    <a:gd name="T12" fmla="+- 0 1794 1748"/>
                    <a:gd name="T13" fmla="*/ T12 w 47"/>
                    <a:gd name="T14" fmla="+- 0 536 200"/>
                    <a:gd name="T15" fmla="*/ 536 h 336"/>
                    <a:gd name="T16" fmla="+- 0 1794 1748"/>
                    <a:gd name="T17" fmla="*/ T16 w 47"/>
                    <a:gd name="T18" fmla="+- 0 286 200"/>
                    <a:gd name="T19" fmla="*/ 286 h 336"/>
                    <a:gd name="T20" fmla="+- 0 1794 1748"/>
                    <a:gd name="T21" fmla="*/ T20 w 47"/>
                    <a:gd name="T22" fmla="+- 0 200 200"/>
                    <a:gd name="T23" fmla="*/ 200 h 336"/>
                    <a:gd name="T24" fmla="+- 0 1748 1748"/>
                    <a:gd name="T25" fmla="*/ T24 w 47"/>
                    <a:gd name="T26" fmla="+- 0 200 200"/>
                    <a:gd name="T27" fmla="*/ 200 h 336"/>
                    <a:gd name="T28" fmla="+- 0 1748 1748"/>
                    <a:gd name="T29" fmla="*/ T28 w 47"/>
                    <a:gd name="T30" fmla="+- 0 247 200"/>
                    <a:gd name="T31" fmla="*/ 247 h 336"/>
                    <a:gd name="T32" fmla="+- 0 1794 1748"/>
                    <a:gd name="T33" fmla="*/ T32 w 47"/>
                    <a:gd name="T34" fmla="+- 0 247 200"/>
                    <a:gd name="T35" fmla="*/ 247 h 336"/>
                    <a:gd name="T36" fmla="+- 0 1794 1748"/>
                    <a:gd name="T37" fmla="*/ T36 w 47"/>
                    <a:gd name="T38" fmla="+- 0 200 200"/>
                    <a:gd name="T39" fmla="*/ 200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336">
                      <a:moveTo>
                        <a:pt x="46" y="86"/>
                      </a:moveTo>
                      <a:lnTo>
                        <a:pt x="0" y="86"/>
                      </a:lnTo>
                      <a:lnTo>
                        <a:pt x="0" y="336"/>
                      </a:lnTo>
                      <a:lnTo>
                        <a:pt x="46" y="336"/>
                      </a:lnTo>
                      <a:lnTo>
                        <a:pt x="46" y="86"/>
                      </a:lnTo>
                      <a:close/>
                      <a:moveTo>
                        <a:pt x="46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46" y="47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7" name="Picture 5">
                  <a:extLst>
                    <a:ext uri="{FF2B5EF4-FFF2-40B4-BE49-F238E27FC236}">
                      <a16:creationId xmlns:a16="http://schemas.microsoft.com/office/drawing/2014/main" id="{446DD01B-8930-473A-B992-D5EC69F8EEB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4">
                  <a:extLst>
                    <a:ext uri="{FF2B5EF4-FFF2-40B4-BE49-F238E27FC236}">
                      <a16:creationId xmlns:a16="http://schemas.microsoft.com/office/drawing/2014/main" id="{70FD9BE3-7AA4-4B9A-897F-EB8ACB8C406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7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3">
                  <a:extLst>
                    <a:ext uri="{FF2B5EF4-FFF2-40B4-BE49-F238E27FC236}">
                      <a16:creationId xmlns:a16="http://schemas.microsoft.com/office/drawing/2014/main" id="{AE3206D5-9DA7-4EDB-A7FE-9A155FB8754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>
                  <a:extLst>
                    <a:ext uri="{FF2B5EF4-FFF2-40B4-BE49-F238E27FC236}">
                      <a16:creationId xmlns:a16="http://schemas.microsoft.com/office/drawing/2014/main" id="{F1494552-36A6-42C2-8A85-3BCC8772289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4" y="282"/>
                  <a:ext cx="119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4" name="Group 17">
                <a:extLst>
                  <a:ext uri="{FF2B5EF4-FFF2-40B4-BE49-F238E27FC236}">
                    <a16:creationId xmlns:a16="http://schemas.microsoft.com/office/drawing/2014/main" id="{F70E931B-D878-4443-B1C5-CD18DD23965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681163" y="2378075"/>
                <a:ext cx="1230312" cy="215900"/>
                <a:chOff x="2648" y="200"/>
                <a:chExt cx="1938" cy="340"/>
              </a:xfrm>
            </p:grpSpPr>
            <p:pic>
              <p:nvPicPr>
                <p:cNvPr id="22" name="Picture 28">
                  <a:extLst>
                    <a:ext uri="{FF2B5EF4-FFF2-40B4-BE49-F238E27FC236}">
                      <a16:creationId xmlns:a16="http://schemas.microsoft.com/office/drawing/2014/main" id="{F54A39F7-1F4C-4719-921F-C0943C89711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91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7">
                  <a:extLst>
                    <a:ext uri="{FF2B5EF4-FFF2-40B4-BE49-F238E27FC236}">
                      <a16:creationId xmlns:a16="http://schemas.microsoft.com/office/drawing/2014/main" id="{EABE4ED5-08AA-4251-90F8-5C546DF7C11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47" y="200"/>
                  <a:ext cx="185" cy="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6">
                  <a:extLst>
                    <a:ext uri="{FF2B5EF4-FFF2-40B4-BE49-F238E27FC236}">
                      <a16:creationId xmlns:a16="http://schemas.microsoft.com/office/drawing/2014/main" id="{1406DB55-28BC-4EB1-8629-729C343010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27" y="282"/>
                  <a:ext cx="124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CB339253-991D-4539-90AF-B5D37C251D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4">
                  <a:extLst>
                    <a:ext uri="{FF2B5EF4-FFF2-40B4-BE49-F238E27FC236}">
                      <a16:creationId xmlns:a16="http://schemas.microsoft.com/office/drawing/2014/main" id="{24A22F12-EF98-4410-9B3A-A9BDAEAC444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3" y="286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Freeform 23">
                  <a:extLst>
                    <a:ext uri="{FF2B5EF4-FFF2-40B4-BE49-F238E27FC236}">
                      <a16:creationId xmlns:a16="http://schemas.microsoft.com/office/drawing/2014/main" id="{CF555458-2DC1-4B2C-BE38-6D30DE5151D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584" y="282"/>
                  <a:ext cx="93" cy="254"/>
                </a:xfrm>
                <a:custGeom>
                  <a:avLst/>
                  <a:gdLst>
                    <a:gd name="T0" fmla="+- 0 3677 3585"/>
                    <a:gd name="T1" fmla="*/ T0 w 93"/>
                    <a:gd name="T2" fmla="+- 0 283 283"/>
                    <a:gd name="T3" fmla="*/ 283 h 254"/>
                    <a:gd name="T4" fmla="+- 0 3660 3585"/>
                    <a:gd name="T5" fmla="*/ T4 w 93"/>
                    <a:gd name="T6" fmla="+- 0 283 283"/>
                    <a:gd name="T7" fmla="*/ 283 h 254"/>
                    <a:gd name="T8" fmla="+- 0 3649 3585"/>
                    <a:gd name="T9" fmla="*/ T8 w 93"/>
                    <a:gd name="T10" fmla="+- 0 289 283"/>
                    <a:gd name="T11" fmla="*/ 289 h 254"/>
                    <a:gd name="T12" fmla="+- 0 3635 3585"/>
                    <a:gd name="T13" fmla="*/ T12 w 93"/>
                    <a:gd name="T14" fmla="+- 0 303 283"/>
                    <a:gd name="T15" fmla="*/ 303 h 254"/>
                    <a:gd name="T16" fmla="+- 0 3631 3585"/>
                    <a:gd name="T17" fmla="*/ T16 w 93"/>
                    <a:gd name="T18" fmla="+- 0 311 283"/>
                    <a:gd name="T19" fmla="*/ 311 h 254"/>
                    <a:gd name="T20" fmla="+- 0 3631 3585"/>
                    <a:gd name="T21" fmla="*/ T20 w 93"/>
                    <a:gd name="T22" fmla="+- 0 314 283"/>
                    <a:gd name="T23" fmla="*/ 314 h 254"/>
                    <a:gd name="T24" fmla="+- 0 3631 3585"/>
                    <a:gd name="T25" fmla="*/ T24 w 93"/>
                    <a:gd name="T26" fmla="+- 0 286 283"/>
                    <a:gd name="T27" fmla="*/ 286 h 254"/>
                    <a:gd name="T28" fmla="+- 0 3585 3585"/>
                    <a:gd name="T29" fmla="*/ T28 w 93"/>
                    <a:gd name="T30" fmla="+- 0 286 283"/>
                    <a:gd name="T31" fmla="*/ 286 h 254"/>
                    <a:gd name="T32" fmla="+- 0 3585 3585"/>
                    <a:gd name="T33" fmla="*/ T32 w 93"/>
                    <a:gd name="T34" fmla="+- 0 536 283"/>
                    <a:gd name="T35" fmla="*/ 536 h 254"/>
                    <a:gd name="T36" fmla="+- 0 3631 3585"/>
                    <a:gd name="T37" fmla="*/ T36 w 93"/>
                    <a:gd name="T38" fmla="+- 0 536 283"/>
                    <a:gd name="T39" fmla="*/ 536 h 254"/>
                    <a:gd name="T40" fmla="+- 0 3631 3585"/>
                    <a:gd name="T41" fmla="*/ T40 w 93"/>
                    <a:gd name="T42" fmla="+- 0 355 283"/>
                    <a:gd name="T43" fmla="*/ 355 h 254"/>
                    <a:gd name="T44" fmla="+- 0 3632 3585"/>
                    <a:gd name="T45" fmla="*/ T44 w 93"/>
                    <a:gd name="T46" fmla="+- 0 347 283"/>
                    <a:gd name="T47" fmla="*/ 347 h 254"/>
                    <a:gd name="T48" fmla="+- 0 3641 3585"/>
                    <a:gd name="T49" fmla="*/ T48 w 93"/>
                    <a:gd name="T50" fmla="+- 0 340 283"/>
                    <a:gd name="T51" fmla="*/ 340 h 254"/>
                    <a:gd name="T52" fmla="+- 0 3648 3585"/>
                    <a:gd name="T53" fmla="*/ T52 w 93"/>
                    <a:gd name="T54" fmla="+- 0 333 283"/>
                    <a:gd name="T55" fmla="*/ 333 h 254"/>
                    <a:gd name="T56" fmla="+- 0 3657 3585"/>
                    <a:gd name="T57" fmla="*/ T56 w 93"/>
                    <a:gd name="T58" fmla="+- 0 332 283"/>
                    <a:gd name="T59" fmla="*/ 332 h 254"/>
                    <a:gd name="T60" fmla="+- 0 3668 3585"/>
                    <a:gd name="T61" fmla="*/ T60 w 93"/>
                    <a:gd name="T62" fmla="+- 0 332 283"/>
                    <a:gd name="T63" fmla="*/ 332 h 254"/>
                    <a:gd name="T64" fmla="+- 0 3673 3585"/>
                    <a:gd name="T65" fmla="*/ T64 w 93"/>
                    <a:gd name="T66" fmla="+- 0 332 283"/>
                    <a:gd name="T67" fmla="*/ 332 h 254"/>
                    <a:gd name="T68" fmla="+- 0 3677 3585"/>
                    <a:gd name="T69" fmla="*/ T68 w 93"/>
                    <a:gd name="T70" fmla="+- 0 334 283"/>
                    <a:gd name="T71" fmla="*/ 334 h 254"/>
                    <a:gd name="T72" fmla="+- 0 3677 3585"/>
                    <a:gd name="T73" fmla="*/ T72 w 93"/>
                    <a:gd name="T74" fmla="+- 0 283 283"/>
                    <a:gd name="T75" fmla="*/ 283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93" h="254">
                      <a:moveTo>
                        <a:pt x="92" y="0"/>
                      </a:moveTo>
                      <a:lnTo>
                        <a:pt x="75" y="0"/>
                      </a:lnTo>
                      <a:lnTo>
                        <a:pt x="64" y="6"/>
                      </a:lnTo>
                      <a:lnTo>
                        <a:pt x="50" y="20"/>
                      </a:lnTo>
                      <a:lnTo>
                        <a:pt x="46" y="28"/>
                      </a:lnTo>
                      <a:lnTo>
                        <a:pt x="46" y="31"/>
                      </a:lnTo>
                      <a:lnTo>
                        <a:pt x="46" y="3"/>
                      </a:lnTo>
                      <a:lnTo>
                        <a:pt x="0" y="3"/>
                      </a:lnTo>
                      <a:lnTo>
                        <a:pt x="0" y="253"/>
                      </a:lnTo>
                      <a:lnTo>
                        <a:pt x="46" y="253"/>
                      </a:lnTo>
                      <a:lnTo>
                        <a:pt x="46" y="72"/>
                      </a:lnTo>
                      <a:lnTo>
                        <a:pt x="47" y="64"/>
                      </a:lnTo>
                      <a:lnTo>
                        <a:pt x="56" y="57"/>
                      </a:lnTo>
                      <a:lnTo>
                        <a:pt x="63" y="50"/>
                      </a:lnTo>
                      <a:lnTo>
                        <a:pt x="72" y="49"/>
                      </a:lnTo>
                      <a:lnTo>
                        <a:pt x="83" y="49"/>
                      </a:lnTo>
                      <a:lnTo>
                        <a:pt x="88" y="49"/>
                      </a:lnTo>
                      <a:lnTo>
                        <a:pt x="92" y="51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28" name="Picture 22">
                  <a:extLst>
                    <a:ext uri="{FF2B5EF4-FFF2-40B4-BE49-F238E27FC236}">
                      <a16:creationId xmlns:a16="http://schemas.microsoft.com/office/drawing/2014/main" id="{1BB49B9B-7C3B-46C6-93C8-7384D82654E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1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1">
                  <a:extLst>
                    <a:ext uri="{FF2B5EF4-FFF2-40B4-BE49-F238E27FC236}">
                      <a16:creationId xmlns:a16="http://schemas.microsoft.com/office/drawing/2014/main" id="{CB97A1E2-AE61-4D42-8CCF-CCC4CF43514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3" y="282"/>
                  <a:ext cx="193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20">
                  <a:extLst>
                    <a:ext uri="{FF2B5EF4-FFF2-40B4-BE49-F238E27FC236}">
                      <a16:creationId xmlns:a16="http://schemas.microsoft.com/office/drawing/2014/main" id="{51E4D128-B0E0-4F13-BC78-DE87BD2DD28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4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9">
                  <a:extLst>
                    <a:ext uri="{FF2B5EF4-FFF2-40B4-BE49-F238E27FC236}">
                      <a16:creationId xmlns:a16="http://schemas.microsoft.com/office/drawing/2014/main" id="{72F343BB-CF74-4509-B2EC-62C27BD32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0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8">
                  <a:extLst>
                    <a:ext uri="{FF2B5EF4-FFF2-40B4-BE49-F238E27FC236}">
                      <a16:creationId xmlns:a16="http://schemas.microsoft.com/office/drawing/2014/main" id="{573B10C5-4EBA-4075-8AC8-B441F431D8D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3" y="224"/>
                  <a:ext cx="102" cy="3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49E5793F-3075-43AE-B0A8-CABD4409750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05138" y="2378075"/>
                <a:ext cx="635000" cy="215900"/>
                <a:chOff x="4732" y="200"/>
                <a:chExt cx="999" cy="340"/>
              </a:xfrm>
            </p:grpSpPr>
            <p:sp>
              <p:nvSpPr>
                <p:cNvPr id="16" name="AutoShape 16">
                  <a:extLst>
                    <a:ext uri="{FF2B5EF4-FFF2-40B4-BE49-F238E27FC236}">
                      <a16:creationId xmlns:a16="http://schemas.microsoft.com/office/drawing/2014/main" id="{49A85F64-BB97-4289-87E9-299D9645322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732" y="200"/>
                  <a:ext cx="205" cy="336"/>
                </a:xfrm>
                <a:custGeom>
                  <a:avLst/>
                  <a:gdLst>
                    <a:gd name="T0" fmla="+- 0 4781 4732"/>
                    <a:gd name="T1" fmla="*/ T0 w 205"/>
                    <a:gd name="T2" fmla="+- 0 200 200"/>
                    <a:gd name="T3" fmla="*/ 200 h 336"/>
                    <a:gd name="T4" fmla="+- 0 4732 4732"/>
                    <a:gd name="T5" fmla="*/ T4 w 205"/>
                    <a:gd name="T6" fmla="+- 0 200 200"/>
                    <a:gd name="T7" fmla="*/ 200 h 336"/>
                    <a:gd name="T8" fmla="+- 0 4732 4732"/>
                    <a:gd name="T9" fmla="*/ T8 w 205"/>
                    <a:gd name="T10" fmla="+- 0 536 200"/>
                    <a:gd name="T11" fmla="*/ 536 h 336"/>
                    <a:gd name="T12" fmla="+- 0 4781 4732"/>
                    <a:gd name="T13" fmla="*/ T12 w 205"/>
                    <a:gd name="T14" fmla="+- 0 536 200"/>
                    <a:gd name="T15" fmla="*/ 536 h 336"/>
                    <a:gd name="T16" fmla="+- 0 4781 4732"/>
                    <a:gd name="T17" fmla="*/ T16 w 205"/>
                    <a:gd name="T18" fmla="+- 0 200 200"/>
                    <a:gd name="T19" fmla="*/ 200 h 336"/>
                    <a:gd name="T20" fmla="+- 0 4936 4732"/>
                    <a:gd name="T21" fmla="*/ T20 w 205"/>
                    <a:gd name="T22" fmla="+- 0 283 200"/>
                    <a:gd name="T23" fmla="*/ 283 h 336"/>
                    <a:gd name="T24" fmla="+- 0 4919 4732"/>
                    <a:gd name="T25" fmla="*/ T24 w 205"/>
                    <a:gd name="T26" fmla="+- 0 283 200"/>
                    <a:gd name="T27" fmla="*/ 283 h 336"/>
                    <a:gd name="T28" fmla="+- 0 4909 4732"/>
                    <a:gd name="T29" fmla="*/ T28 w 205"/>
                    <a:gd name="T30" fmla="+- 0 289 200"/>
                    <a:gd name="T31" fmla="*/ 289 h 336"/>
                    <a:gd name="T32" fmla="+- 0 4894 4732"/>
                    <a:gd name="T33" fmla="*/ T32 w 205"/>
                    <a:gd name="T34" fmla="+- 0 303 200"/>
                    <a:gd name="T35" fmla="*/ 303 h 336"/>
                    <a:gd name="T36" fmla="+- 0 4891 4732"/>
                    <a:gd name="T37" fmla="*/ T36 w 205"/>
                    <a:gd name="T38" fmla="+- 0 311 200"/>
                    <a:gd name="T39" fmla="*/ 311 h 336"/>
                    <a:gd name="T40" fmla="+- 0 4890 4732"/>
                    <a:gd name="T41" fmla="*/ T40 w 205"/>
                    <a:gd name="T42" fmla="+- 0 314 200"/>
                    <a:gd name="T43" fmla="*/ 314 h 336"/>
                    <a:gd name="T44" fmla="+- 0 4890 4732"/>
                    <a:gd name="T45" fmla="*/ T44 w 205"/>
                    <a:gd name="T46" fmla="+- 0 286 200"/>
                    <a:gd name="T47" fmla="*/ 286 h 336"/>
                    <a:gd name="T48" fmla="+- 0 4844 4732"/>
                    <a:gd name="T49" fmla="*/ T48 w 205"/>
                    <a:gd name="T50" fmla="+- 0 286 200"/>
                    <a:gd name="T51" fmla="*/ 286 h 336"/>
                    <a:gd name="T52" fmla="+- 0 4844 4732"/>
                    <a:gd name="T53" fmla="*/ T52 w 205"/>
                    <a:gd name="T54" fmla="+- 0 536 200"/>
                    <a:gd name="T55" fmla="*/ 536 h 336"/>
                    <a:gd name="T56" fmla="+- 0 4890 4732"/>
                    <a:gd name="T57" fmla="*/ T56 w 205"/>
                    <a:gd name="T58" fmla="+- 0 536 200"/>
                    <a:gd name="T59" fmla="*/ 536 h 336"/>
                    <a:gd name="T60" fmla="+- 0 4890 4732"/>
                    <a:gd name="T61" fmla="*/ T60 w 205"/>
                    <a:gd name="T62" fmla="+- 0 355 200"/>
                    <a:gd name="T63" fmla="*/ 355 h 336"/>
                    <a:gd name="T64" fmla="+- 0 4892 4732"/>
                    <a:gd name="T65" fmla="*/ T64 w 205"/>
                    <a:gd name="T66" fmla="+- 0 347 200"/>
                    <a:gd name="T67" fmla="*/ 347 h 336"/>
                    <a:gd name="T68" fmla="+- 0 4900 4732"/>
                    <a:gd name="T69" fmla="*/ T68 w 205"/>
                    <a:gd name="T70" fmla="+- 0 340 200"/>
                    <a:gd name="T71" fmla="*/ 340 h 336"/>
                    <a:gd name="T72" fmla="+- 0 4908 4732"/>
                    <a:gd name="T73" fmla="*/ T72 w 205"/>
                    <a:gd name="T74" fmla="+- 0 333 200"/>
                    <a:gd name="T75" fmla="*/ 333 h 336"/>
                    <a:gd name="T76" fmla="+- 0 4916 4732"/>
                    <a:gd name="T77" fmla="*/ T76 w 205"/>
                    <a:gd name="T78" fmla="+- 0 332 200"/>
                    <a:gd name="T79" fmla="*/ 332 h 336"/>
                    <a:gd name="T80" fmla="+- 0 4928 4732"/>
                    <a:gd name="T81" fmla="*/ T80 w 205"/>
                    <a:gd name="T82" fmla="+- 0 332 200"/>
                    <a:gd name="T83" fmla="*/ 332 h 336"/>
                    <a:gd name="T84" fmla="+- 0 4932 4732"/>
                    <a:gd name="T85" fmla="*/ T84 w 205"/>
                    <a:gd name="T86" fmla="+- 0 332 200"/>
                    <a:gd name="T87" fmla="*/ 332 h 336"/>
                    <a:gd name="T88" fmla="+- 0 4936 4732"/>
                    <a:gd name="T89" fmla="*/ T88 w 205"/>
                    <a:gd name="T90" fmla="+- 0 334 200"/>
                    <a:gd name="T91" fmla="*/ 334 h 336"/>
                    <a:gd name="T92" fmla="+- 0 4936 4732"/>
                    <a:gd name="T93" fmla="*/ T92 w 205"/>
                    <a:gd name="T94" fmla="+- 0 283 200"/>
                    <a:gd name="T95" fmla="*/ 283 h 33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05" h="336">
                      <a:moveTo>
                        <a:pt x="49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  <a:lnTo>
                        <a:pt x="49" y="336"/>
                      </a:lnTo>
                      <a:lnTo>
                        <a:pt x="49" y="0"/>
                      </a:lnTo>
                      <a:close/>
                      <a:moveTo>
                        <a:pt x="204" y="83"/>
                      </a:moveTo>
                      <a:lnTo>
                        <a:pt x="187" y="83"/>
                      </a:lnTo>
                      <a:lnTo>
                        <a:pt x="177" y="89"/>
                      </a:lnTo>
                      <a:lnTo>
                        <a:pt x="162" y="103"/>
                      </a:lnTo>
                      <a:lnTo>
                        <a:pt x="159" y="111"/>
                      </a:lnTo>
                      <a:lnTo>
                        <a:pt x="158" y="114"/>
                      </a:lnTo>
                      <a:lnTo>
                        <a:pt x="158" y="86"/>
                      </a:lnTo>
                      <a:lnTo>
                        <a:pt x="112" y="86"/>
                      </a:lnTo>
                      <a:lnTo>
                        <a:pt x="112" y="336"/>
                      </a:lnTo>
                      <a:lnTo>
                        <a:pt x="158" y="336"/>
                      </a:lnTo>
                      <a:lnTo>
                        <a:pt x="158" y="155"/>
                      </a:lnTo>
                      <a:lnTo>
                        <a:pt x="160" y="147"/>
                      </a:lnTo>
                      <a:lnTo>
                        <a:pt x="168" y="140"/>
                      </a:lnTo>
                      <a:lnTo>
                        <a:pt x="176" y="133"/>
                      </a:lnTo>
                      <a:lnTo>
                        <a:pt x="184" y="132"/>
                      </a:lnTo>
                      <a:lnTo>
                        <a:pt x="196" y="132"/>
                      </a:lnTo>
                      <a:lnTo>
                        <a:pt x="200" y="132"/>
                      </a:lnTo>
                      <a:lnTo>
                        <a:pt x="204" y="134"/>
                      </a:lnTo>
                      <a:lnTo>
                        <a:pt x="204" y="83"/>
                      </a:lnTo>
                      <a:close/>
                    </a:path>
                  </a:pathLst>
                </a:cu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7" name="Picture 15">
                  <a:extLst>
                    <a:ext uri="{FF2B5EF4-FFF2-40B4-BE49-F238E27FC236}">
                      <a16:creationId xmlns:a16="http://schemas.microsoft.com/office/drawing/2014/main" id="{6AFA2870-9471-480F-95BD-EC2AD6ECF1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7" y="282"/>
                  <a:ext cx="120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59A1AD4-E4C0-479B-AFC5-5AD66C8FB6F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5153" y="200"/>
                  <a:ext cx="47" cy="336"/>
                </a:xfrm>
                <a:prstGeom prst="rect">
                  <a:avLst/>
                </a:prstGeom>
                <a:solidFill>
                  <a:srgbClr val="E7B4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19" name="Picture 13">
                  <a:extLst>
                    <a:ext uri="{FF2B5EF4-FFF2-40B4-BE49-F238E27FC236}">
                      <a16:creationId xmlns:a16="http://schemas.microsoft.com/office/drawing/2014/main" id="{85C9DA0B-E85F-4411-8ED1-4FED9481555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4" y="282"/>
                  <a:ext cx="127" cy="25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2">
                  <a:extLst>
                    <a:ext uri="{FF2B5EF4-FFF2-40B4-BE49-F238E27FC236}">
                      <a16:creationId xmlns:a16="http://schemas.microsoft.com/office/drawing/2014/main" id="{EC43BF99-AD1B-44EE-9543-9B23FD9C92F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4" y="282"/>
                  <a:ext cx="119" cy="2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1">
                  <a:extLst>
                    <a:ext uri="{FF2B5EF4-FFF2-40B4-BE49-F238E27FC236}">
                      <a16:creationId xmlns:a16="http://schemas.microsoft.com/office/drawing/2014/main" id="{35039C92-2241-4F34-ADE5-383DDEB4069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2" y="200"/>
                  <a:ext cx="119" cy="3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241F62C3-6D81-4FFE-B60D-99FF214D5AA9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867840" y="1815153"/>
            <a:ext cx="10104959" cy="39246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5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37ACAB-AC75-FB7C-405F-DD97E1AE5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46096-1D16-BEE7-5F18-22BABAEB0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94346-A262-2C48-982E-51878221E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D7FF44-0A09-46F4-A8F9-C09E6588FA37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6A6B4-B946-A873-DDF2-2D6B7F1E7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6E984-3E59-392D-55B9-8EF5AA12D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041752-7494-4F5B-A885-37CA26173AA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712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42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39572-6773-4DD7-29E5-3EC658ABD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0A1AE07-7259-66DA-2292-2B3C673AA1DD}"/>
              </a:ext>
            </a:extLst>
          </p:cNvPr>
          <p:cNvSpPr/>
          <p:nvPr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422E3CF-B65A-354B-93FD-F5813D057495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ED95C475-DFBD-EA86-11B0-AE20AD6FA8D1}"/>
              </a:ext>
            </a:extLst>
          </p:cNvPr>
          <p:cNvSpPr txBox="1"/>
          <p:nvPr/>
        </p:nvSpPr>
        <p:spPr>
          <a:xfrm>
            <a:off x="2103563" y="231325"/>
            <a:ext cx="99858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TV SCREEN IS THE HOME OF HIGH-QUALITY CONTENT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solidFill>
                <a:srgbClr val="FFC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6CA2AC-4E49-4659-2CE2-1D1E282EC253}"/>
              </a:ext>
            </a:extLst>
          </p:cNvPr>
          <p:cNvSpPr txBox="1"/>
          <p:nvPr/>
        </p:nvSpPr>
        <p:spPr>
          <a:xfrm>
            <a:off x="353890" y="1421696"/>
            <a:ext cx="1147176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solidFill>
                  <a:schemeClr val="bg1"/>
                </a:solidFill>
                <a:effectLst/>
                <a:latin typeface="proxima-nova"/>
              </a:rPr>
              <a:t>Research from Thinkbox has shown that the TV screen drives the highest ad recall of all devices 34% more than ads seen on a computer and 60% more than a tablet or smartphone. This shows the likelihood of remembering an ad is greater when watched on a larger screen.</a:t>
            </a:r>
          </a:p>
          <a:p>
            <a:pPr algn="l">
              <a:buNone/>
            </a:pPr>
            <a:endParaRPr lang="en-US" b="0" i="0" dirty="0">
              <a:solidFill>
                <a:schemeClr val="bg1"/>
              </a:solidFill>
              <a:effectLst/>
              <a:latin typeface="proxima-nova"/>
            </a:endParaRPr>
          </a:p>
          <a:p>
            <a:pPr algn="l">
              <a:buNone/>
            </a:pPr>
            <a:r>
              <a:rPr lang="en-US" dirty="0">
                <a:solidFill>
                  <a:schemeClr val="bg1"/>
                </a:solidFill>
                <a:latin typeface="proxima-nova"/>
              </a:rPr>
              <a:t>Ad recall is much higher from occasions involving professional content (vs. non-professional content) and the TV set remains the home for viewing to high-quality/professionally made content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C9171E-B16C-F2B2-4BD3-05065BF698AB}"/>
              </a:ext>
            </a:extLst>
          </p:cNvPr>
          <p:cNvSpPr txBox="1"/>
          <p:nvPr/>
        </p:nvSpPr>
        <p:spPr>
          <a:xfrm>
            <a:off x="353890" y="6526762"/>
            <a:ext cx="11721846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chemeClr val="bg1"/>
                </a:solidFill>
              </a:rPr>
              <a:t>Source: Thinkbox: Context Effects, Map The Territory &amp; Tapestry Research, 2024</a:t>
            </a:r>
          </a:p>
          <a:p>
            <a:r>
              <a:rPr lang="en-US" dirty="0"/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8247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2E99-F15D-B559-1101-D32515061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C599F21-542C-1F74-26E3-D073565795AE}"/>
              </a:ext>
            </a:extLst>
          </p:cNvPr>
          <p:cNvSpPr txBox="1"/>
          <p:nvPr/>
        </p:nvSpPr>
        <p:spPr>
          <a:xfrm>
            <a:off x="0" y="6504057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TAM Ireland / Nielsen Media Ireland. Based on Total Video Panel, Average Minutes Per Person, Consolidated 7-Days Linear + Streaming, 2024, Mon-Sun 03:00-26:59Other Social Media/Video Sharing incorporates Meta, </a:t>
            </a:r>
            <a:r>
              <a:rPr kumimoji="0" lang="en-US" sz="100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TicTok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 smaller/niche platforms (</a:t>
            </a:r>
            <a:r>
              <a:rPr kumimoji="0" lang="en-US" sz="100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Reddit, Spotify,) Adult content. Does not include other unidentified/unresolved streaming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57D2E9-D476-206A-C695-A746E95BA6C4}"/>
              </a:ext>
            </a:extLst>
          </p:cNvPr>
          <p:cNvSpPr txBox="1"/>
          <p:nvPr/>
        </p:nvSpPr>
        <p:spPr>
          <a:xfrm>
            <a:off x="2096475" y="228969"/>
            <a:ext cx="10246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 Ireland, The TV set remains the home for viewing to high-quality/professionally made content</a:t>
            </a:r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17C17803-C1F1-A66C-FB92-8FF7FD64AEFD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547429263"/>
              </p:ext>
            </p:extLst>
          </p:nvPr>
        </p:nvGraphicFramePr>
        <p:xfrm>
          <a:off x="560388" y="2109788"/>
          <a:ext cx="11071225" cy="4108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94350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DF2B1-D1A4-F2C9-6E30-9DAB64015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9582B61-6A2A-6D12-6A03-D3C72A1D5B69}"/>
              </a:ext>
            </a:extLst>
          </p:cNvPr>
          <p:cNvSpPr txBox="1"/>
          <p:nvPr/>
        </p:nvSpPr>
        <p:spPr>
          <a:xfrm>
            <a:off x="0" y="6504057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TAM Ireland / Nielsen Media Ireland. Based on Total Video Panel, Average Minutes Per Person, Consolidated 7-Days Linear + Streaming, 2024, Mon-Sun 03:00-26:59Other Social Media/Video Sharing incorporates Meta, </a:t>
            </a:r>
            <a:r>
              <a:rPr kumimoji="0" lang="en-US" sz="100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TicTok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 smaller/niche platforms (</a:t>
            </a:r>
            <a:r>
              <a:rPr kumimoji="0" lang="en-US" sz="100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Reddit, Spotify,) Adult content, and other unidentified/unresolved streaming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A06546-9CF3-59CC-6F87-B05D510761E8}"/>
              </a:ext>
            </a:extLst>
          </p:cNvPr>
          <p:cNvSpPr txBox="1"/>
          <p:nvPr/>
        </p:nvSpPr>
        <p:spPr>
          <a:xfrm>
            <a:off x="2096475" y="228969"/>
            <a:ext cx="10246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The TV set remains the home for viewing to high-quality/professionally made content (Ads 15-34)</a:t>
            </a:r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180E7B78-22AF-75CE-FEE3-70148868F632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667608972"/>
              </p:ext>
            </p:extLst>
          </p:nvPr>
        </p:nvGraphicFramePr>
        <p:xfrm>
          <a:off x="560388" y="2109788"/>
          <a:ext cx="11071225" cy="4108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65871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16E09-0FFC-A6A5-097E-4C86E09B2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3642C4B-A291-8E50-66E4-02133AAF551C}"/>
              </a:ext>
            </a:extLst>
          </p:cNvPr>
          <p:cNvSpPr/>
          <p:nvPr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F5C190F-2CCD-AD68-9A05-42F2DF64FD8D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4E53813-2513-12CE-A652-56584FAADC74}"/>
              </a:ext>
            </a:extLst>
          </p:cNvPr>
          <p:cNvSpPr txBox="1"/>
          <p:nvPr/>
        </p:nvSpPr>
        <p:spPr>
          <a:xfrm>
            <a:off x="2103563" y="361957"/>
            <a:ext cx="98239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TV SCREEN DRIVES THE HIGHEST AD RECALL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solidFill>
                <a:srgbClr val="FFC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5F747A-5C87-8FE1-0BC3-F66AE242F298}"/>
              </a:ext>
            </a:extLst>
          </p:cNvPr>
          <p:cNvSpPr txBox="1"/>
          <p:nvPr/>
        </p:nvSpPr>
        <p:spPr>
          <a:xfrm>
            <a:off x="353890" y="6526762"/>
            <a:ext cx="11721846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chemeClr val="bg1"/>
                </a:solidFill>
              </a:rPr>
              <a:t>Source: Thinkbox: Context Effects, Map The Territory &amp; Tapestry Research, 2024</a:t>
            </a:r>
          </a:p>
          <a:p>
            <a:r>
              <a:rPr lang="en-US" dirty="0"/>
              <a:t> </a:t>
            </a:r>
            <a:endParaRPr lang="en-I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85D8D-3BD3-CBA1-1425-71EFD4F7E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718" y="1491306"/>
            <a:ext cx="8796189" cy="486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3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7365F-B1E4-0F5F-0539-BC8026990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1322B74-5E05-A878-824B-66A93FAAB6FC}"/>
              </a:ext>
            </a:extLst>
          </p:cNvPr>
          <p:cNvSpPr/>
          <p:nvPr/>
        </p:nvSpPr>
        <p:spPr>
          <a:xfrm>
            <a:off x="0" y="6526762"/>
            <a:ext cx="12192000" cy="356321"/>
          </a:xfrm>
          <a:prstGeom prst="rect">
            <a:avLst/>
          </a:prstGeom>
          <a:solidFill>
            <a:srgbClr val="E7B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4376053-B1C8-E538-3949-362533C7FD84}"/>
              </a:ext>
            </a:extLst>
          </p:cNvPr>
          <p:cNvCxnSpPr>
            <a:cxnSpLocks/>
          </p:cNvCxnSpPr>
          <p:nvPr/>
        </p:nvCxnSpPr>
        <p:spPr>
          <a:xfrm>
            <a:off x="2206193" y="1113084"/>
            <a:ext cx="9985807" cy="0"/>
          </a:xfrm>
          <a:prstGeom prst="line">
            <a:avLst/>
          </a:prstGeom>
          <a:ln w="38100">
            <a:solidFill>
              <a:srgbClr val="E7B4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58D0B70-7A63-7034-851B-19F7545824E0}"/>
              </a:ext>
            </a:extLst>
          </p:cNvPr>
          <p:cNvSpPr txBox="1"/>
          <p:nvPr/>
        </p:nvSpPr>
        <p:spPr>
          <a:xfrm>
            <a:off x="2103563" y="361957"/>
            <a:ext cx="98239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TV SCREEN DRIVES THE HIGHEST AD RECALL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solidFill>
                <a:srgbClr val="FFC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476A6B-8D9B-F2CF-E902-68951B907D21}"/>
              </a:ext>
            </a:extLst>
          </p:cNvPr>
          <p:cNvSpPr txBox="1"/>
          <p:nvPr/>
        </p:nvSpPr>
        <p:spPr>
          <a:xfrm>
            <a:off x="353890" y="6526762"/>
            <a:ext cx="11721846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chemeClr val="bg1"/>
                </a:solidFill>
              </a:rPr>
              <a:t>Source: Thinkbox: Context Effects, Map The Territory &amp; Tapestry Research, 2024</a:t>
            </a:r>
          </a:p>
          <a:p>
            <a:r>
              <a:rPr lang="en-US" dirty="0"/>
              <a:t> </a:t>
            </a:r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21BFAC-2ACA-50F3-7063-A3B0837BE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414" y="1389199"/>
            <a:ext cx="9020755" cy="506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725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370</Words>
  <Application>Microsoft Office PowerPoint</Application>
  <PresentationFormat>Widescreen</PresentationFormat>
  <Paragraphs>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Montserrat SemiBold</vt:lpstr>
      <vt:lpstr>Open Sans</vt:lpstr>
      <vt:lpstr>proxima-nova</vt:lpstr>
      <vt:lpstr>Sawarabi Mincho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Eimear Keane</dc:creator>
  <cp:lastModifiedBy>Eimear Keane</cp:lastModifiedBy>
  <cp:revision>1</cp:revision>
  <dcterms:created xsi:type="dcterms:W3CDTF">2025-11-14T14:09:21Z</dcterms:created>
  <dcterms:modified xsi:type="dcterms:W3CDTF">2025-11-14T14:36:06Z</dcterms:modified>
</cp:coreProperties>
</file>