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9" r:id="rId2"/>
    <p:sldMasterId id="2147483714" r:id="rId3"/>
  </p:sldMasterIdLst>
  <p:notesMasterIdLst>
    <p:notesMasterId r:id="rId8"/>
  </p:notesMasterIdLst>
  <p:sldIdLst>
    <p:sldId id="2147471275" r:id="rId4"/>
    <p:sldId id="522" r:id="rId5"/>
    <p:sldId id="2144445288" r:id="rId6"/>
    <p:sldId id="214444528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8CB496-B9D1-4870-B225-ABECEB850ACD}" v="3" dt="2025-03-19T10:40:32.0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9" d="100"/>
          <a:sy n="109" d="100"/>
        </p:scale>
        <p:origin x="58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Keane" userId="eef31a02-fc57-41c7-a1dc-9c55ab6f1315" providerId="ADAL" clId="{878CB496-B9D1-4870-B225-ABECEB850ACD}"/>
    <pc:docChg chg="undo custSel addSld delSld modSld">
      <pc:chgData name="Eimear Keane" userId="eef31a02-fc57-41c7-a1dc-9c55ab6f1315" providerId="ADAL" clId="{878CB496-B9D1-4870-B225-ABECEB850ACD}" dt="2025-03-19T10:40:35.446" v="45" actId="47"/>
      <pc:docMkLst>
        <pc:docMk/>
      </pc:docMkLst>
      <pc:sldChg chg="add">
        <pc:chgData name="Eimear Keane" userId="eef31a02-fc57-41c7-a1dc-9c55ab6f1315" providerId="ADAL" clId="{878CB496-B9D1-4870-B225-ABECEB850ACD}" dt="2025-03-19T10:36:01.835" v="7"/>
        <pc:sldMkLst>
          <pc:docMk/>
          <pc:sldMk cId="2121046010" sldId="522"/>
        </pc:sldMkLst>
      </pc:sldChg>
      <pc:sldChg chg="del">
        <pc:chgData name="Eimear Keane" userId="eef31a02-fc57-41c7-a1dc-9c55ab6f1315" providerId="ADAL" clId="{878CB496-B9D1-4870-B225-ABECEB850ACD}" dt="2025-03-19T10:40:35.446" v="45" actId="47"/>
        <pc:sldMkLst>
          <pc:docMk/>
          <pc:sldMk cId="2030626121" sldId="5201"/>
        </pc:sldMkLst>
      </pc:sldChg>
      <pc:sldChg chg="del">
        <pc:chgData name="Eimear Keane" userId="eef31a02-fc57-41c7-a1dc-9c55ab6f1315" providerId="ADAL" clId="{878CB496-B9D1-4870-B225-ABECEB850ACD}" dt="2025-03-19T10:40:34.370" v="44" actId="47"/>
        <pc:sldMkLst>
          <pc:docMk/>
          <pc:sldMk cId="1755357346" sldId="2147471274"/>
        </pc:sldMkLst>
      </pc:sldChg>
      <pc:sldChg chg="delSp modSp mod">
        <pc:chgData name="Eimear Keane" userId="eef31a02-fc57-41c7-a1dc-9c55ab6f1315" providerId="ADAL" clId="{878CB496-B9D1-4870-B225-ABECEB850ACD}" dt="2025-03-19T10:38:11.206" v="43" actId="20577"/>
        <pc:sldMkLst>
          <pc:docMk/>
          <pc:sldMk cId="3435578208" sldId="2147471275"/>
        </pc:sldMkLst>
        <pc:spChg chg="mod">
          <ac:chgData name="Eimear Keane" userId="eef31a02-fc57-41c7-a1dc-9c55ab6f1315" providerId="ADAL" clId="{878CB496-B9D1-4870-B225-ABECEB850ACD}" dt="2025-03-19T10:38:11.206" v="43" actId="20577"/>
          <ac:spMkLst>
            <pc:docMk/>
            <pc:sldMk cId="3435578208" sldId="2147471275"/>
            <ac:spMk id="4" creationId="{8C5A3884-BD8F-C16E-6E56-268085A17166}"/>
          </ac:spMkLst>
        </pc:spChg>
        <pc:spChg chg="mod">
          <ac:chgData name="Eimear Keane" userId="eef31a02-fc57-41c7-a1dc-9c55ab6f1315" providerId="ADAL" clId="{878CB496-B9D1-4870-B225-ABECEB850ACD}" dt="2025-03-19T10:37:29.852" v="33" actId="20577"/>
          <ac:spMkLst>
            <pc:docMk/>
            <pc:sldMk cId="3435578208" sldId="2147471275"/>
            <ac:spMk id="7" creationId="{BF7FD543-5356-A22C-64B9-027EA019DEF1}"/>
          </ac:spMkLst>
        </pc:spChg>
        <pc:picChg chg="del">
          <ac:chgData name="Eimear Keane" userId="eef31a02-fc57-41c7-a1dc-9c55ab6f1315" providerId="ADAL" clId="{878CB496-B9D1-4870-B225-ABECEB850ACD}" dt="2025-03-19T10:35:37.777" v="4" actId="478"/>
          <ac:picMkLst>
            <pc:docMk/>
            <pc:sldMk cId="3435578208" sldId="2147471275"/>
            <ac:picMk id="6" creationId="{BE9DDF4C-B8AB-3761-7C37-B3D6B6C0A401}"/>
          </ac:picMkLst>
        </pc:picChg>
      </pc:sldChg>
      <pc:sldMasterChg chg="delSldLayout">
        <pc:chgData name="Eimear Keane" userId="eef31a02-fc57-41c7-a1dc-9c55ab6f1315" providerId="ADAL" clId="{878CB496-B9D1-4870-B225-ABECEB850ACD}" dt="2025-03-19T10:40:35.446" v="45" actId="47"/>
        <pc:sldMasterMkLst>
          <pc:docMk/>
          <pc:sldMasterMk cId="351130" sldId="2147483699"/>
        </pc:sldMasterMkLst>
        <pc:sldLayoutChg chg="del">
          <pc:chgData name="Eimear Keane" userId="eef31a02-fc57-41c7-a1dc-9c55ab6f1315" providerId="ADAL" clId="{878CB496-B9D1-4870-B225-ABECEB850ACD}" dt="2025-03-19T10:40:35.446" v="45" actId="47"/>
          <pc:sldLayoutMkLst>
            <pc:docMk/>
            <pc:sldMasterMk cId="351130" sldId="2147483699"/>
            <pc:sldLayoutMk cId="4236766975" sldId="214748371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Fitness Signals</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US"/>
        </a:p>
      </c:txPr>
    </c:title>
    <c:autoTitleDeleted val="0"/>
    <c:plotArea>
      <c:layout/>
      <c:barChart>
        <c:barDir val="col"/>
        <c:grouping val="clustered"/>
        <c:varyColors val="0"/>
        <c:ser>
          <c:idx val="2"/>
          <c:order val="0"/>
          <c:tx>
            <c:strRef>
              <c:f>Sheet1!$A$2</c:f>
              <c:strCache>
                <c:ptCount val="1"/>
                <c:pt idx="0">
                  <c:v>TV</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Sheet1!$B$2:$E$2</c:f>
              <c:numCache>
                <c:formatCode>0%</c:formatCode>
                <c:ptCount val="4"/>
                <c:pt idx="0">
                  <c:v>0.52</c:v>
                </c:pt>
                <c:pt idx="1">
                  <c:v>0.62</c:v>
                </c:pt>
                <c:pt idx="2">
                  <c:v>0.5</c:v>
                </c:pt>
                <c:pt idx="3">
                  <c:v>0.43</c:v>
                </c:pt>
              </c:numCache>
            </c:numRef>
          </c:val>
          <c:extLst>
            <c:ext xmlns:c16="http://schemas.microsoft.com/office/drawing/2014/chart" uri="{C3380CC4-5D6E-409C-BE32-E72D297353CC}">
              <c16:uniqueId val="{00000000-494E-4A63-A6A0-D7D0E3C25375}"/>
            </c:ext>
          </c:extLst>
        </c:ser>
        <c:ser>
          <c:idx val="3"/>
          <c:order val="1"/>
          <c:tx>
            <c:strRef>
              <c:f>Sheet1!$A$3</c:f>
              <c:strCache>
                <c:ptCount val="1"/>
                <c:pt idx="0">
                  <c:v>Radio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Sheet1!$B$3:$E$3</c:f>
              <c:numCache>
                <c:formatCode>0%</c:formatCode>
                <c:ptCount val="4"/>
                <c:pt idx="0">
                  <c:v>0.34</c:v>
                </c:pt>
                <c:pt idx="1">
                  <c:v>0.47</c:v>
                </c:pt>
                <c:pt idx="2">
                  <c:v>0.27</c:v>
                </c:pt>
                <c:pt idx="3">
                  <c:v>0.28999999999999998</c:v>
                </c:pt>
              </c:numCache>
            </c:numRef>
          </c:val>
          <c:extLst>
            <c:ext xmlns:c16="http://schemas.microsoft.com/office/drawing/2014/chart" uri="{C3380CC4-5D6E-409C-BE32-E72D297353CC}">
              <c16:uniqueId val="{00000001-494E-4A63-A6A0-D7D0E3C25375}"/>
            </c:ext>
          </c:extLst>
        </c:ser>
        <c:ser>
          <c:idx val="0"/>
          <c:order val="2"/>
          <c:tx>
            <c:strRef>
              <c:f>Sheet1!$A$4</c:f>
              <c:strCache>
                <c:ptCount val="1"/>
                <c:pt idx="0">
                  <c:v>Cinema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Sheet1!$B$4:$E$4</c:f>
              <c:numCache>
                <c:formatCode>0%</c:formatCode>
                <c:ptCount val="4"/>
                <c:pt idx="0">
                  <c:v>0.38</c:v>
                </c:pt>
                <c:pt idx="1">
                  <c:v>0.47</c:v>
                </c:pt>
                <c:pt idx="2">
                  <c:v>0.34</c:v>
                </c:pt>
                <c:pt idx="3">
                  <c:v>0.33</c:v>
                </c:pt>
              </c:numCache>
            </c:numRef>
          </c:val>
          <c:extLst>
            <c:ext xmlns:c16="http://schemas.microsoft.com/office/drawing/2014/chart" uri="{C3380CC4-5D6E-409C-BE32-E72D297353CC}">
              <c16:uniqueId val="{00000002-494E-4A63-A6A0-D7D0E3C25375}"/>
            </c:ext>
          </c:extLst>
        </c:ser>
        <c:ser>
          <c:idx val="1"/>
          <c:order val="3"/>
          <c:tx>
            <c:strRef>
              <c:f>Sheet1!$A$5</c:f>
              <c:strCache>
                <c:ptCount val="1"/>
                <c:pt idx="0">
                  <c:v>Newspapers/Magazines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Sheet1!$B$5:$E$5</c:f>
              <c:numCache>
                <c:formatCode>0%</c:formatCode>
                <c:ptCount val="4"/>
                <c:pt idx="0">
                  <c:v>0.36</c:v>
                </c:pt>
                <c:pt idx="1">
                  <c:v>0.42</c:v>
                </c:pt>
                <c:pt idx="2">
                  <c:v>0.33</c:v>
                </c:pt>
                <c:pt idx="3">
                  <c:v>0.34</c:v>
                </c:pt>
              </c:numCache>
            </c:numRef>
          </c:val>
          <c:extLst>
            <c:ext xmlns:c16="http://schemas.microsoft.com/office/drawing/2014/chart" uri="{C3380CC4-5D6E-409C-BE32-E72D297353CC}">
              <c16:uniqueId val="{00000003-494E-4A63-A6A0-D7D0E3C25375}"/>
            </c:ext>
          </c:extLst>
        </c:ser>
        <c:ser>
          <c:idx val="4"/>
          <c:order val="4"/>
          <c:tx>
            <c:strRef>
              <c:f>Sheet1!$A$6</c:f>
              <c:strCache>
                <c:ptCount val="1"/>
                <c:pt idx="0">
                  <c:v>Content Creators/Influences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Sheet1!$B$6:$E$6</c:f>
              <c:numCache>
                <c:formatCode>0%</c:formatCode>
                <c:ptCount val="4"/>
                <c:pt idx="0">
                  <c:v>0.34</c:v>
                </c:pt>
                <c:pt idx="1">
                  <c:v>0.43</c:v>
                </c:pt>
                <c:pt idx="2">
                  <c:v>0.32</c:v>
                </c:pt>
                <c:pt idx="3">
                  <c:v>0.27</c:v>
                </c:pt>
              </c:numCache>
            </c:numRef>
          </c:val>
          <c:extLst>
            <c:ext xmlns:c16="http://schemas.microsoft.com/office/drawing/2014/chart" uri="{C3380CC4-5D6E-409C-BE32-E72D297353CC}">
              <c16:uniqueId val="{00000004-494E-4A63-A6A0-D7D0E3C25375}"/>
            </c:ext>
          </c:extLst>
        </c:ser>
        <c:ser>
          <c:idx val="5"/>
          <c:order val="5"/>
          <c:tx>
            <c:strRef>
              <c:f>Sheet1!$A$7</c:f>
              <c:strCache>
                <c:ptCount val="1"/>
                <c:pt idx="0">
                  <c:v>Podcasts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Sheet1!$B$7:$E$7</c:f>
              <c:numCache>
                <c:formatCode>0%</c:formatCode>
                <c:ptCount val="4"/>
                <c:pt idx="0">
                  <c:v>0.3</c:v>
                </c:pt>
                <c:pt idx="1">
                  <c:v>0.41</c:v>
                </c:pt>
                <c:pt idx="2">
                  <c:v>0.24</c:v>
                </c:pt>
                <c:pt idx="3">
                  <c:v>0.24</c:v>
                </c:pt>
              </c:numCache>
            </c:numRef>
          </c:val>
          <c:extLst>
            <c:ext xmlns:c16="http://schemas.microsoft.com/office/drawing/2014/chart" uri="{C3380CC4-5D6E-409C-BE32-E72D297353CC}">
              <c16:uniqueId val="{00000005-494E-4A63-A6A0-D7D0E3C25375}"/>
            </c:ext>
          </c:extLst>
        </c:ser>
        <c:ser>
          <c:idx val="6"/>
          <c:order val="6"/>
          <c:tx>
            <c:strRef>
              <c:f>Sheet1!$A$8</c:f>
              <c:strCache>
                <c:ptCount val="1"/>
                <c:pt idx="0">
                  <c:v>Social Media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Sheet1!$B$8:$E$8</c:f>
              <c:numCache>
                <c:formatCode>0%</c:formatCode>
                <c:ptCount val="4"/>
                <c:pt idx="0">
                  <c:v>0.3</c:v>
                </c:pt>
                <c:pt idx="1">
                  <c:v>0.4</c:v>
                </c:pt>
                <c:pt idx="2">
                  <c:v>0.25</c:v>
                </c:pt>
                <c:pt idx="3">
                  <c:v>0.26</c:v>
                </c:pt>
              </c:numCache>
            </c:numRef>
          </c:val>
          <c:extLst>
            <c:ext xmlns:c16="http://schemas.microsoft.com/office/drawing/2014/chart" uri="{C3380CC4-5D6E-409C-BE32-E72D297353CC}">
              <c16:uniqueId val="{00000006-494E-4A63-A6A0-D7D0E3C25375}"/>
            </c:ext>
          </c:extLst>
        </c:ser>
        <c:ser>
          <c:idx val="7"/>
          <c:order val="7"/>
          <c:tx>
            <c:strRef>
              <c:f>Sheet1!$A$9</c:f>
              <c:strCache>
                <c:ptCount val="1"/>
                <c:pt idx="0">
                  <c:v>Video Sharing Sites</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Sheet1!$B$9:$E$9</c:f>
              <c:numCache>
                <c:formatCode>0%</c:formatCode>
                <c:ptCount val="4"/>
                <c:pt idx="0">
                  <c:v>0.34</c:v>
                </c:pt>
                <c:pt idx="1">
                  <c:v>0.45</c:v>
                </c:pt>
                <c:pt idx="2">
                  <c:v>0.28000000000000003</c:v>
                </c:pt>
                <c:pt idx="3">
                  <c:v>0.28999999999999998</c:v>
                </c:pt>
              </c:numCache>
            </c:numRef>
          </c:val>
          <c:extLst>
            <c:ext xmlns:c16="http://schemas.microsoft.com/office/drawing/2014/chart" uri="{C3380CC4-5D6E-409C-BE32-E72D297353CC}">
              <c16:uniqueId val="{00000007-494E-4A63-A6A0-D7D0E3C25375}"/>
            </c:ext>
          </c:extLst>
        </c:ser>
        <c:ser>
          <c:idx val="8"/>
          <c:order val="8"/>
          <c:tx>
            <c:strRef>
              <c:f>Sheet1!$A$10</c:f>
              <c:strCache>
                <c:ptCount val="1"/>
                <c:pt idx="0">
                  <c:v>Outdoor</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Fitness signal Average</c:v>
                </c:pt>
                <c:pt idx="1">
                  <c:v>Confidence</c:v>
                </c:pt>
                <c:pt idx="2">
                  <c:v>Financial strength</c:v>
                </c:pt>
                <c:pt idx="3">
                  <c:v>Quality</c:v>
                </c:pt>
              </c:strCache>
            </c:strRef>
          </c:cat>
          <c:val>
            <c:numRef>
              <c:f>Sheet1!$B$10:$E$10</c:f>
              <c:numCache>
                <c:formatCode>0%</c:formatCode>
                <c:ptCount val="4"/>
                <c:pt idx="0">
                  <c:v>0.34</c:v>
                </c:pt>
                <c:pt idx="1">
                  <c:v>0.45</c:v>
                </c:pt>
                <c:pt idx="2">
                  <c:v>0.27</c:v>
                </c:pt>
                <c:pt idx="3">
                  <c:v>0.28999999999999998</c:v>
                </c:pt>
              </c:numCache>
            </c:numRef>
          </c:val>
          <c:extLst>
            <c:ext xmlns:c16="http://schemas.microsoft.com/office/drawing/2014/chart" uri="{C3380CC4-5D6E-409C-BE32-E72D297353CC}">
              <c16:uniqueId val="{00000008-494E-4A63-A6A0-D7D0E3C25375}"/>
            </c:ext>
          </c:extLst>
        </c:ser>
        <c:dLbls>
          <c:dLblPos val="outEnd"/>
          <c:showLegendKey val="0"/>
          <c:showVal val="1"/>
          <c:showCatName val="0"/>
          <c:showSerName val="0"/>
          <c:showPercent val="0"/>
          <c:showBubbleSize val="0"/>
        </c:dLbls>
        <c:gapWidth val="15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r>
              <a:rPr lang="en-IE" sz="1050" dirty="0">
                <a:solidFill>
                  <a:schemeClr val="bg1"/>
                </a:solidFill>
                <a:latin typeface="Montserrat" panose="00000500000000000000" pitchFamily="2" charset="0"/>
              </a:rPr>
              <a:t>Social</a:t>
            </a:r>
            <a:r>
              <a:rPr lang="en-IE" sz="1050" baseline="0" dirty="0">
                <a:solidFill>
                  <a:schemeClr val="bg1"/>
                </a:solidFill>
                <a:latin typeface="Montserrat" panose="00000500000000000000" pitchFamily="2" charset="0"/>
              </a:rPr>
              <a:t> </a:t>
            </a:r>
            <a:r>
              <a:rPr lang="en-IE" sz="1050" dirty="0">
                <a:solidFill>
                  <a:schemeClr val="bg1"/>
                </a:solidFill>
                <a:latin typeface="Montserrat" panose="00000500000000000000" pitchFamily="2" charset="0"/>
              </a:rPr>
              <a:t>Signals</a:t>
            </a:r>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ontserrat" panose="00000500000000000000" pitchFamily="2" charset="0"/>
              <a:ea typeface="+mn-ea"/>
              <a:cs typeface="+mn-cs"/>
            </a:defRPr>
          </a:pPr>
          <a:endParaRPr lang="en-US"/>
        </a:p>
      </c:txPr>
    </c:title>
    <c:autoTitleDeleted val="0"/>
    <c:plotArea>
      <c:layout/>
      <c:barChart>
        <c:barDir val="col"/>
        <c:grouping val="clustered"/>
        <c:varyColors val="0"/>
        <c:ser>
          <c:idx val="2"/>
          <c:order val="0"/>
          <c:tx>
            <c:strRef>
              <c:f>Sheet1!$A$2</c:f>
              <c:strCache>
                <c:ptCount val="1"/>
                <c:pt idx="0">
                  <c:v>TV</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Sheet1!$B$2:$E$2</c:f>
              <c:numCache>
                <c:formatCode>0%</c:formatCode>
                <c:ptCount val="4"/>
                <c:pt idx="0">
                  <c:v>0.27333333333333337</c:v>
                </c:pt>
                <c:pt idx="1">
                  <c:v>0.27</c:v>
                </c:pt>
                <c:pt idx="2">
                  <c:v>0.23</c:v>
                </c:pt>
                <c:pt idx="3">
                  <c:v>0.32</c:v>
                </c:pt>
              </c:numCache>
            </c:numRef>
          </c:val>
          <c:extLst>
            <c:ext xmlns:c16="http://schemas.microsoft.com/office/drawing/2014/chart" uri="{C3380CC4-5D6E-409C-BE32-E72D297353CC}">
              <c16:uniqueId val="{00000000-494E-4A63-A6A0-D7D0E3C25375}"/>
            </c:ext>
          </c:extLst>
        </c:ser>
        <c:ser>
          <c:idx val="3"/>
          <c:order val="1"/>
          <c:tx>
            <c:strRef>
              <c:f>Sheet1!$A$3</c:f>
              <c:strCache>
                <c:ptCount val="1"/>
                <c:pt idx="0">
                  <c:v>Radio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Sheet1!$B$3:$E$3</c:f>
              <c:numCache>
                <c:formatCode>0%</c:formatCode>
                <c:ptCount val="4"/>
                <c:pt idx="0">
                  <c:v>0.22666666666666666</c:v>
                </c:pt>
                <c:pt idx="1">
                  <c:v>0.21</c:v>
                </c:pt>
                <c:pt idx="2">
                  <c:v>0.18</c:v>
                </c:pt>
                <c:pt idx="3">
                  <c:v>0.28999999999999998</c:v>
                </c:pt>
              </c:numCache>
            </c:numRef>
          </c:val>
          <c:extLst>
            <c:ext xmlns:c16="http://schemas.microsoft.com/office/drawing/2014/chart" uri="{C3380CC4-5D6E-409C-BE32-E72D297353CC}">
              <c16:uniqueId val="{00000001-494E-4A63-A6A0-D7D0E3C25375}"/>
            </c:ext>
          </c:extLst>
        </c:ser>
        <c:ser>
          <c:idx val="0"/>
          <c:order val="2"/>
          <c:tx>
            <c:strRef>
              <c:f>Sheet1!$A$4</c:f>
              <c:strCache>
                <c:ptCount val="1"/>
                <c:pt idx="0">
                  <c:v>Cinema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Sheet1!$B$4:$E$4</c:f>
              <c:numCache>
                <c:formatCode>0%</c:formatCode>
                <c:ptCount val="4"/>
                <c:pt idx="0">
                  <c:v>0.23</c:v>
                </c:pt>
                <c:pt idx="1">
                  <c:v>0.21</c:v>
                </c:pt>
                <c:pt idx="2">
                  <c:v>0.2</c:v>
                </c:pt>
                <c:pt idx="3">
                  <c:v>0.28000000000000003</c:v>
                </c:pt>
              </c:numCache>
            </c:numRef>
          </c:val>
          <c:extLst>
            <c:ext xmlns:c16="http://schemas.microsoft.com/office/drawing/2014/chart" uri="{C3380CC4-5D6E-409C-BE32-E72D297353CC}">
              <c16:uniqueId val="{00000002-494E-4A63-A6A0-D7D0E3C25375}"/>
            </c:ext>
          </c:extLst>
        </c:ser>
        <c:ser>
          <c:idx val="1"/>
          <c:order val="3"/>
          <c:tx>
            <c:strRef>
              <c:f>Sheet1!$A$5</c:f>
              <c:strCache>
                <c:ptCount val="1"/>
                <c:pt idx="0">
                  <c:v>Newspapers/Magazines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Sheet1!$B$5:$E$5</c:f>
              <c:numCache>
                <c:formatCode>0%</c:formatCode>
                <c:ptCount val="4"/>
                <c:pt idx="0">
                  <c:v>0.22666666666666666</c:v>
                </c:pt>
                <c:pt idx="1">
                  <c:v>0.22</c:v>
                </c:pt>
                <c:pt idx="2">
                  <c:v>0.16</c:v>
                </c:pt>
                <c:pt idx="3">
                  <c:v>0.3</c:v>
                </c:pt>
              </c:numCache>
            </c:numRef>
          </c:val>
          <c:extLst>
            <c:ext xmlns:c16="http://schemas.microsoft.com/office/drawing/2014/chart" uri="{C3380CC4-5D6E-409C-BE32-E72D297353CC}">
              <c16:uniqueId val="{00000003-494E-4A63-A6A0-D7D0E3C25375}"/>
            </c:ext>
          </c:extLst>
        </c:ser>
        <c:ser>
          <c:idx val="4"/>
          <c:order val="4"/>
          <c:tx>
            <c:strRef>
              <c:f>Sheet1!$A$6</c:f>
              <c:strCache>
                <c:ptCount val="1"/>
                <c:pt idx="0">
                  <c:v>Content Creators/Influences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Sheet1!$B$6:$E$6</c:f>
              <c:numCache>
                <c:formatCode>0%</c:formatCode>
                <c:ptCount val="4"/>
                <c:pt idx="0">
                  <c:v>0.24333333333333332</c:v>
                </c:pt>
                <c:pt idx="1">
                  <c:v>0.24</c:v>
                </c:pt>
                <c:pt idx="2">
                  <c:v>0.19</c:v>
                </c:pt>
                <c:pt idx="3">
                  <c:v>0.3</c:v>
                </c:pt>
              </c:numCache>
            </c:numRef>
          </c:val>
          <c:extLst>
            <c:ext xmlns:c16="http://schemas.microsoft.com/office/drawing/2014/chart" uri="{C3380CC4-5D6E-409C-BE32-E72D297353CC}">
              <c16:uniqueId val="{00000004-494E-4A63-A6A0-D7D0E3C25375}"/>
            </c:ext>
          </c:extLst>
        </c:ser>
        <c:ser>
          <c:idx val="5"/>
          <c:order val="5"/>
          <c:tx>
            <c:strRef>
              <c:f>Sheet1!$A$7</c:f>
              <c:strCache>
                <c:ptCount val="1"/>
                <c:pt idx="0">
                  <c:v>Podcasts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Sheet1!$B$7:$E$7</c:f>
              <c:numCache>
                <c:formatCode>0%</c:formatCode>
                <c:ptCount val="4"/>
                <c:pt idx="0">
                  <c:v>0.22999999999999998</c:v>
                </c:pt>
                <c:pt idx="1">
                  <c:v>0.24</c:v>
                </c:pt>
                <c:pt idx="2">
                  <c:v>0.18</c:v>
                </c:pt>
                <c:pt idx="3">
                  <c:v>0.27</c:v>
                </c:pt>
              </c:numCache>
            </c:numRef>
          </c:val>
          <c:extLst>
            <c:ext xmlns:c16="http://schemas.microsoft.com/office/drawing/2014/chart" uri="{C3380CC4-5D6E-409C-BE32-E72D297353CC}">
              <c16:uniqueId val="{00000005-494E-4A63-A6A0-D7D0E3C25375}"/>
            </c:ext>
          </c:extLst>
        </c:ser>
        <c:ser>
          <c:idx val="6"/>
          <c:order val="6"/>
          <c:tx>
            <c:strRef>
              <c:f>Sheet1!$A$8</c:f>
              <c:strCache>
                <c:ptCount val="1"/>
                <c:pt idx="0">
                  <c:v>Social Media</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Sheet1!$B$8:$E$8</c:f>
              <c:numCache>
                <c:formatCode>0%</c:formatCode>
                <c:ptCount val="4"/>
                <c:pt idx="0">
                  <c:v>0.20666666666666669</c:v>
                </c:pt>
                <c:pt idx="1">
                  <c:v>0.19</c:v>
                </c:pt>
                <c:pt idx="2">
                  <c:v>0.15</c:v>
                </c:pt>
                <c:pt idx="3">
                  <c:v>0.28000000000000003</c:v>
                </c:pt>
              </c:numCache>
            </c:numRef>
          </c:val>
          <c:extLst>
            <c:ext xmlns:c16="http://schemas.microsoft.com/office/drawing/2014/chart" uri="{C3380CC4-5D6E-409C-BE32-E72D297353CC}">
              <c16:uniqueId val="{00000006-494E-4A63-A6A0-D7D0E3C25375}"/>
            </c:ext>
          </c:extLst>
        </c:ser>
        <c:ser>
          <c:idx val="7"/>
          <c:order val="7"/>
          <c:tx>
            <c:strRef>
              <c:f>Sheet1!$A$9</c:f>
              <c:strCache>
                <c:ptCount val="1"/>
                <c:pt idx="0">
                  <c:v>Video Sharing Sites</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Sheet1!$B$9:$E$9</c:f>
              <c:numCache>
                <c:formatCode>0%</c:formatCode>
                <c:ptCount val="4"/>
                <c:pt idx="0">
                  <c:v>0.20666666666666669</c:v>
                </c:pt>
                <c:pt idx="1">
                  <c:v>0.2</c:v>
                </c:pt>
                <c:pt idx="2">
                  <c:v>0.16</c:v>
                </c:pt>
                <c:pt idx="3">
                  <c:v>0.26</c:v>
                </c:pt>
              </c:numCache>
            </c:numRef>
          </c:val>
          <c:extLst>
            <c:ext xmlns:c16="http://schemas.microsoft.com/office/drawing/2014/chart" uri="{C3380CC4-5D6E-409C-BE32-E72D297353CC}">
              <c16:uniqueId val="{00000007-494E-4A63-A6A0-D7D0E3C25375}"/>
            </c:ext>
          </c:extLst>
        </c:ser>
        <c:ser>
          <c:idx val="8"/>
          <c:order val="8"/>
          <c:tx>
            <c:strRef>
              <c:f>Sheet1!$A$10</c:f>
              <c:strCache>
                <c:ptCount val="1"/>
                <c:pt idx="0">
                  <c:v>Outdoor</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Social signal Average</c:v>
                </c:pt>
                <c:pt idx="1">
                  <c:v>Believability</c:v>
                </c:pt>
                <c:pt idx="2">
                  <c:v>Reliable</c:v>
                </c:pt>
                <c:pt idx="3">
                  <c:v>Likeable</c:v>
                </c:pt>
              </c:strCache>
            </c:strRef>
          </c:cat>
          <c:val>
            <c:numRef>
              <c:f>Sheet1!$B$10:$E$10</c:f>
              <c:numCache>
                <c:formatCode>0%</c:formatCode>
                <c:ptCount val="4"/>
                <c:pt idx="0">
                  <c:v>0.22</c:v>
                </c:pt>
                <c:pt idx="1">
                  <c:v>0.21</c:v>
                </c:pt>
                <c:pt idx="2">
                  <c:v>0.14000000000000001</c:v>
                </c:pt>
                <c:pt idx="3">
                  <c:v>0.31</c:v>
                </c:pt>
              </c:numCache>
            </c:numRef>
          </c:val>
          <c:extLst>
            <c:ext xmlns:c16="http://schemas.microsoft.com/office/drawing/2014/chart" uri="{C3380CC4-5D6E-409C-BE32-E72D297353CC}">
              <c16:uniqueId val="{00000008-494E-4A63-A6A0-D7D0E3C25375}"/>
            </c:ext>
          </c:extLst>
        </c:ser>
        <c:dLbls>
          <c:dLblPos val="outEnd"/>
          <c:showLegendKey val="0"/>
          <c:showVal val="1"/>
          <c:showCatName val="0"/>
          <c:showSerName val="0"/>
          <c:showPercent val="0"/>
          <c:showBubbleSize val="0"/>
        </c:dLbls>
        <c:gapWidth val="150"/>
        <c:axId val="251027176"/>
        <c:axId val="251024880"/>
      </c:barChart>
      <c:catAx>
        <c:axId val="2510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4880"/>
        <c:crosses val="autoZero"/>
        <c:auto val="1"/>
        <c:lblAlgn val="ctr"/>
        <c:lblOffset val="100"/>
        <c:noMultiLvlLbl val="0"/>
      </c:catAx>
      <c:valAx>
        <c:axId val="25102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crossAx val="25102717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ontserrat" panose="000005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E85717-E986-4628-AC55-8195D5F3C827}" type="datetimeFigureOut">
              <a:rPr lang="en-IE" smtClean="0"/>
              <a:t>19/03/2025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0D49D-52AF-4E8D-A0F8-A7AA2B332923}" type="slidenum">
              <a:rPr lang="en-IE" smtClean="0"/>
              <a:t>‹#›</a:t>
            </a:fld>
            <a:endParaRPr lang="en-IE"/>
          </a:p>
        </p:txBody>
      </p:sp>
    </p:spTree>
    <p:extLst>
      <p:ext uri="{BB962C8B-B14F-4D97-AF65-F5344CB8AC3E}">
        <p14:creationId xmlns:p14="http://schemas.microsoft.com/office/powerpoint/2010/main" val="2726497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Making a “public promise”</a:t>
            </a:r>
          </a:p>
          <a:p>
            <a:endParaRPr lang="en-GB"/>
          </a:p>
          <a:p>
            <a:r>
              <a:rPr lang="en-GB"/>
              <a:t>Because everyone will see your TV ad (due to scale and reach of TV), there is a feeling that it must be true. Viewers feel that even if I don’t know if these claims are true or not, someone will know if they are not and so I can trust them.</a:t>
            </a:r>
          </a:p>
        </p:txBody>
      </p:sp>
      <p:sp>
        <p:nvSpPr>
          <p:cNvPr id="4" name="Slide Number Placeholder 3"/>
          <p:cNvSpPr>
            <a:spLocks noGrp="1"/>
          </p:cNvSpPr>
          <p:nvPr>
            <p:ph type="sldNum" sz="quarter" idx="10"/>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064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200" b="1" dirty="0">
                <a:effectLst/>
                <a:latin typeface="Calibri" panose="020F0502020204030204" pitchFamily="34" charset="0"/>
                <a:ea typeface="Calibri" panose="020F0502020204030204" pitchFamily="34" charset="0"/>
              </a:rPr>
              <a:t>When participants were told that the ad campaign would run on TV, their perception scores for ‘fitness’ signals were significantly higher than average. </a:t>
            </a:r>
            <a:endParaRPr lang="en-GB" sz="1200" dirty="0">
              <a:effectLst/>
              <a:latin typeface="Arial" panose="020B0604020202020204" pitchFamily="34" charset="0"/>
              <a:ea typeface="Calibri" panose="020F0502020204030204" pitchFamily="34" charset="0"/>
            </a:endParaRP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50% of respondents rated brands that advertised on TV as financially strong. The next best performing advertising channel at signalling financial strength was cinema at 34%, </a:t>
            </a:r>
            <a:endParaRPr lang="en-GB" sz="1200" dirty="0">
              <a:effectLst/>
              <a:latin typeface="Arial" panose="020B0604020202020204" pitchFamily="34" charset="0"/>
              <a:ea typeface="Calibri" panose="020F0502020204030204" pitchFamily="34" charset="0"/>
            </a:endParaRP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Brands advertising on video sharing sites, podcasts and social media scored lower in ‘fitness’ signals. Only 26% perceived brands advertising on social media as ‘high quality’. This compared with video sharing sites at 29% and the top performing medium, TV, at 43%. </a:t>
            </a:r>
            <a:r>
              <a:rPr lang="en-US" dirty="0"/>
              <a:t>Proximity to quality boosts appeal The image of a brand is influenced by what surrounds it — it’s called the mere proximity effect. If a brand advertises alongside high-status companies, it’ll be perceived as more appealing. Compared to social media, TV requires a relatively large up-front investment. There’s little risk of being surrounded by cheap products — so TV can be effective simply because of the company a brand keeps</a:t>
            </a:r>
            <a:endParaRPr lang="en-GB" sz="1200" dirty="0">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pPr>
            <a:endParaRPr lang="en-GB" sz="1200" dirty="0">
              <a:effectLst/>
              <a:latin typeface="Arial" panose="020B0604020202020204" pitchFamily="34" charset="0"/>
              <a:ea typeface="Calibri" panose="020F0502020204030204" pitchFamily="34" charset="0"/>
            </a:endParaRPr>
          </a:p>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CA82EC-A1FD-4E69-99D5-63A6B01E75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3881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029AE-FAF0-0740-01DD-E99E710A7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D60FE6-A509-A109-32EF-DE881AF8C7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6492C7-EED6-5536-7613-968C5EA4A473}"/>
              </a:ext>
            </a:extLst>
          </p:cNvPr>
          <p:cNvSpPr>
            <a:spLocks noGrp="1"/>
          </p:cNvSpPr>
          <p:nvPr>
            <p:ph type="body" idx="1"/>
          </p:nvPr>
        </p:nvSpPr>
        <p:spPr/>
        <p:txBody>
          <a:bodyPr/>
          <a:lstStyle/>
          <a:p>
            <a:pPr algn="just"/>
            <a:r>
              <a:rPr lang="en-GB" sz="1200" b="1" dirty="0">
                <a:effectLst/>
                <a:latin typeface="Calibri" panose="020F0502020204030204" pitchFamily="34" charset="0"/>
                <a:ea typeface="Calibri" panose="020F0502020204030204" pitchFamily="34" charset="0"/>
              </a:rPr>
              <a:t>TV advertising helps brands to be perceived as believable, reliable and likeable.</a:t>
            </a:r>
            <a:endParaRPr lang="en-GB" sz="1200" dirty="0">
              <a:effectLst/>
              <a:latin typeface="Arial" panose="020B0604020202020204" pitchFamily="34" charset="0"/>
              <a:ea typeface="Calibri" panose="020F0502020204030204" pitchFamily="34" charset="0"/>
            </a:endParaRP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27% rated brands advertising on TV as being believable, slightly ahead of podcasts 24%. Social media is least likely to signal believability at 19%</a:t>
            </a: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TV also helps signal a brands reliability with it coming out on top at 23%</a:t>
            </a:r>
            <a:endParaRPr lang="en-GB" sz="1200" dirty="0">
              <a:effectLst/>
              <a:latin typeface="Arial" panose="020B0604020202020204" pitchFamily="34" charset="0"/>
              <a:ea typeface="Calibri" panose="020F0502020204030204" pitchFamily="34" charset="0"/>
            </a:endParaRPr>
          </a:p>
          <a:p>
            <a:endParaRPr lang="en-IE" dirty="0"/>
          </a:p>
        </p:txBody>
      </p:sp>
      <p:sp>
        <p:nvSpPr>
          <p:cNvPr id="4" name="Slide Number Placeholder 3">
            <a:extLst>
              <a:ext uri="{FF2B5EF4-FFF2-40B4-BE49-F238E27FC236}">
                <a16:creationId xmlns:a16="http://schemas.microsoft.com/office/drawing/2014/main" id="{9FF1D314-6945-C214-7149-421F664FE2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CA82EC-A1FD-4E69-99D5-63A6B01E75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4903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3.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4.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5.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3.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4.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5.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Master" Target="../slideMasters/slideMaster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37" name="Freeform: Shape 36"/>
          <p:cNvSpPr/>
          <p:nvPr userDrawn="1"/>
        </p:nvSpPr>
        <p:spPr>
          <a:xfrm>
            <a:off x="4064000" y="3200400"/>
            <a:ext cx="8128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35"/>
          <p:cNvSpPr>
            <a:spLocks noGrp="1"/>
          </p:cNvSpPr>
          <p:nvPr>
            <p:ph type="pic" sz="quarter" idx="13"/>
          </p:nvPr>
        </p:nvSpPr>
        <p:spPr>
          <a:xfrm>
            <a:off x="0" y="1371600"/>
            <a:ext cx="8129016"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8000 w 8129016"/>
              <a:gd name="connsiteY3" fmla="*/ 1828800 h 3657600"/>
              <a:gd name="connsiteX4" fmla="*/ 4064000 w 8129016"/>
              <a:gd name="connsiteY4" fmla="*/ 1828800 h 3657600"/>
              <a:gd name="connsiteX5" fmla="*/ 4064000 w 8129016"/>
              <a:gd name="connsiteY5" fmla="*/ 3657600 h 3657600"/>
              <a:gd name="connsiteX6" fmla="*/ 0 w 8129016"/>
              <a:gd name="connsiteY6"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9016" h="3657600">
                <a:moveTo>
                  <a:pt x="0" y="0"/>
                </a:moveTo>
                <a:lnTo>
                  <a:pt x="8129016" y="0"/>
                </a:lnTo>
                <a:lnTo>
                  <a:pt x="8129016" y="1828800"/>
                </a:lnTo>
                <a:lnTo>
                  <a:pt x="8128000" y="1828800"/>
                </a:lnTo>
                <a:lnTo>
                  <a:pt x="4064000" y="18288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9" name="Rectangle 8"/>
          <p:cNvSpPr/>
          <p:nvPr userDrawn="1"/>
        </p:nvSpPr>
        <p:spPr>
          <a:xfrm>
            <a:off x="8128000" y="1371600"/>
            <a:ext cx="4064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4064000" y="5029200"/>
            <a:ext cx="4064000" cy="182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8128000" y="5029200"/>
            <a:ext cx="4064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0" y="3225452"/>
            <a:ext cx="8128000" cy="1067644"/>
          </a:xfrm>
          <a:prstGeom prst="rect">
            <a:avLst/>
          </a:prstGeom>
        </p:spPr>
        <p:txBody>
          <a:bodyPr lIns="274320" rIns="457200" anchor="b">
            <a:noAutofit/>
          </a:bodyPr>
          <a:lstStyle>
            <a:lvl1pPr algn="l">
              <a:defRPr sz="4400" b="1">
                <a:solidFill>
                  <a:schemeClr val="bg1"/>
                </a:solidFill>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ct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0" y="6356350"/>
            <a:ext cx="4064000" cy="365125"/>
          </a:xfrm>
          <a:prstGeom prst="rect">
            <a:avLst/>
          </a:prstGeom>
        </p:spPr>
        <p:txBody>
          <a:bodyPr/>
          <a:lstStyle>
            <a:lvl1pP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4064000" y="6356350"/>
            <a:ext cx="4064000" cy="365125"/>
          </a:xfrm>
          <a:prstGeom prst="rect">
            <a:avLst/>
          </a:prstGeom>
        </p:spPr>
        <p:txBody>
          <a:bodyPr/>
          <a:lstStyle>
            <a:lvl1pPr algn="ctr">
              <a:defRPr>
                <a:solidFill>
                  <a:schemeClr val="bg2">
                    <a:lumMod val="50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4064000" y="4323604"/>
            <a:ext cx="8128000" cy="407890"/>
          </a:xfrm>
          <a:prstGeom prst="rect">
            <a:avLst/>
          </a:prstGeom>
        </p:spPr>
        <p:txBody>
          <a:bodyPr lIns="274320"/>
          <a:lstStyle>
            <a:lvl1pPr marL="0" indent="0" algn="l">
              <a:buNone/>
              <a:defRPr sz="24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1579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8" name="Title 1"/>
          <p:cNvSpPr>
            <a:spLocks noGrp="1"/>
          </p:cNvSpPr>
          <p:nvPr>
            <p:ph type="ctrTitle"/>
          </p:nvPr>
        </p:nvSpPr>
        <p:spPr>
          <a:xfrm>
            <a:off x="4757682" y="4074661"/>
            <a:ext cx="6964465" cy="1067644"/>
          </a:xfrm>
          <a:prstGeom prst="rect">
            <a:avLst/>
          </a:prstGeom>
        </p:spPr>
        <p:txBody>
          <a:bodyPr lIns="274320" rIns="0" anchor="b">
            <a:noAutofit/>
          </a:bodyPr>
          <a:lstStyle>
            <a:lvl1pPr algn="l">
              <a:defRPr sz="32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4757682" y="5172813"/>
            <a:ext cx="6964465" cy="407890"/>
          </a:xfrm>
          <a:prstGeom prst="rect">
            <a:avLst/>
          </a:prstGeom>
        </p:spPr>
        <p:txBody>
          <a:bodyPr lIns="274320" rIns="0"/>
          <a:lstStyle>
            <a:lvl1pPr marL="0" indent="0" algn="l">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1" name="Freeform: Shape 30"/>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Picture Placeholder 24"/>
          <p:cNvSpPr>
            <a:spLocks noGrp="1"/>
          </p:cNvSpPr>
          <p:nvPr>
            <p:ph type="pic" sz="quarter" idx="13"/>
          </p:nvPr>
        </p:nvSpPr>
        <p:spPr>
          <a:xfrm>
            <a:off x="0" y="0"/>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p:spPr>
        <p:txBody>
          <a:bodyPr wrap="square">
            <a:noAutofit/>
          </a:bodyPr>
          <a:lstStyle/>
          <a:p>
            <a:endParaRPr lang="en-US" dirty="0"/>
          </a:p>
        </p:txBody>
      </p:sp>
      <p:sp>
        <p:nvSpPr>
          <p:cNvPr id="35" name="Freeform: Shape 34"/>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2825806" y="6356349"/>
            <a:ext cx="1931877" cy="365125"/>
          </a:xfrm>
          <a:prstGeom prst="rect">
            <a:avLst/>
          </a:prstGeom>
        </p:spPr>
        <p:txBody>
          <a:bodyPr lIns="0" rIns="0"/>
          <a:lstStyle>
            <a:lvl1pPr algn="ctr">
              <a:defRPr>
                <a:solidFill>
                  <a:schemeClr val="bg2">
                    <a:lumMod val="75000"/>
                  </a:schemeClr>
                </a:solidFill>
              </a:defRPr>
            </a:lvl1pPr>
          </a:lstStyle>
          <a:p>
            <a:r>
              <a:rPr lang="en-US" dirty="0"/>
              <a:t>Your Date Here</a:t>
            </a:r>
          </a:p>
        </p:txBody>
      </p:sp>
      <p:sp>
        <p:nvSpPr>
          <p:cNvPr id="41" name="Footer Placeholder 4"/>
          <p:cNvSpPr>
            <a:spLocks noGrp="1"/>
          </p:cNvSpPr>
          <p:nvPr>
            <p:ph type="ftr" sz="quarter" idx="12"/>
          </p:nvPr>
        </p:nvSpPr>
        <p:spPr>
          <a:xfrm>
            <a:off x="6074434"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pic>
        <p:nvPicPr>
          <p:cNvPr id="10" name="Picture 1">
            <a:extLst>
              <a:ext uri="{FF2B5EF4-FFF2-40B4-BE49-F238E27FC236}">
                <a16:creationId xmlns:a16="http://schemas.microsoft.com/office/drawing/2014/main" id="{32BA591D-23E7-4268-9B01-7B4E5231D53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74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4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9" name="Freeform: Shape 18"/>
          <p:cNvSpPr/>
          <p:nvPr userDrawn="1"/>
        </p:nvSpPr>
        <p:spPr>
          <a:xfrm flipV="1">
            <a:off x="7333860" y="-1"/>
            <a:ext cx="4858141" cy="2684911"/>
          </a:xfrm>
          <a:custGeom>
            <a:avLst/>
            <a:gdLst>
              <a:gd name="connsiteX0" fmla="*/ 1229424 w 4858141"/>
              <a:gd name="connsiteY0" fmla="*/ 2684911 h 2684911"/>
              <a:gd name="connsiteX1" fmla="*/ 4858141 w 4858141"/>
              <a:gd name="connsiteY1" fmla="*/ 2684911 h 2684911"/>
              <a:gd name="connsiteX2" fmla="*/ 4858141 w 4858141"/>
              <a:gd name="connsiteY2" fmla="*/ 1794066 h 2684911"/>
              <a:gd name="connsiteX3" fmla="*/ 2452345 w 4858141"/>
              <a:gd name="connsiteY3" fmla="*/ 0 h 2684911"/>
              <a:gd name="connsiteX4" fmla="*/ 0 w 4858141"/>
              <a:gd name="connsiteY4" fmla="*/ 1773905 h 2684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8141" h="2684911">
                <a:moveTo>
                  <a:pt x="1229424" y="2684911"/>
                </a:moveTo>
                <a:lnTo>
                  <a:pt x="4858141" y="2684911"/>
                </a:lnTo>
                <a:lnTo>
                  <a:pt x="4858141" y="1794066"/>
                </a:lnTo>
                <a:lnTo>
                  <a:pt x="2452345" y="0"/>
                </a:lnTo>
                <a:lnTo>
                  <a:pt x="0" y="177390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7"/>
          <p:cNvSpPr>
            <a:spLocks noGrp="1"/>
          </p:cNvSpPr>
          <p:nvPr>
            <p:ph type="body" sz="quarter" idx="14" hasCustomPrompt="1"/>
          </p:nvPr>
        </p:nvSpPr>
        <p:spPr>
          <a:xfrm>
            <a:off x="8000322" y="235007"/>
            <a:ext cx="3528392" cy="1643438"/>
          </a:xfrm>
          <a:prstGeom prst="rect">
            <a:avLst/>
          </a:prstGeom>
        </p:spPr>
        <p:txBody>
          <a:bodyPr anchor="ctr">
            <a:noAutofit/>
          </a:bodyPr>
          <a:lstStyle>
            <a:lvl1pPr marL="0" indent="0" algn="ctr">
              <a:buNone/>
              <a:defRPr sz="8800" cap="all" baseline="0">
                <a:solidFill>
                  <a:schemeClr val="accent3"/>
                </a:solidFill>
              </a:defRPr>
            </a:lvl1pPr>
          </a:lstStyle>
          <a:p>
            <a:pPr lvl="0"/>
            <a:r>
              <a:rPr lang="en-US"/>
              <a:t>#00</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spTree>
    <p:extLst>
      <p:ext uri="{BB962C8B-B14F-4D97-AF65-F5344CB8AC3E}">
        <p14:creationId xmlns:p14="http://schemas.microsoft.com/office/powerpoint/2010/main" val="240240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sp>
        <p:nvSpPr>
          <p:cNvPr id="37" name="Freeform: Shape 36"/>
          <p:cNvSpPr/>
          <p:nvPr userDrawn="1"/>
        </p:nvSpPr>
        <p:spPr>
          <a:xfrm>
            <a:off x="4064000" y="3200400"/>
            <a:ext cx="8128000" cy="36576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35"/>
          <p:cNvSpPr>
            <a:spLocks noGrp="1"/>
          </p:cNvSpPr>
          <p:nvPr>
            <p:ph type="pic" sz="quarter" idx="13"/>
          </p:nvPr>
        </p:nvSpPr>
        <p:spPr>
          <a:xfrm>
            <a:off x="0" y="1371600"/>
            <a:ext cx="8129016"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8000 w 8129016"/>
              <a:gd name="connsiteY3" fmla="*/ 1828800 h 3657600"/>
              <a:gd name="connsiteX4" fmla="*/ 4064000 w 8129016"/>
              <a:gd name="connsiteY4" fmla="*/ 1828800 h 3657600"/>
              <a:gd name="connsiteX5" fmla="*/ 4064000 w 8129016"/>
              <a:gd name="connsiteY5" fmla="*/ 3657600 h 3657600"/>
              <a:gd name="connsiteX6" fmla="*/ 0 w 8129016"/>
              <a:gd name="connsiteY6"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9016" h="3657600">
                <a:moveTo>
                  <a:pt x="0" y="0"/>
                </a:moveTo>
                <a:lnTo>
                  <a:pt x="8129016" y="0"/>
                </a:lnTo>
                <a:lnTo>
                  <a:pt x="8129016" y="1828800"/>
                </a:lnTo>
                <a:lnTo>
                  <a:pt x="8128000" y="1828800"/>
                </a:lnTo>
                <a:lnTo>
                  <a:pt x="4064000" y="18288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9" name="Rectangle 8"/>
          <p:cNvSpPr/>
          <p:nvPr userDrawn="1"/>
        </p:nvSpPr>
        <p:spPr>
          <a:xfrm>
            <a:off x="8128000" y="1371600"/>
            <a:ext cx="4064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0" y="3975732"/>
            <a:ext cx="8128000" cy="1067644"/>
          </a:xfrm>
          <a:prstGeom prst="rect">
            <a:avLst/>
          </a:prstGeom>
        </p:spPr>
        <p:txBody>
          <a:bodyPr lIns="274320" rIns="274320" anchor="b">
            <a:noAutofit/>
          </a:bodyPr>
          <a:lstStyle>
            <a:lvl1pPr algn="ctr">
              <a:defRPr sz="4400" b="1" cap="all" baseline="0">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r">
              <a:defRPr>
                <a:solidFill>
                  <a:schemeClr val="accent1">
                    <a:lumMod val="75000"/>
                  </a:schemeClr>
                </a:solidFill>
              </a:defRPr>
            </a:lvl1pPr>
          </a:lstStyle>
          <a:p>
            <a:r>
              <a:rPr lang="en-US" dirty="0"/>
              <a:t>Your Date Here</a:t>
            </a:r>
          </a:p>
        </p:txBody>
      </p:sp>
      <p:sp>
        <p:nvSpPr>
          <p:cNvPr id="5" name="Footer Placeholder 4"/>
          <p:cNvSpPr>
            <a:spLocks noGrp="1"/>
          </p:cNvSpPr>
          <p:nvPr>
            <p:ph type="ftr" sz="quarter" idx="11"/>
          </p:nvPr>
        </p:nvSpPr>
        <p:spPr>
          <a:xfrm>
            <a:off x="0" y="6356350"/>
            <a:ext cx="4064000" cy="365125"/>
          </a:xfrm>
          <a:prstGeom prst="rect">
            <a:avLst/>
          </a:prstGeom>
        </p:spPr>
        <p:txBody>
          <a:bodyPr/>
          <a:lstStyle>
            <a:lvl1pPr>
              <a:defRPr cap="none" baseline="0">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4064000" y="6356350"/>
            <a:ext cx="4064000" cy="365125"/>
          </a:xfrm>
          <a:prstGeom prst="rect">
            <a:avLst/>
          </a:prstGeom>
        </p:spPr>
        <p:txBody>
          <a:bodyPr/>
          <a:lstStyle>
            <a:lvl1pPr algn="ctr">
              <a:defRPr>
                <a:solidFill>
                  <a:schemeClr val="accent1">
                    <a:lumMod val="75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4064000" y="5296049"/>
            <a:ext cx="8128000" cy="480131"/>
          </a:xfrm>
          <a:prstGeom prst="rect">
            <a:avLst/>
          </a:prstGeom>
        </p:spPr>
        <p:txBody>
          <a:bodyPr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p:cNvSpPr>
            <a:spLocks noGrp="1"/>
          </p:cNvSpPr>
          <p:nvPr>
            <p:ph type="body" sz="quarter" idx="14" hasCustomPrompt="1"/>
          </p:nvPr>
        </p:nvSpPr>
        <p:spPr>
          <a:xfrm>
            <a:off x="8396312" y="1673729"/>
            <a:ext cx="3528392" cy="1223963"/>
          </a:xfrm>
          <a:prstGeom prst="rect">
            <a:avLst/>
          </a:prstGeom>
        </p:spPr>
        <p:txBody>
          <a:bodyPr anchor="ctr">
            <a:noAutofit/>
          </a:bodyPr>
          <a:lstStyle>
            <a:lvl1pPr marL="0" indent="0" algn="ctr">
              <a:buNone/>
              <a:defRPr sz="8800" cap="all" baseline="0">
                <a:solidFill>
                  <a:schemeClr val="bg1">
                    <a:lumMod val="95000"/>
                  </a:schemeClr>
                </a:solidFill>
              </a:defRPr>
            </a:lvl1pPr>
          </a:lstStyle>
          <a:p>
            <a:pPr lvl="0"/>
            <a:r>
              <a:rPr lang="en-US"/>
              <a:t>#00</a:t>
            </a:r>
          </a:p>
        </p:txBody>
      </p:sp>
      <p:pic>
        <p:nvPicPr>
          <p:cNvPr id="11" name="Picture 1">
            <a:extLst>
              <a:ext uri="{FF2B5EF4-FFF2-40B4-BE49-F238E27FC236}">
                <a16:creationId xmlns:a16="http://schemas.microsoft.com/office/drawing/2014/main" id="{9E750DCF-64C9-4E71-BBE2-FE9DB2D09E5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164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3">
    <p:spTree>
      <p:nvGrpSpPr>
        <p:cNvPr id="1" name=""/>
        <p:cNvGrpSpPr/>
        <p:nvPr/>
      </p:nvGrpSpPr>
      <p:grpSpPr>
        <a:xfrm>
          <a:off x="0" y="0"/>
          <a:ext cx="0" cy="0"/>
          <a:chOff x="0" y="0"/>
          <a:chExt cx="0" cy="0"/>
        </a:xfrm>
      </p:grpSpPr>
      <p:sp>
        <p:nvSpPr>
          <p:cNvPr id="10" name="Picture Placeholder 9"/>
          <p:cNvSpPr>
            <a:spLocks noGrp="1"/>
          </p:cNvSpPr>
          <p:nvPr>
            <p:ph type="pic" sz="quarter" idx="15"/>
          </p:nvPr>
        </p:nvSpPr>
        <p:spPr>
          <a:xfrm>
            <a:off x="0" y="0"/>
            <a:ext cx="12192000" cy="6858000"/>
          </a:xfrm>
          <a:prstGeom prst="rect">
            <a:avLst/>
          </a:prstGeom>
        </p:spPr>
        <p:txBody>
          <a:bodyPr/>
          <a:lstStyle/>
          <a:p>
            <a:endParaRPr lang="en-US" dirty="0"/>
          </a:p>
        </p:txBody>
      </p:sp>
      <p:sp>
        <p:nvSpPr>
          <p:cNvPr id="2" name="Title 1"/>
          <p:cNvSpPr>
            <a:spLocks noGrp="1"/>
          </p:cNvSpPr>
          <p:nvPr>
            <p:ph type="ctrTitle"/>
          </p:nvPr>
        </p:nvSpPr>
        <p:spPr>
          <a:xfrm>
            <a:off x="2032000" y="4397394"/>
            <a:ext cx="8128000" cy="1067644"/>
          </a:xfrm>
          <a:prstGeom prst="rect">
            <a:avLst/>
          </a:prstGeom>
        </p:spPr>
        <p:txBody>
          <a:bodyPr lIns="274320" rIns="274320" anchor="b">
            <a:noAutofit/>
          </a:bodyPr>
          <a:lstStyle>
            <a:lvl1pPr algn="ctr">
              <a:defRPr sz="4400" b="1">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128000" y="6356349"/>
            <a:ext cx="4064000" cy="365125"/>
          </a:xfrm>
          <a:prstGeom prst="rect">
            <a:avLst/>
          </a:prstGeom>
        </p:spPr>
        <p:txBody>
          <a:bodyPr rIns="457200"/>
          <a:lstStyle>
            <a:lvl1pPr algn="r">
              <a:defRPr>
                <a:solidFill>
                  <a:schemeClr val="bg2">
                    <a:lumMod val="90000"/>
                  </a:schemeClr>
                </a:solidFill>
              </a:defRPr>
            </a:lvl1pPr>
          </a:lstStyle>
          <a:p>
            <a:r>
              <a:rPr lang="en-US" dirty="0"/>
              <a:t>Your Date Here</a:t>
            </a:r>
          </a:p>
        </p:txBody>
      </p:sp>
      <p:sp>
        <p:nvSpPr>
          <p:cNvPr id="5" name="Footer Placeholder 4"/>
          <p:cNvSpPr>
            <a:spLocks noGrp="1"/>
          </p:cNvSpPr>
          <p:nvPr>
            <p:ph type="ftr" sz="quarter" idx="11"/>
          </p:nvPr>
        </p:nvSpPr>
        <p:spPr>
          <a:xfrm>
            <a:off x="4064000" y="6356350"/>
            <a:ext cx="4064000" cy="365125"/>
          </a:xfrm>
          <a:prstGeom prst="rect">
            <a:avLst/>
          </a:prstGeom>
        </p:spPr>
        <p:txBody>
          <a:bodyPr/>
          <a:lstStyle>
            <a:lvl1pPr>
              <a:defRPr cap="none" baseline="0">
                <a:solidFill>
                  <a:schemeClr val="bg2">
                    <a:lumMod val="90000"/>
                  </a:schemeClr>
                </a:solidFill>
              </a:defRPr>
            </a:lvl1pPr>
          </a:lstStyle>
          <a:p>
            <a:r>
              <a:rPr lang="en-US" dirty="0"/>
              <a:t>Your Footer Here</a:t>
            </a:r>
          </a:p>
        </p:txBody>
      </p:sp>
      <p:sp>
        <p:nvSpPr>
          <p:cNvPr id="6" name="Slide Number Placeholder 5"/>
          <p:cNvSpPr>
            <a:spLocks noGrp="1"/>
          </p:cNvSpPr>
          <p:nvPr>
            <p:ph type="sldNum" sz="quarter" idx="12"/>
          </p:nvPr>
        </p:nvSpPr>
        <p:spPr>
          <a:xfrm>
            <a:off x="0" y="6356350"/>
            <a:ext cx="4064000" cy="365125"/>
          </a:xfrm>
          <a:prstGeom prst="rect">
            <a:avLst/>
          </a:prstGeom>
        </p:spPr>
        <p:txBody>
          <a:bodyPr vert="horz" lIns="91440" tIns="45720" rIns="91440" bIns="45720" rtlCol="0" anchor="ctr"/>
          <a:lstStyle>
            <a:lvl1pPr algn="l">
              <a:defRPr lang="en-US" cap="none" baseline="0" smtClean="0">
                <a:solidFill>
                  <a:schemeClr val="bg2">
                    <a:lumMod val="90000"/>
                  </a:schemeClr>
                </a:solidFill>
              </a:defRPr>
            </a:lvl1pPr>
          </a:lstStyle>
          <a:p>
            <a:fld id="{FC1CF07D-8B3F-4D32-B059-0039CEA46DB1}" type="slidenum">
              <a:rPr lang="en-US" smtClean="0"/>
              <a:pPr/>
              <a:t>‹#›</a:t>
            </a:fld>
            <a:endParaRPr lang="en-US" dirty="0"/>
          </a:p>
        </p:txBody>
      </p:sp>
      <p:sp>
        <p:nvSpPr>
          <p:cNvPr id="3" name="Subtitle 2"/>
          <p:cNvSpPr>
            <a:spLocks noGrp="1"/>
          </p:cNvSpPr>
          <p:nvPr>
            <p:ph type="subTitle" idx="1"/>
          </p:nvPr>
        </p:nvSpPr>
        <p:spPr>
          <a:xfrm>
            <a:off x="2032000" y="5717711"/>
            <a:ext cx="8128000" cy="480131"/>
          </a:xfrm>
          <a:prstGeom prst="rect">
            <a:avLst/>
          </a:prstGeom>
        </p:spPr>
        <p:txBody>
          <a:bodyPr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p:cNvSpPr>
            <a:spLocks noGrp="1"/>
          </p:cNvSpPr>
          <p:nvPr>
            <p:ph type="body" sz="quarter" idx="14" hasCustomPrompt="1"/>
          </p:nvPr>
        </p:nvSpPr>
        <p:spPr>
          <a:xfrm>
            <a:off x="4331804" y="3345071"/>
            <a:ext cx="3528392" cy="1223963"/>
          </a:xfrm>
          <a:prstGeom prst="rect">
            <a:avLst/>
          </a:prstGeom>
        </p:spPr>
        <p:txBody>
          <a:bodyPr anchor="ctr">
            <a:noAutofit/>
          </a:bodyPr>
          <a:lstStyle>
            <a:lvl1pPr marL="0" indent="0" algn="ctr">
              <a:buNone/>
              <a:defRPr sz="8800" cap="all" baseline="0">
                <a:solidFill>
                  <a:schemeClr val="bg1">
                    <a:lumMod val="95000"/>
                  </a:schemeClr>
                </a:solidFill>
              </a:defRPr>
            </a:lvl1pPr>
          </a:lstStyle>
          <a:p>
            <a:pPr lvl="0"/>
            <a:r>
              <a:rPr lang="en-US"/>
              <a:t>#00</a:t>
            </a:r>
          </a:p>
        </p:txBody>
      </p:sp>
      <p:pic>
        <p:nvPicPr>
          <p:cNvPr id="9" name="Picture 1">
            <a:extLst>
              <a:ext uri="{FF2B5EF4-FFF2-40B4-BE49-F238E27FC236}">
                <a16:creationId xmlns:a16="http://schemas.microsoft.com/office/drawing/2014/main" id="{DCC6E48A-E67F-4569-A6D9-F64C7B56C1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62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Slide 4">
    <p:bg>
      <p:bgPr>
        <a:solidFill>
          <a:schemeClr val="tx2"/>
        </a:solidFill>
        <a:effectLst/>
      </p:bgPr>
    </p:bg>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9" name="Freeform: Shape 18"/>
          <p:cNvSpPr/>
          <p:nvPr userDrawn="1"/>
        </p:nvSpPr>
        <p:spPr>
          <a:xfrm flipV="1">
            <a:off x="7333860" y="-1"/>
            <a:ext cx="4858141" cy="2684911"/>
          </a:xfrm>
          <a:custGeom>
            <a:avLst/>
            <a:gdLst>
              <a:gd name="connsiteX0" fmla="*/ 1229424 w 4858141"/>
              <a:gd name="connsiteY0" fmla="*/ 2684911 h 2684911"/>
              <a:gd name="connsiteX1" fmla="*/ 4858141 w 4858141"/>
              <a:gd name="connsiteY1" fmla="*/ 2684911 h 2684911"/>
              <a:gd name="connsiteX2" fmla="*/ 4858141 w 4858141"/>
              <a:gd name="connsiteY2" fmla="*/ 1794066 h 2684911"/>
              <a:gd name="connsiteX3" fmla="*/ 2452345 w 4858141"/>
              <a:gd name="connsiteY3" fmla="*/ 0 h 2684911"/>
              <a:gd name="connsiteX4" fmla="*/ 0 w 4858141"/>
              <a:gd name="connsiteY4" fmla="*/ 1773905 h 2684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8141" h="2684911">
                <a:moveTo>
                  <a:pt x="1229424" y="2684911"/>
                </a:moveTo>
                <a:lnTo>
                  <a:pt x="4858141" y="2684911"/>
                </a:lnTo>
                <a:lnTo>
                  <a:pt x="4858141" y="1794066"/>
                </a:lnTo>
                <a:lnTo>
                  <a:pt x="2452345" y="0"/>
                </a:lnTo>
                <a:lnTo>
                  <a:pt x="0" y="17739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7"/>
          <p:cNvSpPr>
            <a:spLocks noGrp="1"/>
          </p:cNvSpPr>
          <p:nvPr>
            <p:ph type="body" sz="quarter" idx="14" hasCustomPrompt="1"/>
          </p:nvPr>
        </p:nvSpPr>
        <p:spPr>
          <a:xfrm>
            <a:off x="8000322" y="235007"/>
            <a:ext cx="3528392" cy="1643438"/>
          </a:xfrm>
          <a:prstGeom prst="rect">
            <a:avLst/>
          </a:prstGeom>
        </p:spPr>
        <p:txBody>
          <a:bodyPr anchor="ctr">
            <a:noAutofit/>
          </a:bodyPr>
          <a:lstStyle>
            <a:lvl1pPr marL="0" indent="0" algn="ctr">
              <a:buNone/>
              <a:defRPr sz="8800" cap="all" baseline="0">
                <a:solidFill>
                  <a:schemeClr val="tx2"/>
                </a:solidFill>
              </a:defRPr>
            </a:lvl1pPr>
          </a:lstStyle>
          <a:p>
            <a:pPr lvl="0"/>
            <a:r>
              <a:rPr lang="en-US"/>
              <a:t>#00</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pic>
        <p:nvPicPr>
          <p:cNvPr id="13" name="Picture 1">
            <a:extLst>
              <a:ext uri="{FF2B5EF4-FFF2-40B4-BE49-F238E27FC236}">
                <a16:creationId xmlns:a16="http://schemas.microsoft.com/office/drawing/2014/main" id="{C3E0DEED-7363-4C90-A79E-02FB4EE847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039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ansition Slide 5">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71A770DE-84FD-4141-BE9D-5E302C1773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581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Slide 6">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6">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FCA3DF13-88ED-4FD8-A269-4F17465F14B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74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nsition Slide 7">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4">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1">
            <a:extLst>
              <a:ext uri="{FF2B5EF4-FFF2-40B4-BE49-F238E27FC236}">
                <a16:creationId xmlns:a16="http://schemas.microsoft.com/office/drawing/2014/main" id="{61FC891B-E13E-4A75-8D31-4FA91A5F24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940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ition Slide 8">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4">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9000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 Slide 9">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64550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Slide 10">
    <p:spTree>
      <p:nvGrpSpPr>
        <p:cNvPr id="1" name=""/>
        <p:cNvGrpSpPr/>
        <p:nvPr/>
      </p:nvGrpSpPr>
      <p:grpSpPr>
        <a:xfrm>
          <a:off x="0" y="0"/>
          <a:ext cx="0" cy="0"/>
          <a:chOff x="0" y="0"/>
          <a:chExt cx="0" cy="0"/>
        </a:xfrm>
      </p:grpSpPr>
      <p:sp>
        <p:nvSpPr>
          <p:cNvPr id="37" name="Freeform: Shape 36"/>
          <p:cNvSpPr/>
          <p:nvPr userDrawn="1"/>
        </p:nvSpPr>
        <p:spPr>
          <a:xfrm>
            <a:off x="0" y="5029200"/>
            <a:ext cx="12192000" cy="1828800"/>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0" y="1371601"/>
            <a:ext cx="12192000" cy="3657600"/>
          </a:xfrm>
          <a:custGeom>
            <a:avLst/>
            <a:gdLst>
              <a:gd name="connsiteX0" fmla="*/ 0 w 8129016"/>
              <a:gd name="connsiteY0" fmla="*/ 0 h 3657600"/>
              <a:gd name="connsiteX1" fmla="*/ 8129016 w 8129016"/>
              <a:gd name="connsiteY1" fmla="*/ 0 h 3657600"/>
              <a:gd name="connsiteX2" fmla="*/ 8129016 w 8129016"/>
              <a:gd name="connsiteY2" fmla="*/ 1828800 h 3657600"/>
              <a:gd name="connsiteX3" fmla="*/ 8129016 w 8129016"/>
              <a:gd name="connsiteY3" fmla="*/ 3657600 h 3657600"/>
              <a:gd name="connsiteX4" fmla="*/ 4064000 w 8129016"/>
              <a:gd name="connsiteY4" fmla="*/ 3657600 h 3657600"/>
              <a:gd name="connsiteX5" fmla="*/ 0 w 8129016"/>
              <a:gd name="connsiteY5" fmla="*/ 36576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9016" h="3657600">
                <a:moveTo>
                  <a:pt x="0" y="0"/>
                </a:moveTo>
                <a:lnTo>
                  <a:pt x="8129016" y="0"/>
                </a:lnTo>
                <a:lnTo>
                  <a:pt x="8129016" y="1828800"/>
                </a:lnTo>
                <a:lnTo>
                  <a:pt x="8129016" y="3657600"/>
                </a:lnTo>
                <a:lnTo>
                  <a:pt x="4064000" y="3657600"/>
                </a:lnTo>
                <a:lnTo>
                  <a:pt x="0" y="3657600"/>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1163452" y="5207651"/>
            <a:ext cx="9865096" cy="1067644"/>
          </a:xfrm>
          <a:prstGeom prst="rect">
            <a:avLst/>
          </a:prstGeom>
        </p:spPr>
        <p:txBody>
          <a:bodyPr lIns="274320" rIns="274320" anchor="ctr">
            <a:noAutofit/>
          </a:bodyPr>
          <a:lstStyle>
            <a:lvl1pPr algn="ctr">
              <a:defRPr sz="5400" b="1" cap="all" baseline="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1163452" y="6165304"/>
            <a:ext cx="9865096" cy="480131"/>
          </a:xfrm>
          <a:prstGeom prst="rect">
            <a:avLst/>
          </a:prstGeom>
        </p:spPr>
        <p:txBody>
          <a:bodyPr wrap="square" lIns="274320" rIns="274320">
            <a:spAutoFit/>
          </a:bodyPr>
          <a:lstStyle>
            <a:lvl1pPr marL="0" indent="0" algn="ctr">
              <a:buNone/>
              <a:defRPr sz="28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2569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ansition Slide 11">
    <p:bg>
      <p:bgPr>
        <a:solidFill>
          <a:schemeClr val="tx2"/>
        </a:solidFill>
        <a:effectLst/>
      </p:bgPr>
    </p:bg>
    <p:spTree>
      <p:nvGrpSpPr>
        <p:cNvPr id="1" name=""/>
        <p:cNvGrpSpPr/>
        <p:nvPr/>
      </p:nvGrpSpPr>
      <p:grpSpPr>
        <a:xfrm>
          <a:off x="0" y="0"/>
          <a:ext cx="0" cy="0"/>
          <a:chOff x="0" y="0"/>
          <a:chExt cx="0" cy="0"/>
        </a:xfrm>
      </p:grpSpPr>
      <p:sp>
        <p:nvSpPr>
          <p:cNvPr id="38" name="Title 1"/>
          <p:cNvSpPr>
            <a:spLocks noGrp="1"/>
          </p:cNvSpPr>
          <p:nvPr>
            <p:ph type="ctrTitle"/>
          </p:nvPr>
        </p:nvSpPr>
        <p:spPr>
          <a:xfrm>
            <a:off x="3287688" y="4074661"/>
            <a:ext cx="8434459"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39" name="Subtitle 2"/>
          <p:cNvSpPr>
            <a:spLocks noGrp="1"/>
          </p:cNvSpPr>
          <p:nvPr>
            <p:ph type="subTitle" idx="1"/>
          </p:nvPr>
        </p:nvSpPr>
        <p:spPr>
          <a:xfrm>
            <a:off x="3287688" y="5172813"/>
            <a:ext cx="8434459"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Freeform: Shape 11"/>
          <p:cNvSpPr/>
          <p:nvPr userDrawn="1"/>
        </p:nvSpPr>
        <p:spPr>
          <a:xfrm rot="5400000">
            <a:off x="-267349" y="4414555"/>
            <a:ext cx="1674590" cy="1139894"/>
          </a:xfrm>
          <a:custGeom>
            <a:avLst/>
            <a:gdLst>
              <a:gd name="connsiteX0" fmla="*/ 0 w 1674590"/>
              <a:gd name="connsiteY0" fmla="*/ 1139893 h 1139894"/>
              <a:gd name="connsiteX1" fmla="*/ 824542 w 1674590"/>
              <a:gd name="connsiteY1" fmla="*/ 0 h 1139894"/>
              <a:gd name="connsiteX2" fmla="*/ 1674590 w 1674590"/>
              <a:gd name="connsiteY2" fmla="*/ 1139894 h 1139894"/>
            </a:gdLst>
            <a:ahLst/>
            <a:cxnLst>
              <a:cxn ang="0">
                <a:pos x="connsiteX0" y="connsiteY0"/>
              </a:cxn>
              <a:cxn ang="0">
                <a:pos x="connsiteX1" y="connsiteY1"/>
              </a:cxn>
              <a:cxn ang="0">
                <a:pos x="connsiteX2" y="connsiteY2"/>
              </a:cxn>
            </a:cxnLst>
            <a:rect l="l" t="t" r="r" b="b"/>
            <a:pathLst>
              <a:path w="1674590" h="1139894">
                <a:moveTo>
                  <a:pt x="0" y="1139893"/>
                </a:moveTo>
                <a:lnTo>
                  <a:pt x="824542" y="0"/>
                </a:lnTo>
                <a:lnTo>
                  <a:pt x="1674590" y="11398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p:cNvSpPr>
            <a:spLocks noGrp="1"/>
          </p:cNvSpPr>
          <p:nvPr>
            <p:ph type="pic" sz="quarter" idx="13"/>
          </p:nvPr>
        </p:nvSpPr>
        <p:spPr>
          <a:xfrm>
            <a:off x="1" y="0"/>
            <a:ext cx="7806889" cy="4723331"/>
          </a:xfrm>
          <a:custGeom>
            <a:avLst/>
            <a:gdLst>
              <a:gd name="connsiteX0" fmla="*/ 0 w 7806889"/>
              <a:gd name="connsiteY0" fmla="*/ 0 h 4723331"/>
              <a:gd name="connsiteX1" fmla="*/ 7806889 w 7806889"/>
              <a:gd name="connsiteY1" fmla="*/ 0 h 4723331"/>
              <a:gd name="connsiteX2" fmla="*/ 1473016 w 7806889"/>
              <a:gd name="connsiteY2" fmla="*/ 4723331 h 4723331"/>
              <a:gd name="connsiteX3" fmla="*/ 0 w 7806889"/>
              <a:gd name="connsiteY3" fmla="*/ 3657825 h 4723331"/>
            </a:gdLst>
            <a:ahLst/>
            <a:cxnLst>
              <a:cxn ang="0">
                <a:pos x="connsiteX0" y="connsiteY0"/>
              </a:cxn>
              <a:cxn ang="0">
                <a:pos x="connsiteX1" y="connsiteY1"/>
              </a:cxn>
              <a:cxn ang="0">
                <a:pos x="connsiteX2" y="connsiteY2"/>
              </a:cxn>
              <a:cxn ang="0">
                <a:pos x="connsiteX3" y="connsiteY3"/>
              </a:cxn>
            </a:cxnLst>
            <a:rect l="l" t="t" r="r" b="b"/>
            <a:pathLst>
              <a:path w="7806889" h="4723331">
                <a:moveTo>
                  <a:pt x="0" y="0"/>
                </a:moveTo>
                <a:lnTo>
                  <a:pt x="7806889" y="0"/>
                </a:lnTo>
                <a:lnTo>
                  <a:pt x="1473016" y="4723331"/>
                </a:lnTo>
                <a:lnTo>
                  <a:pt x="0" y="3657825"/>
                </a:lnTo>
                <a:close/>
              </a:path>
            </a:pathLst>
          </a:custGeom>
        </p:spPr>
        <p:txBody>
          <a:bodyPr wrap="square">
            <a:noAutofit/>
          </a:bodyPr>
          <a:lstStyle/>
          <a:p>
            <a:endParaRPr lang="en-US" dirty="0"/>
          </a:p>
        </p:txBody>
      </p:sp>
      <p:sp>
        <p:nvSpPr>
          <p:cNvPr id="14" name="Freeform: Shape 13"/>
          <p:cNvSpPr/>
          <p:nvPr userDrawn="1"/>
        </p:nvSpPr>
        <p:spPr>
          <a:xfrm rot="10800000" flipV="1">
            <a:off x="0" y="5213253"/>
            <a:ext cx="3747554" cy="1644747"/>
          </a:xfrm>
          <a:custGeom>
            <a:avLst/>
            <a:gdLst>
              <a:gd name="connsiteX0" fmla="*/ 2273790 w 3747554"/>
              <a:gd name="connsiteY0" fmla="*/ 0 h 1644747"/>
              <a:gd name="connsiteX1" fmla="*/ 0 w 3747554"/>
              <a:gd name="connsiteY1" fmla="*/ 1644747 h 1644747"/>
              <a:gd name="connsiteX2" fmla="*/ 3747554 w 3747554"/>
              <a:gd name="connsiteY2" fmla="*/ 1644747 h 1644747"/>
              <a:gd name="connsiteX3" fmla="*/ 3747554 w 3747554"/>
              <a:gd name="connsiteY3" fmla="*/ 1099025 h 1644747"/>
            </a:gdLst>
            <a:ahLst/>
            <a:cxnLst>
              <a:cxn ang="0">
                <a:pos x="connsiteX0" y="connsiteY0"/>
              </a:cxn>
              <a:cxn ang="0">
                <a:pos x="connsiteX1" y="connsiteY1"/>
              </a:cxn>
              <a:cxn ang="0">
                <a:pos x="connsiteX2" y="connsiteY2"/>
              </a:cxn>
              <a:cxn ang="0">
                <a:pos x="connsiteX3" y="connsiteY3"/>
              </a:cxn>
            </a:cxnLst>
            <a:rect l="l" t="t" r="r" b="b"/>
            <a:pathLst>
              <a:path w="3747554" h="1644747">
                <a:moveTo>
                  <a:pt x="2273790" y="0"/>
                </a:moveTo>
                <a:lnTo>
                  <a:pt x="0" y="1644747"/>
                </a:lnTo>
                <a:lnTo>
                  <a:pt x="3747554" y="1644747"/>
                </a:lnTo>
                <a:lnTo>
                  <a:pt x="3747554" y="109902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ate Placeholder 3"/>
          <p:cNvSpPr>
            <a:spLocks noGrp="1"/>
          </p:cNvSpPr>
          <p:nvPr>
            <p:ph type="dt" sz="half" idx="11"/>
          </p:nvPr>
        </p:nvSpPr>
        <p:spPr>
          <a:xfrm>
            <a:off x="569946" y="6356349"/>
            <a:ext cx="1931877" cy="365125"/>
          </a:xfrm>
          <a:prstGeom prst="rect">
            <a:avLst/>
          </a:prstGeom>
        </p:spPr>
        <p:txBody>
          <a:bodyPr lIns="0" rIns="0"/>
          <a:lstStyle>
            <a:lvl1pPr algn="ctr">
              <a:defRPr>
                <a:solidFill>
                  <a:schemeClr val="bg2">
                    <a:lumMod val="50000"/>
                  </a:schemeClr>
                </a:solidFill>
              </a:defRPr>
            </a:lvl1pPr>
          </a:lstStyle>
          <a:p>
            <a:r>
              <a:rPr lang="en-US" dirty="0"/>
              <a:t>Your Date Here</a:t>
            </a:r>
          </a:p>
        </p:txBody>
      </p:sp>
      <p:sp>
        <p:nvSpPr>
          <p:cNvPr id="41" name="Footer Placeholder 4"/>
          <p:cNvSpPr>
            <a:spLocks noGrp="1"/>
          </p:cNvSpPr>
          <p:nvPr>
            <p:ph type="ftr" sz="quarter" idx="12"/>
          </p:nvPr>
        </p:nvSpPr>
        <p:spPr>
          <a:xfrm>
            <a:off x="3747555" y="6356350"/>
            <a:ext cx="5647713" cy="365125"/>
          </a:xfrm>
          <a:prstGeom prst="rect">
            <a:avLst/>
          </a:prstGeom>
        </p:spPr>
        <p:txBody>
          <a:bodyPr/>
          <a:lstStyle>
            <a:lvl1pPr algn="l">
              <a:defRPr cap="none" baseline="0">
                <a:solidFill>
                  <a:schemeClr val="bg2">
                    <a:lumMod val="75000"/>
                  </a:schemeClr>
                </a:solidFill>
              </a:defRPr>
            </a:lvl1pPr>
          </a:lstStyle>
          <a:p>
            <a:r>
              <a:rPr lang="en-US" dirty="0"/>
              <a:t>Your Footer Here</a:t>
            </a:r>
          </a:p>
        </p:txBody>
      </p:sp>
      <p:sp>
        <p:nvSpPr>
          <p:cNvPr id="17" name="Slide Number Placeholder 5"/>
          <p:cNvSpPr>
            <a:spLocks noGrp="1"/>
          </p:cNvSpPr>
          <p:nvPr>
            <p:ph type="sldNum" sz="quarter" idx="15"/>
          </p:nvPr>
        </p:nvSpPr>
        <p:spPr>
          <a:xfrm>
            <a:off x="10856835" y="6356350"/>
            <a:ext cx="865312" cy="365125"/>
          </a:xfrm>
          <a:prstGeom prst="rect">
            <a:avLst/>
          </a:prstGeom>
        </p:spPr>
        <p:txBody>
          <a:bodyPr/>
          <a:lstStyle>
            <a:lvl1pPr>
              <a:defRPr>
                <a:solidFill>
                  <a:schemeClr val="bg2">
                    <a:lumMod val="75000"/>
                  </a:schemeClr>
                </a:solidFill>
              </a:defRPr>
            </a:lvl1pPr>
          </a:lstStyle>
          <a:p>
            <a:fld id="{FC1CF07D-8B3F-4D32-B059-0039CEA46DB1}" type="slidenum">
              <a:rPr lang="en-US" smtClean="0"/>
              <a:pPr/>
              <a:t>‹#›</a:t>
            </a:fld>
            <a:endParaRPr lang="en-US" dirty="0"/>
          </a:p>
        </p:txBody>
      </p:sp>
    </p:spTree>
    <p:extLst>
      <p:ext uri="{BB962C8B-B14F-4D97-AF65-F5344CB8AC3E}">
        <p14:creationId xmlns:p14="http://schemas.microsoft.com/office/powerpoint/2010/main" val="1993629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lIns="0">
            <a:normAutofit/>
          </a:bodyPr>
          <a:lstStyle>
            <a:lvl1pPr>
              <a:spcAft>
                <a:spcPts val="1200"/>
              </a:spcAft>
              <a:defRPr sz="4000">
                <a:solidFill>
                  <a:schemeClr val="accent3"/>
                </a:solidFill>
                <a:latin typeface="+mj-lt"/>
              </a:defRPr>
            </a:lvl1pPr>
            <a:lvl2pPr>
              <a:spcAft>
                <a:spcPts val="1200"/>
              </a:spcAft>
              <a:defRPr sz="3600">
                <a:solidFill>
                  <a:schemeClr val="accent3"/>
                </a:solidFill>
                <a:latin typeface="+mj-lt"/>
              </a:defRPr>
            </a:lvl2pPr>
            <a:lvl3pPr>
              <a:spcAft>
                <a:spcPts val="1200"/>
              </a:spcAft>
              <a:defRPr sz="3200">
                <a:solidFill>
                  <a:schemeClr val="accent3"/>
                </a:solidFill>
                <a:latin typeface="+mj-lt"/>
              </a:defRPr>
            </a:lvl3pPr>
            <a:lvl4pPr>
              <a:spcAft>
                <a:spcPts val="1200"/>
              </a:spcAft>
              <a:defRPr sz="2800">
                <a:solidFill>
                  <a:schemeClr val="accent3"/>
                </a:solidFill>
                <a:latin typeface="+mj-lt"/>
              </a:defRPr>
            </a:lvl4pPr>
            <a:lvl5pPr>
              <a:spcAft>
                <a:spcPts val="1200"/>
              </a:spcAft>
              <a:defRPr sz="28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FA2776F2-1831-4C9F-BB3A-A801ECE0A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C4923071-C838-4EAC-9BDB-A1805EE177A8}"/>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229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8" name="Picture 1">
            <a:extLst>
              <a:ext uri="{FF2B5EF4-FFF2-40B4-BE49-F238E27FC236}">
                <a16:creationId xmlns:a16="http://schemas.microsoft.com/office/drawing/2014/main" id="{25091B35-6A57-4375-8DAA-9787C0559D1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7DD1E1BF-F6D2-4245-BD38-137E132631F7}"/>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6886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Description">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ext Placeholder 8"/>
          <p:cNvSpPr>
            <a:spLocks noGrp="1"/>
          </p:cNvSpPr>
          <p:nvPr>
            <p:ph type="body" sz="quarter" idx="13" hasCustomPrompt="1"/>
          </p:nvPr>
        </p:nvSpPr>
        <p:spPr>
          <a:xfrm>
            <a:off x="838200" y="5589240"/>
            <a:ext cx="10515600" cy="626368"/>
          </a:xfrm>
          <a:prstGeom prst="rect">
            <a:avLst/>
          </a:prstGeom>
        </p:spPr>
        <p:txBody>
          <a:bodyPr anchor="b"/>
          <a:lstStyle>
            <a:lvl1pPr>
              <a:defRPr>
                <a:solidFill>
                  <a:schemeClr val="accent1"/>
                </a:solidFill>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Insert a short description here</a:t>
            </a:r>
          </a:p>
        </p:txBody>
      </p:sp>
      <p:pic>
        <p:nvPicPr>
          <p:cNvPr id="9" name="Picture 1">
            <a:extLst>
              <a:ext uri="{FF2B5EF4-FFF2-40B4-BE49-F238E27FC236}">
                <a16:creationId xmlns:a16="http://schemas.microsoft.com/office/drawing/2014/main" id="{242613BC-04CB-454A-84A5-62BE641740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BA145323-A558-460B-A0C0-5973B8604F9F}"/>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379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2 Columns">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tx2"/>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bg2">
                    <a:lumMod val="7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bg2">
                    <a:lumMod val="7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accent2"/>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
          </p:nvPr>
        </p:nvSpPr>
        <p:spPr>
          <a:xfrm>
            <a:off x="838200"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p:nvPr>
        </p:nvSpPr>
        <p:spPr>
          <a:xfrm>
            <a:off x="6312024" y="1825625"/>
            <a:ext cx="5041776" cy="4351338"/>
          </a:xfrm>
          <a:prstGeom prst="rect">
            <a:avLst/>
          </a:prstGeom>
        </p:spPr>
        <p:txBody>
          <a:bodyPr vert="horz" lIns="0" tIns="45720" rIns="91440" bIns="45720" rtlCol="0">
            <a:normAutofit/>
          </a:bodyPr>
          <a:lstStyle>
            <a:lvl1pPr>
              <a:spcAft>
                <a:spcPts val="1800"/>
              </a:spcAft>
              <a:defRPr lang="en-US" sz="3200">
                <a:solidFill>
                  <a:schemeClr val="accent3"/>
                </a:solidFill>
                <a:latin typeface="+mj-lt"/>
              </a:defRPr>
            </a:lvl1pPr>
            <a:lvl2pPr>
              <a:spcAft>
                <a:spcPts val="1800"/>
              </a:spcAft>
              <a:defRPr lang="en-US" sz="2800">
                <a:solidFill>
                  <a:schemeClr val="accent3"/>
                </a:solidFill>
                <a:latin typeface="+mj-lt"/>
              </a:defRPr>
            </a:lvl2pPr>
            <a:lvl3pPr>
              <a:spcAft>
                <a:spcPts val="1800"/>
              </a:spcAft>
              <a:defRPr lang="en-US" sz="2400">
                <a:solidFill>
                  <a:schemeClr val="accent3"/>
                </a:solidFill>
                <a:latin typeface="+mj-lt"/>
              </a:defRPr>
            </a:lvl3pPr>
            <a:lvl4pPr>
              <a:spcAft>
                <a:spcPts val="1800"/>
              </a:spcAft>
              <a:defRPr lang="en-US" sz="2000">
                <a:solidFill>
                  <a:schemeClr val="accent3"/>
                </a:solidFill>
                <a:latin typeface="+mj-lt"/>
              </a:defRPr>
            </a:lvl4pPr>
            <a:lvl5pPr>
              <a:spcAft>
                <a:spcPts val="1800"/>
              </a:spcAft>
              <a:defRPr lang="en-US" sz="2000">
                <a:solidFill>
                  <a:schemeClr val="accent3"/>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
            <a:extLst>
              <a:ext uri="{FF2B5EF4-FFF2-40B4-BE49-F238E27FC236}">
                <a16:creationId xmlns:a16="http://schemas.microsoft.com/office/drawing/2014/main" id="{CDB829BB-7FE9-4A13-A27F-802E81DE762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A391B8CE-6299-470E-9C78-B136FFC4C21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8318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 Dark">
    <p:bg>
      <p:bgPr>
        <a:solidFill>
          <a:schemeClr val="tx2"/>
        </a:soli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bg1"/>
                </a:solidFill>
                <a:latin typeface="+mn-lt"/>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lIns="0">
            <a:normAutofit/>
          </a:bodyPr>
          <a:lstStyle>
            <a:lvl1pPr>
              <a:spcAft>
                <a:spcPts val="1200"/>
              </a:spcAft>
              <a:defRPr sz="4000">
                <a:solidFill>
                  <a:schemeClr val="bg1"/>
                </a:solidFill>
                <a:latin typeface="+mj-lt"/>
              </a:defRPr>
            </a:lvl1pPr>
            <a:lvl2pPr>
              <a:spcAft>
                <a:spcPts val="1200"/>
              </a:spcAft>
              <a:defRPr sz="3600">
                <a:solidFill>
                  <a:schemeClr val="bg1"/>
                </a:solidFill>
                <a:latin typeface="+mj-lt"/>
              </a:defRPr>
            </a:lvl2pPr>
            <a:lvl3pPr>
              <a:spcAft>
                <a:spcPts val="1200"/>
              </a:spcAft>
              <a:defRPr sz="3200">
                <a:solidFill>
                  <a:schemeClr val="bg1"/>
                </a:solidFill>
                <a:latin typeface="+mj-lt"/>
              </a:defRPr>
            </a:lvl3pPr>
            <a:lvl4pPr>
              <a:spcAft>
                <a:spcPts val="1200"/>
              </a:spcAft>
              <a:defRPr sz="2800">
                <a:solidFill>
                  <a:schemeClr val="bg1"/>
                </a:solidFill>
                <a:latin typeface="+mj-lt"/>
              </a:defRPr>
            </a:lvl4pPr>
            <a:lvl5pPr>
              <a:spcAft>
                <a:spcPts val="1200"/>
              </a:spcAft>
              <a:defRPr sz="2800">
                <a:solidFill>
                  <a:schemeClr val="bg1"/>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C5560DE8-F22A-47B5-B36C-ED4BF24767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0553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Dark">
    <p:bg>
      <p:bgPr>
        <a:solidFill>
          <a:schemeClr val="tx2"/>
        </a:solidFill>
        <a:effectLst/>
      </p:bgPr>
    </p:bg>
    <p:spTree>
      <p:nvGrpSpPr>
        <p:cNvPr id="1" name=""/>
        <p:cNvGrpSpPr/>
        <p:nvPr/>
      </p:nvGrpSpPr>
      <p:grpSpPr>
        <a:xfrm>
          <a:off x="0" y="0"/>
          <a:ext cx="0" cy="0"/>
          <a:chOff x="0" y="0"/>
          <a:chExt cx="0" cy="0"/>
        </a:xfrm>
      </p:grpSpPr>
      <p:cxnSp>
        <p:nvCxnSpPr>
          <p:cNvPr id="15" name="Straight Connector 14"/>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60337"/>
            <a:ext cx="9578280" cy="1325563"/>
          </a:xfrm>
          <a:prstGeom prst="rect">
            <a:avLst/>
          </a:prstGeom>
        </p:spPr>
        <p:txBody>
          <a:bodyPr lIns="0"/>
          <a:lstStyle>
            <a:lvl1pPr>
              <a:defRPr b="1">
                <a:solidFill>
                  <a:schemeClr val="bg1"/>
                </a:solidFill>
                <a:latin typeface="+mn-lt"/>
              </a:defRPr>
            </a:lvl1pPr>
          </a:lstStyle>
          <a:p>
            <a:r>
              <a:rPr lang="en-US"/>
              <a:t>Click to edit Master title style</a:t>
            </a:r>
          </a:p>
        </p:txBody>
      </p:sp>
      <p:sp>
        <p:nvSpPr>
          <p:cNvPr id="4"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3" name="Straight Connector 12"/>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5763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 Dark">
    <p:bg>
      <p:bgPr>
        <a:solidFill>
          <a:schemeClr val="tx2"/>
        </a:solidFill>
        <a:effectLst/>
      </p:bgPr>
    </p:bg>
    <p:spTree>
      <p:nvGrpSpPr>
        <p:cNvPr id="1" name=""/>
        <p:cNvGrpSpPr/>
        <p:nvPr/>
      </p:nvGrpSpPr>
      <p:grpSpPr>
        <a:xfrm>
          <a:off x="0" y="0"/>
          <a:ext cx="0" cy="0"/>
          <a:chOff x="0" y="0"/>
          <a:chExt cx="0" cy="0"/>
        </a:xfrm>
      </p:grpSpPr>
      <p:sp>
        <p:nvSpPr>
          <p:cNvPr id="9" name="Freeform: Shape 8"/>
          <p:cNvSpPr/>
          <p:nvPr userDrawn="1"/>
        </p:nvSpPr>
        <p:spPr>
          <a:xfrm>
            <a:off x="0" y="1"/>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p:cNvSpPr>
            <a:spLocks noGrp="1"/>
          </p:cNvSpPr>
          <p:nvPr>
            <p:ph idx="1" hasCustomPrompt="1"/>
          </p:nvPr>
        </p:nvSpPr>
        <p:spPr>
          <a:xfrm>
            <a:off x="838200" y="2036486"/>
            <a:ext cx="10515600" cy="3379551"/>
          </a:xfrm>
          <a:prstGeom prst="rect">
            <a:avLst/>
          </a:prstGeom>
        </p:spPr>
        <p:txBody>
          <a:bodyPr lIns="0" tIns="274320" rIns="0" bIns="0" anchor="ctr">
            <a:normAutofit/>
          </a:bodyPr>
          <a:lstStyle>
            <a:lvl1pPr marL="0" indent="0" algn="r">
              <a:spcBef>
                <a:spcPts val="1200"/>
              </a:spcBef>
              <a:buNone/>
              <a:defRPr sz="7200">
                <a:solidFill>
                  <a:schemeClr val="bg1"/>
                </a:solidFill>
                <a:latin typeface="+mn-lt"/>
                <a:ea typeface="Roboto" panose="02000000000000000000" pitchFamily="2" charset="0"/>
              </a:defRPr>
            </a:lvl1pPr>
            <a:lvl2pPr marL="457200" indent="0" algn="ctr">
              <a:spcBef>
                <a:spcPts val="1200"/>
              </a:spcBef>
              <a:buNone/>
              <a:defRPr sz="2800">
                <a:solidFill>
                  <a:schemeClr val="bg1"/>
                </a:solidFill>
                <a:latin typeface="Roboto" panose="02000000000000000000" pitchFamily="2" charset="0"/>
                <a:ea typeface="Roboto" panose="02000000000000000000" pitchFamily="2" charset="0"/>
              </a:defRPr>
            </a:lvl2pPr>
            <a:lvl3pPr marL="914400" indent="0" algn="ctr">
              <a:spcBef>
                <a:spcPts val="1200"/>
              </a:spcBef>
              <a:buNone/>
              <a:defRPr sz="2400">
                <a:solidFill>
                  <a:schemeClr val="bg1"/>
                </a:solidFill>
                <a:latin typeface="Roboto" panose="02000000000000000000" pitchFamily="2" charset="0"/>
                <a:ea typeface="Roboto" panose="02000000000000000000" pitchFamily="2" charset="0"/>
              </a:defRPr>
            </a:lvl3pPr>
            <a:lvl4pPr marL="1371600" indent="0" algn="ctr">
              <a:spcBef>
                <a:spcPts val="1200"/>
              </a:spcBef>
              <a:buNone/>
              <a:defRPr sz="2000">
                <a:solidFill>
                  <a:schemeClr val="bg1"/>
                </a:solidFill>
                <a:latin typeface="Roboto" panose="02000000000000000000" pitchFamily="2" charset="0"/>
                <a:ea typeface="Roboto" panose="02000000000000000000" pitchFamily="2" charset="0"/>
              </a:defRPr>
            </a:lvl4pPr>
            <a:lvl5pPr marL="1828800" indent="0" algn="ctr">
              <a:spcBef>
                <a:spcPts val="1200"/>
              </a:spcBef>
              <a:buNone/>
              <a:defRPr sz="2000">
                <a:solidFill>
                  <a:schemeClr val="bg1"/>
                </a:solidFill>
                <a:latin typeface="Roboto" panose="02000000000000000000" pitchFamily="2" charset="0"/>
                <a:ea typeface="Roboto" panose="02000000000000000000" pitchFamily="2" charset="0"/>
              </a:defRPr>
            </a:lvl5pPr>
          </a:lstStyle>
          <a:p>
            <a:pPr lvl="0"/>
            <a:r>
              <a:rPr lang="en-US"/>
              <a:t>Your Quote Goes Here</a:t>
            </a:r>
          </a:p>
        </p:txBody>
      </p:sp>
      <p:sp>
        <p:nvSpPr>
          <p:cNvPr id="7" name="Text Placeholder 8"/>
          <p:cNvSpPr>
            <a:spLocks noGrp="1"/>
          </p:cNvSpPr>
          <p:nvPr>
            <p:ph type="body" sz="quarter" idx="13" hasCustomPrompt="1"/>
          </p:nvPr>
        </p:nvSpPr>
        <p:spPr>
          <a:xfrm>
            <a:off x="838200" y="5416037"/>
            <a:ext cx="10515599" cy="504849"/>
          </a:xfrm>
          <a:prstGeom prst="rect">
            <a:avLst/>
          </a:prstGeom>
        </p:spPr>
        <p:txBody>
          <a:bodyPr anchor="b"/>
          <a:lstStyle>
            <a:lvl1pPr marL="0" indent="0" algn="r">
              <a:buNone/>
              <a:defRPr i="1">
                <a:solidFill>
                  <a:schemeClr val="tx1">
                    <a:lumMod val="50000"/>
                    <a:lumOff val="50000"/>
                  </a:schemeClr>
                </a:solidFill>
              </a:defRPr>
            </a:lvl1pPr>
          </a:lstStyle>
          <a:p>
            <a:pPr lvl="0"/>
            <a:r>
              <a:rPr lang="en-US"/>
              <a:t>Author</a:t>
            </a:r>
          </a:p>
        </p:txBody>
      </p:sp>
      <p:sp>
        <p:nvSpPr>
          <p:cNvPr id="14" name="Freeform: Shape 13"/>
          <p:cNvSpPr/>
          <p:nvPr userDrawn="1"/>
        </p:nvSpPr>
        <p:spPr>
          <a:xfrm>
            <a:off x="8820597" y="548680"/>
            <a:ext cx="2533203" cy="1745300"/>
          </a:xfrm>
          <a:custGeom>
            <a:avLst/>
            <a:gdLst>
              <a:gd name="connsiteX0" fmla="*/ 850180 w 1028774"/>
              <a:gd name="connsiteY0" fmla="*/ 0 h 708794"/>
              <a:gd name="connsiteX1" fmla="*/ 958081 w 1028774"/>
              <a:gd name="connsiteY1" fmla="*/ 89297 h 708794"/>
              <a:gd name="connsiteX2" fmla="*/ 820415 w 1028774"/>
              <a:gd name="connsiteY2" fmla="*/ 319981 h 708794"/>
              <a:gd name="connsiteX3" fmla="*/ 1028774 w 1028774"/>
              <a:gd name="connsiteY3" fmla="*/ 319981 h 708794"/>
              <a:gd name="connsiteX4" fmla="*/ 1028774 w 1028774"/>
              <a:gd name="connsiteY4" fmla="*/ 708794 h 708794"/>
              <a:gd name="connsiteX5" fmla="*/ 545083 w 1028774"/>
              <a:gd name="connsiteY5" fmla="*/ 708794 h 708794"/>
              <a:gd name="connsiteX6" fmla="*/ 545083 w 1028774"/>
              <a:gd name="connsiteY6" fmla="*/ 442764 h 708794"/>
              <a:gd name="connsiteX7" fmla="*/ 850180 w 1028774"/>
              <a:gd name="connsiteY7" fmla="*/ 0 h 708794"/>
              <a:gd name="connsiteX8" fmla="*/ 303731 w 1028774"/>
              <a:gd name="connsiteY8" fmla="*/ 0 h 708794"/>
              <a:gd name="connsiteX9" fmla="*/ 411137 w 1028774"/>
              <a:gd name="connsiteY9" fmla="*/ 89297 h 708794"/>
              <a:gd name="connsiteX10" fmla="*/ 275332 w 1028774"/>
              <a:gd name="connsiteY10" fmla="*/ 319981 h 708794"/>
              <a:gd name="connsiteX11" fmla="*/ 483691 w 1028774"/>
              <a:gd name="connsiteY11" fmla="*/ 319981 h 708794"/>
              <a:gd name="connsiteX12" fmla="*/ 483691 w 1028774"/>
              <a:gd name="connsiteY12" fmla="*/ 708794 h 708794"/>
              <a:gd name="connsiteX13" fmla="*/ 0 w 1028774"/>
              <a:gd name="connsiteY13" fmla="*/ 708794 h 708794"/>
              <a:gd name="connsiteX14" fmla="*/ 0 w 1028774"/>
              <a:gd name="connsiteY14" fmla="*/ 442764 h 708794"/>
              <a:gd name="connsiteX15" fmla="*/ 303731 w 1028774"/>
              <a:gd name="connsiteY15" fmla="*/ 0 h 70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28774" h="708794">
                <a:moveTo>
                  <a:pt x="850180" y="0"/>
                </a:moveTo>
                <a:lnTo>
                  <a:pt x="958081" y="89297"/>
                </a:lnTo>
                <a:cubicBezTo>
                  <a:pt x="873745" y="173633"/>
                  <a:pt x="827856" y="250527"/>
                  <a:pt x="820415" y="319981"/>
                </a:cubicBezTo>
                <a:lnTo>
                  <a:pt x="1028774" y="319981"/>
                </a:lnTo>
                <a:lnTo>
                  <a:pt x="1028774" y="708794"/>
                </a:lnTo>
                <a:lnTo>
                  <a:pt x="545083" y="708794"/>
                </a:lnTo>
                <a:lnTo>
                  <a:pt x="545083" y="442764"/>
                </a:lnTo>
                <a:cubicBezTo>
                  <a:pt x="545083" y="281533"/>
                  <a:pt x="646782" y="133945"/>
                  <a:pt x="850180" y="0"/>
                </a:cubicBezTo>
                <a:close/>
                <a:moveTo>
                  <a:pt x="303731" y="0"/>
                </a:moveTo>
                <a:lnTo>
                  <a:pt x="411137" y="89297"/>
                </a:lnTo>
                <a:cubicBezTo>
                  <a:pt x="327945" y="173633"/>
                  <a:pt x="282676" y="250527"/>
                  <a:pt x="275332" y="319981"/>
                </a:cubicBezTo>
                <a:lnTo>
                  <a:pt x="483691" y="319981"/>
                </a:lnTo>
                <a:lnTo>
                  <a:pt x="483691" y="708794"/>
                </a:lnTo>
                <a:lnTo>
                  <a:pt x="0" y="708794"/>
                </a:lnTo>
                <a:lnTo>
                  <a:pt x="0" y="442764"/>
                </a:lnTo>
                <a:cubicBezTo>
                  <a:pt x="0" y="281533"/>
                  <a:pt x="101244" y="133945"/>
                  <a:pt x="3037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15"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16"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17" name="Straight Connector 16"/>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624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 Dark">
    <p:bg>
      <p:bgPr>
        <a:solidFill>
          <a:schemeClr val="tx2"/>
        </a:solidFill>
        <a:effectLst/>
      </p:bgPr>
    </p:bg>
    <p:spTree>
      <p:nvGrpSpPr>
        <p:cNvPr id="1" name=""/>
        <p:cNvGrpSpPr/>
        <p:nvPr/>
      </p:nvGrpSpPr>
      <p:grpSpPr>
        <a:xfrm>
          <a:off x="0" y="0"/>
          <a:ext cx="0" cy="0"/>
          <a:chOff x="0" y="0"/>
          <a:chExt cx="0" cy="0"/>
        </a:xfrm>
      </p:grpSpPr>
      <p:sp>
        <p:nvSpPr>
          <p:cNvPr id="12" name="Freeform: Shape 11"/>
          <p:cNvSpPr/>
          <p:nvPr userDrawn="1"/>
        </p:nvSpPr>
        <p:spPr>
          <a:xfrm>
            <a:off x="0" y="1"/>
            <a:ext cx="9962166" cy="4723331"/>
          </a:xfrm>
          <a:custGeom>
            <a:avLst/>
            <a:gdLst>
              <a:gd name="connsiteX0" fmla="*/ 0 w 9962166"/>
              <a:gd name="connsiteY0" fmla="*/ 0 h 4723331"/>
              <a:gd name="connsiteX1" fmla="*/ 9962166 w 9962166"/>
              <a:gd name="connsiteY1" fmla="*/ 0 h 4723331"/>
              <a:gd name="connsiteX2" fmla="*/ 3628293 w 9962166"/>
              <a:gd name="connsiteY2" fmla="*/ 4723331 h 4723331"/>
              <a:gd name="connsiteX3" fmla="*/ 0 w 9962166"/>
              <a:gd name="connsiteY3" fmla="*/ 2098805 h 4723331"/>
            </a:gdLst>
            <a:ahLst/>
            <a:cxnLst>
              <a:cxn ang="0">
                <a:pos x="connsiteX0" y="connsiteY0"/>
              </a:cxn>
              <a:cxn ang="0">
                <a:pos x="connsiteX1" y="connsiteY1"/>
              </a:cxn>
              <a:cxn ang="0">
                <a:pos x="connsiteX2" y="connsiteY2"/>
              </a:cxn>
              <a:cxn ang="0">
                <a:pos x="connsiteX3" y="connsiteY3"/>
              </a:cxn>
            </a:cxnLst>
            <a:rect l="l" t="t" r="r" b="b"/>
            <a:pathLst>
              <a:path w="9962166" h="4723331">
                <a:moveTo>
                  <a:pt x="0" y="0"/>
                </a:moveTo>
                <a:lnTo>
                  <a:pt x="9962166" y="0"/>
                </a:lnTo>
                <a:lnTo>
                  <a:pt x="3628293" y="4723331"/>
                </a:lnTo>
                <a:lnTo>
                  <a:pt x="0" y="2098805"/>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p:cNvSpPr/>
          <p:nvPr userDrawn="1"/>
        </p:nvSpPr>
        <p:spPr>
          <a:xfrm rot="5400000">
            <a:off x="-487322" y="3075509"/>
            <a:ext cx="4269815" cy="3295170"/>
          </a:xfrm>
          <a:custGeom>
            <a:avLst/>
            <a:gdLst>
              <a:gd name="connsiteX0" fmla="*/ 0 w 4269815"/>
              <a:gd name="connsiteY0" fmla="*/ 3295170 h 3295170"/>
              <a:gd name="connsiteX1" fmla="*/ 2383562 w 4269815"/>
              <a:gd name="connsiteY1" fmla="*/ 0 h 3295170"/>
              <a:gd name="connsiteX2" fmla="*/ 4269815 w 4269815"/>
              <a:gd name="connsiteY2" fmla="*/ 2529419 h 3295170"/>
              <a:gd name="connsiteX3" fmla="*/ 4269815 w 4269815"/>
              <a:gd name="connsiteY3" fmla="*/ 3295170 h 3295170"/>
            </a:gdLst>
            <a:ahLst/>
            <a:cxnLst>
              <a:cxn ang="0">
                <a:pos x="connsiteX0" y="connsiteY0"/>
              </a:cxn>
              <a:cxn ang="0">
                <a:pos x="connsiteX1" y="connsiteY1"/>
              </a:cxn>
              <a:cxn ang="0">
                <a:pos x="connsiteX2" y="connsiteY2"/>
              </a:cxn>
              <a:cxn ang="0">
                <a:pos x="connsiteX3" y="connsiteY3"/>
              </a:cxn>
            </a:cxnLst>
            <a:rect l="l" t="t" r="r" b="b"/>
            <a:pathLst>
              <a:path w="4269815" h="3295170">
                <a:moveTo>
                  <a:pt x="0" y="3295170"/>
                </a:moveTo>
                <a:lnTo>
                  <a:pt x="2383562" y="0"/>
                </a:lnTo>
                <a:lnTo>
                  <a:pt x="4269815" y="2529419"/>
                </a:lnTo>
                <a:lnTo>
                  <a:pt x="4269815" y="3295170"/>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p:cNvSpPr/>
          <p:nvPr userDrawn="1"/>
        </p:nvSpPr>
        <p:spPr>
          <a:xfrm rot="10800000" flipV="1">
            <a:off x="1423477" y="5213253"/>
            <a:ext cx="4479354" cy="1644747"/>
          </a:xfrm>
          <a:custGeom>
            <a:avLst/>
            <a:gdLst>
              <a:gd name="connsiteX0" fmla="*/ 2273790 w 4479354"/>
              <a:gd name="connsiteY0" fmla="*/ 0 h 1644747"/>
              <a:gd name="connsiteX1" fmla="*/ 0 w 4479354"/>
              <a:gd name="connsiteY1" fmla="*/ 1644747 h 1644747"/>
              <a:gd name="connsiteX2" fmla="*/ 4479354 w 4479354"/>
              <a:gd name="connsiteY2" fmla="*/ 1644747 h 1644747"/>
            </a:gdLst>
            <a:ahLst/>
            <a:cxnLst>
              <a:cxn ang="0">
                <a:pos x="connsiteX0" y="connsiteY0"/>
              </a:cxn>
              <a:cxn ang="0">
                <a:pos x="connsiteX1" y="connsiteY1"/>
              </a:cxn>
              <a:cxn ang="0">
                <a:pos x="connsiteX2" y="connsiteY2"/>
              </a:cxn>
            </a:cxnLst>
            <a:rect l="l" t="t" r="r" b="b"/>
            <a:pathLst>
              <a:path w="4479354" h="1644747">
                <a:moveTo>
                  <a:pt x="2273790" y="0"/>
                </a:moveTo>
                <a:lnTo>
                  <a:pt x="0" y="1644747"/>
                </a:lnTo>
                <a:lnTo>
                  <a:pt x="4479354" y="1644747"/>
                </a:lnTo>
                <a:close/>
              </a:path>
            </a:pathLst>
          </a:custGeom>
          <a:solidFill>
            <a:schemeClr val="bg1">
              <a:lumMod val="95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2511525" y="2580"/>
            <a:ext cx="7168950" cy="5244513"/>
          </a:xfrm>
          <a:prstGeom prst="rect">
            <a:avLst/>
          </a:prstGeom>
          <a:noFill/>
        </p:spPr>
        <p:txBody>
          <a:bodyPr vert="horz" wrap="none" lIns="91440" tIns="45720" rIns="91440" bIns="45720" rtlCol="0" anchor="ctr">
            <a:spAutoFit/>
          </a:bodyPr>
          <a:lstStyle>
            <a:lvl1pPr>
              <a:defRPr lang="en-US" sz="37200" b="1">
                <a:solidFill>
                  <a:schemeClr val="bg1"/>
                </a:solidFill>
                <a:latin typeface="+mn-lt"/>
                <a:ea typeface="+mn-ea"/>
                <a:cs typeface="+mn-cs"/>
              </a:defRPr>
            </a:lvl1pPr>
          </a:lstStyle>
          <a:p>
            <a:pPr marL="0" lvl="0" algn="ctr" defTabSz="914354"/>
            <a:r>
              <a:rPr lang="en-US"/>
              <a:t>BIG</a:t>
            </a:r>
          </a:p>
        </p:txBody>
      </p:sp>
      <p:sp>
        <p:nvSpPr>
          <p:cNvPr id="10" name="Text Placeholder 2"/>
          <p:cNvSpPr>
            <a:spLocks noGrp="1"/>
          </p:cNvSpPr>
          <p:nvPr>
            <p:ph type="body" idx="1"/>
          </p:nvPr>
        </p:nvSpPr>
        <p:spPr>
          <a:xfrm>
            <a:off x="2809875" y="5565922"/>
            <a:ext cx="6572251" cy="790428"/>
          </a:xfrm>
          <a:prstGeom prst="rect">
            <a:avLst/>
          </a:prstGeom>
        </p:spPr>
        <p:txBody>
          <a:bodyPr/>
          <a:lstStyle>
            <a:lvl1pPr marL="0" indent="0" algn="ctr">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 Placeholder 4"/>
          <p:cNvSpPr>
            <a:spLocks noGrp="1"/>
          </p:cNvSpPr>
          <p:nvPr>
            <p:ph type="body" sz="quarter" idx="13" hasCustomPrompt="1"/>
          </p:nvPr>
        </p:nvSpPr>
        <p:spPr>
          <a:xfrm>
            <a:off x="4032250" y="4381100"/>
            <a:ext cx="4127500" cy="977900"/>
          </a:xfrm>
          <a:prstGeom prst="rect">
            <a:avLst/>
          </a:prstGeom>
        </p:spPr>
        <p:txBody>
          <a:bodyPr>
            <a:noAutofit/>
          </a:bodyPr>
          <a:lstStyle>
            <a:lvl1pPr marL="0" indent="0" algn="ctr">
              <a:buNone/>
              <a:defRPr sz="5400" b="1">
                <a:solidFill>
                  <a:schemeClr val="accent1"/>
                </a:solidFill>
              </a:defRPr>
            </a:lvl1pPr>
            <a:lvl2pPr marL="457200" indent="0" algn="ctr">
              <a:buNone/>
              <a:defRPr sz="4800" b="1">
                <a:solidFill>
                  <a:schemeClr val="accent3"/>
                </a:solidFill>
              </a:defRPr>
            </a:lvl2pPr>
            <a:lvl3pPr marL="914400" indent="0" algn="ctr">
              <a:buNone/>
              <a:defRPr sz="4400" b="1">
                <a:solidFill>
                  <a:schemeClr val="accent3"/>
                </a:solidFill>
              </a:defRPr>
            </a:lvl3pPr>
            <a:lvl4pPr marL="1371600" indent="0" algn="ctr">
              <a:buNone/>
              <a:defRPr sz="4000" b="1">
                <a:solidFill>
                  <a:schemeClr val="accent3"/>
                </a:solidFill>
              </a:defRPr>
            </a:lvl4pPr>
            <a:lvl5pPr marL="1828800" indent="0" algn="ctr">
              <a:buNone/>
              <a:defRPr sz="4000" b="1">
                <a:solidFill>
                  <a:schemeClr val="accent3"/>
                </a:solidFill>
              </a:defRPr>
            </a:lvl5pPr>
          </a:lstStyle>
          <a:p>
            <a:pPr lvl="0"/>
            <a:r>
              <a:rPr lang="en-US"/>
              <a:t>…is beautiful</a:t>
            </a:r>
          </a:p>
        </p:txBody>
      </p:sp>
      <p:cxnSp>
        <p:nvCxnSpPr>
          <p:cNvPr id="16" name="Straight Connector 15"/>
          <p:cNvCxnSpPr/>
          <p:nvPr userDrawn="1"/>
        </p:nvCxnSpPr>
        <p:spPr>
          <a:xfrm>
            <a:off x="838200" y="6268542"/>
            <a:ext cx="10515600" cy="0"/>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7" name="Date Placeholder 3"/>
          <p:cNvSpPr>
            <a:spLocks noGrp="1"/>
          </p:cNvSpPr>
          <p:nvPr>
            <p:ph type="dt" sz="half" idx="10"/>
          </p:nvPr>
        </p:nvSpPr>
        <p:spPr>
          <a:xfrm>
            <a:off x="838200" y="6356350"/>
            <a:ext cx="1297360" cy="365125"/>
          </a:xfrm>
          <a:prstGeom prst="rect">
            <a:avLst/>
          </a:prstGeom>
        </p:spPr>
        <p:txBody>
          <a:bodyPr lIns="0" rIns="0"/>
          <a:lstStyle>
            <a:lvl1pPr>
              <a:defRPr>
                <a:solidFill>
                  <a:schemeClr val="tx2">
                    <a:lumMod val="75000"/>
                    <a:lumOff val="25000"/>
                  </a:schemeClr>
                </a:solidFill>
              </a:defRPr>
            </a:lvl1pPr>
          </a:lstStyle>
          <a:p>
            <a:r>
              <a:rPr lang="en-US" dirty="0"/>
              <a:t>Your Date Here</a:t>
            </a:r>
          </a:p>
        </p:txBody>
      </p:sp>
      <p:sp>
        <p:nvSpPr>
          <p:cNvPr id="22" name="Footer Placeholder 4"/>
          <p:cNvSpPr>
            <a:spLocks noGrp="1"/>
          </p:cNvSpPr>
          <p:nvPr>
            <p:ph type="ftr" sz="quarter" idx="11"/>
          </p:nvPr>
        </p:nvSpPr>
        <p:spPr>
          <a:xfrm>
            <a:off x="2638638" y="6356350"/>
            <a:ext cx="6914724" cy="365125"/>
          </a:xfrm>
          <a:prstGeom prst="rect">
            <a:avLst/>
          </a:prstGeom>
        </p:spPr>
        <p:txBody>
          <a:bodyPr rIns="365760"/>
          <a:lstStyle>
            <a:lvl1pPr algn="ctr">
              <a:defRPr>
                <a:solidFill>
                  <a:schemeClr val="tx2">
                    <a:lumMod val="75000"/>
                    <a:lumOff val="25000"/>
                  </a:schemeClr>
                </a:solidFill>
              </a:defRPr>
            </a:lvl1pPr>
          </a:lstStyle>
          <a:p>
            <a:r>
              <a:rPr lang="en-US" dirty="0"/>
              <a:t>Your Footer Here</a:t>
            </a:r>
          </a:p>
        </p:txBody>
      </p:sp>
      <p:sp>
        <p:nvSpPr>
          <p:cNvPr id="23" name="Slide Number Placeholder 5"/>
          <p:cNvSpPr>
            <a:spLocks noGrp="1"/>
          </p:cNvSpPr>
          <p:nvPr>
            <p:ph type="sldNum" sz="quarter" idx="12"/>
          </p:nvPr>
        </p:nvSpPr>
        <p:spPr>
          <a:xfrm>
            <a:off x="10488488" y="6356350"/>
            <a:ext cx="865312" cy="365125"/>
          </a:xfrm>
          <a:prstGeom prst="rect">
            <a:avLst/>
          </a:prstGeom>
        </p:spPr>
        <p:txBody>
          <a:bodyPr vert="horz" lIns="0" tIns="45720" rIns="0" bIns="45720" rtlCol="0" anchor="ctr"/>
          <a:lstStyle>
            <a:lvl1pPr>
              <a:defRPr lang="en-US" smtClean="0">
                <a:solidFill>
                  <a:schemeClr val="tx2">
                    <a:lumMod val="75000"/>
                    <a:lumOff val="25000"/>
                  </a:schemeClr>
                </a:solidFill>
              </a:defRPr>
            </a:lvl1pPr>
          </a:lstStyle>
          <a:p>
            <a:fld id="{FC1CF07D-8B3F-4D32-B059-0039CEA46DB1}" type="slidenum">
              <a:rPr lang="en-US" smtClean="0"/>
              <a:pPr/>
              <a:t>‹#›</a:t>
            </a:fld>
            <a:endParaRPr lang="en-US" dirty="0"/>
          </a:p>
        </p:txBody>
      </p:sp>
      <p:cxnSp>
        <p:nvCxnSpPr>
          <p:cNvPr id="24" name="Straight Connector 23"/>
          <p:cNvCxnSpPr>
            <a:cxnSpLocks/>
          </p:cNvCxnSpPr>
          <p:nvPr userDrawn="1"/>
        </p:nvCxnSpPr>
        <p:spPr>
          <a:xfrm>
            <a:off x="10374766" y="6356350"/>
            <a:ext cx="0" cy="365125"/>
          </a:xfrm>
          <a:prstGeom prst="line">
            <a:avLst/>
          </a:prstGeom>
          <a:ln>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6591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Picture">
    <p:spTree>
      <p:nvGrpSpPr>
        <p:cNvPr id="1" name=""/>
        <p:cNvGrpSpPr/>
        <p:nvPr/>
      </p:nvGrpSpPr>
      <p:grpSpPr>
        <a:xfrm>
          <a:off x="0" y="0"/>
          <a:ext cx="0" cy="0"/>
          <a:chOff x="0" y="0"/>
          <a:chExt cx="0" cy="0"/>
        </a:xfrm>
      </p:grpSpPr>
      <p:sp>
        <p:nvSpPr>
          <p:cNvPr id="24" name="Picture Placeholder 23"/>
          <p:cNvSpPr>
            <a:spLocks noGrp="1"/>
          </p:cNvSpPr>
          <p:nvPr>
            <p:ph type="pic" sz="quarter" idx="13"/>
          </p:nvPr>
        </p:nvSpPr>
        <p:spPr>
          <a:xfrm>
            <a:off x="1" y="-1"/>
            <a:ext cx="12191999" cy="6858003"/>
          </a:xfrm>
          <a:custGeom>
            <a:avLst/>
            <a:gdLst>
              <a:gd name="connsiteX0" fmla="*/ 3629041 w 12191999"/>
              <a:gd name="connsiteY0" fmla="*/ 5213254 h 6858003"/>
              <a:gd name="connsiteX1" fmla="*/ 5902830 w 12191999"/>
              <a:gd name="connsiteY1" fmla="*/ 6858001 h 6858003"/>
              <a:gd name="connsiteX2" fmla="*/ 1423476 w 12191999"/>
              <a:gd name="connsiteY2" fmla="*/ 6858001 h 6858003"/>
              <a:gd name="connsiteX3" fmla="*/ 0 w 12191999"/>
              <a:gd name="connsiteY3" fmla="*/ 2588188 h 6858003"/>
              <a:gd name="connsiteX4" fmla="*/ 3295170 w 12191999"/>
              <a:gd name="connsiteY4" fmla="*/ 4971750 h 6858003"/>
              <a:gd name="connsiteX5" fmla="*/ 765751 w 12191999"/>
              <a:gd name="connsiteY5" fmla="*/ 6858003 h 6858003"/>
              <a:gd name="connsiteX6" fmla="*/ 0 w 12191999"/>
              <a:gd name="connsiteY6" fmla="*/ 6858003 h 6858003"/>
              <a:gd name="connsiteX7" fmla="*/ 0 w 12191999"/>
              <a:gd name="connsiteY7" fmla="*/ 1 h 6858003"/>
              <a:gd name="connsiteX8" fmla="*/ 9962165 w 12191999"/>
              <a:gd name="connsiteY8" fmla="*/ 1 h 6858003"/>
              <a:gd name="connsiteX9" fmla="*/ 3628293 w 12191999"/>
              <a:gd name="connsiteY9" fmla="*/ 4723332 h 6858003"/>
              <a:gd name="connsiteX10" fmla="*/ 0 w 12191999"/>
              <a:gd name="connsiteY10" fmla="*/ 2098807 h 6858003"/>
              <a:gd name="connsiteX11" fmla="*/ 10628317 w 12191999"/>
              <a:gd name="connsiteY11" fmla="*/ 0 h 6858003"/>
              <a:gd name="connsiteX12" fmla="*/ 12191999 w 12191999"/>
              <a:gd name="connsiteY12" fmla="*/ 0 h 6858003"/>
              <a:gd name="connsiteX13" fmla="*/ 12191999 w 12191999"/>
              <a:gd name="connsiteY13" fmla="*/ 6858002 h 6858003"/>
              <a:gd name="connsiteX14" fmla="*/ 6601008 w 12191999"/>
              <a:gd name="connsiteY14" fmla="*/ 6858002 h 6858003"/>
              <a:gd name="connsiteX15" fmla="*/ 3959920 w 12191999"/>
              <a:gd name="connsiteY15" fmla="*/ 4953147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1999" h="6858003">
                <a:moveTo>
                  <a:pt x="3629041" y="5213254"/>
                </a:moveTo>
                <a:lnTo>
                  <a:pt x="5902830" y="6858001"/>
                </a:lnTo>
                <a:lnTo>
                  <a:pt x="1423476" y="6858001"/>
                </a:lnTo>
                <a:close/>
                <a:moveTo>
                  <a:pt x="0" y="2588188"/>
                </a:moveTo>
                <a:lnTo>
                  <a:pt x="3295170" y="4971750"/>
                </a:lnTo>
                <a:lnTo>
                  <a:pt x="765751" y="6858003"/>
                </a:lnTo>
                <a:lnTo>
                  <a:pt x="0" y="6858003"/>
                </a:lnTo>
                <a:close/>
                <a:moveTo>
                  <a:pt x="0" y="1"/>
                </a:moveTo>
                <a:lnTo>
                  <a:pt x="9962165" y="1"/>
                </a:lnTo>
                <a:lnTo>
                  <a:pt x="3628293" y="4723332"/>
                </a:lnTo>
                <a:lnTo>
                  <a:pt x="0" y="2098807"/>
                </a:lnTo>
                <a:close/>
                <a:moveTo>
                  <a:pt x="10628317" y="0"/>
                </a:moveTo>
                <a:lnTo>
                  <a:pt x="12191999" y="0"/>
                </a:lnTo>
                <a:lnTo>
                  <a:pt x="12191999" y="6858002"/>
                </a:lnTo>
                <a:lnTo>
                  <a:pt x="6601008" y="6858002"/>
                </a:lnTo>
                <a:lnTo>
                  <a:pt x="3959920" y="4953147"/>
                </a:lnTo>
                <a:close/>
              </a:path>
            </a:pathLst>
          </a:custGeom>
        </p:spPr>
        <p:txBody>
          <a:bodyPr wrap="square">
            <a:noAutofit/>
          </a:bodyPr>
          <a:lstStyle/>
          <a:p>
            <a:endParaRPr lang="en-US" dirty="0"/>
          </a:p>
        </p:txBody>
      </p:sp>
      <p:sp>
        <p:nvSpPr>
          <p:cNvPr id="25" name="Title 1"/>
          <p:cNvSpPr>
            <a:spLocks noGrp="1"/>
          </p:cNvSpPr>
          <p:nvPr>
            <p:ph type="ctrTitle"/>
          </p:nvPr>
        </p:nvSpPr>
        <p:spPr>
          <a:xfrm>
            <a:off x="5879976" y="4851128"/>
            <a:ext cx="5842171" cy="1067644"/>
          </a:xfrm>
          <a:prstGeom prst="rect">
            <a:avLst/>
          </a:prstGeom>
        </p:spPr>
        <p:txBody>
          <a:bodyPr lIns="274320" rIns="0" anchor="b">
            <a:noAutofit/>
          </a:bodyPr>
          <a:lstStyle>
            <a:lvl1pPr algn="l">
              <a:defRPr sz="5400" b="1" cap="all" baseline="0">
                <a:solidFill>
                  <a:schemeClr val="accent2"/>
                </a:solidFill>
                <a:latin typeface="+mn-lt"/>
              </a:defRPr>
            </a:lvl1pPr>
          </a:lstStyle>
          <a:p>
            <a:r>
              <a:rPr lang="en-US"/>
              <a:t>Click to edit Master title style</a:t>
            </a:r>
          </a:p>
        </p:txBody>
      </p:sp>
      <p:sp>
        <p:nvSpPr>
          <p:cNvPr id="26" name="Subtitle 2"/>
          <p:cNvSpPr>
            <a:spLocks noGrp="1"/>
          </p:cNvSpPr>
          <p:nvPr>
            <p:ph type="subTitle" idx="1"/>
          </p:nvPr>
        </p:nvSpPr>
        <p:spPr>
          <a:xfrm>
            <a:off x="5879976" y="5949280"/>
            <a:ext cx="5842171" cy="480131"/>
          </a:xfrm>
          <a:prstGeom prst="rect">
            <a:avLst/>
          </a:prstGeom>
        </p:spPr>
        <p:txBody>
          <a:bodyPr wrap="square" lIns="274320" rIns="0">
            <a:spAutoFit/>
          </a:bodyPr>
          <a:lstStyle>
            <a:lvl1pPr marL="0" indent="0" algn="l">
              <a:buNone/>
              <a:defRPr sz="2800">
                <a:solidFill>
                  <a:schemeClr val="tx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1">
            <a:extLst>
              <a:ext uri="{FF2B5EF4-FFF2-40B4-BE49-F238E27FC236}">
                <a16:creationId xmlns:a16="http://schemas.microsoft.com/office/drawing/2014/main" id="{D6BD9776-1714-4FF9-912A-D60729393C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515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and Title">
    <p:spTree>
      <p:nvGrpSpPr>
        <p:cNvPr id="1" name=""/>
        <p:cNvGrpSpPr/>
        <p:nvPr/>
      </p:nvGrpSpPr>
      <p:grpSpPr>
        <a:xfrm>
          <a:off x="0" y="0"/>
          <a:ext cx="0" cy="0"/>
          <a:chOff x="0" y="0"/>
          <a:chExt cx="0" cy="0"/>
        </a:xfrm>
      </p:grpSpPr>
      <p:sp>
        <p:nvSpPr>
          <p:cNvPr id="37" name="Freeform: Shape 36"/>
          <p:cNvSpPr/>
          <p:nvPr userDrawn="1"/>
        </p:nvSpPr>
        <p:spPr>
          <a:xfrm>
            <a:off x="0" y="4293096"/>
            <a:ext cx="12192000" cy="2564904"/>
          </a:xfrm>
          <a:custGeom>
            <a:avLst/>
            <a:gdLst>
              <a:gd name="connsiteX0" fmla="*/ 0 w 8128000"/>
              <a:gd name="connsiteY0" fmla="*/ 0 h 1828800"/>
              <a:gd name="connsiteX1" fmla="*/ 4064000 w 8128000"/>
              <a:gd name="connsiteY1" fmla="*/ 0 h 1828800"/>
              <a:gd name="connsiteX2" fmla="*/ 8128000 w 8128000"/>
              <a:gd name="connsiteY2" fmla="*/ 0 h 1828800"/>
              <a:gd name="connsiteX3" fmla="*/ 8128000 w 8128000"/>
              <a:gd name="connsiteY3" fmla="*/ 1828800 h 1828800"/>
              <a:gd name="connsiteX4" fmla="*/ 4064000 w 8128000"/>
              <a:gd name="connsiteY4" fmla="*/ 1828800 h 1828800"/>
              <a:gd name="connsiteX5" fmla="*/ 0 w 8128000"/>
              <a:gd name="connsiteY5"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0" h="1828800">
                <a:moveTo>
                  <a:pt x="0" y="0"/>
                </a:moveTo>
                <a:lnTo>
                  <a:pt x="4064000" y="0"/>
                </a:lnTo>
                <a:lnTo>
                  <a:pt x="8128000" y="0"/>
                </a:lnTo>
                <a:lnTo>
                  <a:pt x="8128000" y="1828800"/>
                </a:lnTo>
                <a:lnTo>
                  <a:pt x="4064000" y="1828800"/>
                </a:lnTo>
                <a:lnTo>
                  <a:pt x="0" y="18288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icture Placeholder 7"/>
          <p:cNvSpPr>
            <a:spLocks noGrp="1"/>
          </p:cNvSpPr>
          <p:nvPr>
            <p:ph type="pic" sz="quarter" idx="13"/>
          </p:nvPr>
        </p:nvSpPr>
        <p:spPr>
          <a:xfrm>
            <a:off x="0" y="0"/>
            <a:ext cx="12192000" cy="5029201"/>
          </a:xfrm>
          <a:custGeom>
            <a:avLst/>
            <a:gdLst>
              <a:gd name="connsiteX0" fmla="*/ 0 w 12192000"/>
              <a:gd name="connsiteY0" fmla="*/ 0 h 5029201"/>
              <a:gd name="connsiteX1" fmla="*/ 12192000 w 12192000"/>
              <a:gd name="connsiteY1" fmla="*/ 0 h 5029201"/>
              <a:gd name="connsiteX2" fmla="*/ 12192000 w 12192000"/>
              <a:gd name="connsiteY2" fmla="*/ 2514601 h 5029201"/>
              <a:gd name="connsiteX3" fmla="*/ 12192000 w 12192000"/>
              <a:gd name="connsiteY3" fmla="*/ 5029201 h 5029201"/>
              <a:gd name="connsiteX4" fmla="*/ 6614601 w 12192000"/>
              <a:gd name="connsiteY4" fmla="*/ 5029201 h 5029201"/>
              <a:gd name="connsiteX5" fmla="*/ 6096000 w 12192000"/>
              <a:gd name="connsiteY5" fmla="*/ 4524815 h 5029201"/>
              <a:gd name="connsiteX6" fmla="*/ 5577400 w 12192000"/>
              <a:gd name="connsiteY6" fmla="*/ 5029201 h 5029201"/>
              <a:gd name="connsiteX7" fmla="*/ 0 w 12192000"/>
              <a:gd name="connsiteY7" fmla="*/ 5029201 h 502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029201">
                <a:moveTo>
                  <a:pt x="0" y="0"/>
                </a:moveTo>
                <a:lnTo>
                  <a:pt x="12192000" y="0"/>
                </a:lnTo>
                <a:lnTo>
                  <a:pt x="12192000" y="2514601"/>
                </a:lnTo>
                <a:lnTo>
                  <a:pt x="12192000" y="5029201"/>
                </a:lnTo>
                <a:lnTo>
                  <a:pt x="6614601" y="5029201"/>
                </a:lnTo>
                <a:lnTo>
                  <a:pt x="6096000" y="4524815"/>
                </a:lnTo>
                <a:lnTo>
                  <a:pt x="5577400" y="5029201"/>
                </a:lnTo>
                <a:lnTo>
                  <a:pt x="0" y="5029201"/>
                </a:lnTo>
                <a:close/>
              </a:path>
            </a:pathLst>
          </a:custGeom>
          <a:solidFill>
            <a:schemeClr val="bg1">
              <a:lumMod val="50000"/>
            </a:schemeClr>
          </a:solidFill>
        </p:spPr>
        <p:txBody>
          <a:bodyPr wrap="square">
            <a:noAutofit/>
          </a:bodyPr>
          <a:lstStyle/>
          <a:p>
            <a:endParaRPr lang="en-US" dirty="0"/>
          </a:p>
        </p:txBody>
      </p:sp>
      <p:sp>
        <p:nvSpPr>
          <p:cNvPr id="2" name="Title 1"/>
          <p:cNvSpPr>
            <a:spLocks noGrp="1"/>
          </p:cNvSpPr>
          <p:nvPr>
            <p:ph type="ctrTitle"/>
          </p:nvPr>
        </p:nvSpPr>
        <p:spPr>
          <a:xfrm>
            <a:off x="407368" y="5207650"/>
            <a:ext cx="11377264" cy="1533717"/>
          </a:xfrm>
          <a:prstGeom prst="rect">
            <a:avLst/>
          </a:prstGeom>
        </p:spPr>
        <p:txBody>
          <a:bodyPr lIns="274320" rIns="274320" anchor="ctr">
            <a:noAutofit/>
          </a:bodyPr>
          <a:lstStyle>
            <a:lvl1pPr algn="ctr">
              <a:defRPr sz="4800" b="1" cap="all" baseline="0">
                <a:solidFill>
                  <a:schemeClr val="bg1"/>
                </a:solidFill>
                <a:latin typeface="+mn-lt"/>
              </a:defRPr>
            </a:lvl1pPr>
          </a:lstStyle>
          <a:p>
            <a:r>
              <a:rPr lang="en-US"/>
              <a:t>Click to edit Master title style</a:t>
            </a:r>
          </a:p>
        </p:txBody>
      </p:sp>
      <p:pic>
        <p:nvPicPr>
          <p:cNvPr id="5" name="Picture 1">
            <a:extLst>
              <a:ext uri="{FF2B5EF4-FFF2-40B4-BE49-F238E27FC236}">
                <a16:creationId xmlns:a16="http://schemas.microsoft.com/office/drawing/2014/main" id="{AE288903-DDEE-4018-932C-2D4C061D87D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72750" y="1"/>
            <a:ext cx="1619250" cy="129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076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4368867" cy="33545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74034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19/03/2025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45178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19/03/2025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6102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50653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19/03/2025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8960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accent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19/03/2025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263262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752600"/>
            <a:ext cx="3645289" cy="1672994"/>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752600"/>
            <a:ext cx="3645289" cy="1672994"/>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752600"/>
            <a:ext cx="3645289" cy="1672994"/>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592744"/>
            <a:ext cx="3645289" cy="1672994"/>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592744"/>
            <a:ext cx="3645289" cy="1672994"/>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592744"/>
            <a:ext cx="3645289" cy="1672994"/>
          </a:xfrm>
          <a:prstGeom prst="rect">
            <a:avLst/>
          </a:prstGeom>
          <a:solidFill>
            <a:schemeClr val="bg1">
              <a:lumMod val="85000"/>
            </a:schemeClr>
          </a:solidFill>
        </p:spPr>
        <p:txBody>
          <a:bodyPr/>
          <a:lstStyle/>
          <a:p>
            <a:endParaRPr lang="en-GB" dirty="0"/>
          </a:p>
        </p:txBody>
      </p:sp>
      <p:cxnSp>
        <p:nvCxnSpPr>
          <p:cNvPr id="16" name="Straight Connector 15">
            <a:extLst>
              <a:ext uri="{FF2B5EF4-FFF2-40B4-BE49-F238E27FC236}">
                <a16:creationId xmlns:a16="http://schemas.microsoft.com/office/drawing/2014/main" id="{2C25D2A5-1F94-49D5-9437-65A0D98BE4FA}"/>
              </a:ext>
            </a:extLst>
          </p:cNvPr>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57735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9164"/>
            <a:ext cx="10094912" cy="957509"/>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9585B9F-EF5C-4314-BCBC-A6F82ED753B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73F885-FE6B-4251-84D2-F6CEF084999B}" type="slidenum">
              <a:rPr lang="en-GB" smtClean="0"/>
              <a:t>‹#›</a:t>
            </a:fld>
            <a:endParaRPr lang="en-GB"/>
          </a:p>
        </p:txBody>
      </p:sp>
    </p:spTree>
    <p:extLst>
      <p:ext uri="{BB962C8B-B14F-4D97-AF65-F5344CB8AC3E}">
        <p14:creationId xmlns:p14="http://schemas.microsoft.com/office/powerpoint/2010/main" val="1055574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911237"/>
            <a:ext cx="5442018" cy="34147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75260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8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742521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752600"/>
            <a:ext cx="2680405" cy="351313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752600"/>
            <a:ext cx="2680405" cy="351313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752600"/>
            <a:ext cx="2680405" cy="351313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752600"/>
            <a:ext cx="2680405" cy="351313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7389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 image &amp; tex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8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94504"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Picture Placeholder 16"/>
          <p:cNvSpPr>
            <a:spLocks noGrp="1"/>
          </p:cNvSpPr>
          <p:nvPr>
            <p:ph type="pic" sz="quarter" idx="19"/>
          </p:nvPr>
        </p:nvSpPr>
        <p:spPr>
          <a:xfrm>
            <a:off x="479425" y="1752600"/>
            <a:ext cx="3611563" cy="1782934"/>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4285684" y="1752600"/>
            <a:ext cx="3611563" cy="1782934"/>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8101012" y="1752600"/>
            <a:ext cx="3611563" cy="1782934"/>
          </a:xfrm>
          <a:solidFill>
            <a:schemeClr val="bg1">
              <a:lumMod val="85000"/>
            </a:schemeClr>
          </a:solidFill>
        </p:spPr>
        <p:txBody>
          <a:bodyPr/>
          <a:lstStyle/>
          <a:p>
            <a:endParaRPr lang="en-GB" dirty="0"/>
          </a:p>
        </p:txBody>
      </p:sp>
      <p:cxnSp>
        <p:nvCxnSpPr>
          <p:cNvPr id="22" name="Straight Connector 21"/>
          <p:cNvCxnSpPr/>
          <p:nvPr userDrawn="1"/>
        </p:nvCxnSpPr>
        <p:spPr>
          <a:xfrm>
            <a:off x="8101012" y="3685540"/>
            <a:ext cx="36201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48803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45356DD-DC07-4A23-81D2-5AEFDD1B22D2}" type="datetimeFigureOut">
              <a:rPr lang="en-GB" smtClean="0">
                <a:solidFill>
                  <a:srgbClr val="515254">
                    <a:tint val="75000"/>
                  </a:srgbClr>
                </a:solidFill>
              </a:rPr>
              <a:pPr/>
              <a:t>19/03/2025</a:t>
            </a:fld>
            <a:endParaRPr lang="en-GB">
              <a:solidFill>
                <a:srgbClr val="515254">
                  <a:tint val="75000"/>
                </a:srgbClr>
              </a:solidFill>
            </a:endParaRPr>
          </a:p>
        </p:txBody>
      </p:sp>
      <p:sp>
        <p:nvSpPr>
          <p:cNvPr id="5" name="Footer Placeholder 4"/>
          <p:cNvSpPr>
            <a:spLocks noGrp="1"/>
          </p:cNvSpPr>
          <p:nvPr>
            <p:ph type="ftr" sz="quarter" idx="11"/>
          </p:nvPr>
        </p:nvSpPr>
        <p:spPr/>
        <p:txBody>
          <a:bodyPr/>
          <a:lstStyle/>
          <a:p>
            <a:endParaRPr lang="en-GB">
              <a:solidFill>
                <a:srgbClr val="515254">
                  <a:tint val="75000"/>
                </a:srgbClr>
              </a:solidFill>
            </a:endParaRPr>
          </a:p>
        </p:txBody>
      </p:sp>
      <p:sp>
        <p:nvSpPr>
          <p:cNvPr id="6" name="Slide Number Placeholder 5"/>
          <p:cNvSpPr>
            <a:spLocks noGrp="1"/>
          </p:cNvSpPr>
          <p:nvPr>
            <p:ph type="sldNum" sz="quarter" idx="12"/>
          </p:nvPr>
        </p:nvSpPr>
        <p:spPr/>
        <p:txBody>
          <a:bodyPr/>
          <a:lstStyle/>
          <a:p>
            <a:fld id="{3D7BF7CC-D77B-4438-BD56-E0EA61987517}" type="slidenum">
              <a:rPr lang="en-GB" smtClean="0">
                <a:solidFill>
                  <a:srgbClr val="515254">
                    <a:tint val="75000"/>
                  </a:srgbClr>
                </a:solidFill>
              </a:rPr>
              <a:pPr/>
              <a:t>‹#›</a:t>
            </a:fld>
            <a:endParaRPr lang="en-GB">
              <a:solidFill>
                <a:srgbClr val="515254">
                  <a:tint val="75000"/>
                </a:srgbClr>
              </a:solidFill>
            </a:endParaRPr>
          </a:p>
        </p:txBody>
      </p:sp>
    </p:spTree>
    <p:extLst>
      <p:ext uri="{BB962C8B-B14F-4D97-AF65-F5344CB8AC3E}">
        <p14:creationId xmlns:p14="http://schemas.microsoft.com/office/powerpoint/2010/main" val="40905502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F42A05-B9BE-49FA-BE9B-570C072993E1}"/>
              </a:ext>
            </a:extLst>
          </p:cNvPr>
          <p:cNvSpPr/>
          <p:nvPr userDrawn="1"/>
        </p:nvSpPr>
        <p:spPr>
          <a:xfrm>
            <a:off x="0" y="5799303"/>
            <a:ext cx="12192000" cy="1058698"/>
          </a:xfrm>
          <a:prstGeom prst="rect">
            <a:avLst/>
          </a:prstGeom>
          <a:solidFill>
            <a:srgbClr val="E7B42A"/>
          </a:solidFill>
          <a:ln>
            <a:solidFill>
              <a:srgbClr val="E7B4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CE9A1A4-B3CF-420C-A224-6F76A0B3F356}"/>
              </a:ext>
            </a:extLst>
          </p:cNvPr>
          <p:cNvSpPr>
            <a:spLocks noGrp="1"/>
          </p:cNvSpPr>
          <p:nvPr>
            <p:ph type="pic" sz="quarter" idx="10"/>
          </p:nvPr>
        </p:nvSpPr>
        <p:spPr>
          <a:xfrm>
            <a:off x="-1" y="-1"/>
            <a:ext cx="12192000" cy="5799303"/>
          </a:xfrm>
          <a:prstGeom prst="rect">
            <a:avLst/>
          </a:prstGeom>
        </p:spPr>
        <p:txBody>
          <a:bodyPr/>
          <a:lstStyle/>
          <a:p>
            <a:endParaRPr lang="en-US"/>
          </a:p>
        </p:txBody>
      </p:sp>
      <p:grpSp>
        <p:nvGrpSpPr>
          <p:cNvPr id="10" name="Group 9">
            <a:extLst>
              <a:ext uri="{FF2B5EF4-FFF2-40B4-BE49-F238E27FC236}">
                <a16:creationId xmlns:a16="http://schemas.microsoft.com/office/drawing/2014/main" id="{7132DC73-8658-4627-BDA3-BF45EC9973C6}"/>
              </a:ext>
            </a:extLst>
          </p:cNvPr>
          <p:cNvGrpSpPr/>
          <p:nvPr userDrawn="1"/>
        </p:nvGrpSpPr>
        <p:grpSpPr>
          <a:xfrm>
            <a:off x="8454887" y="5883825"/>
            <a:ext cx="3426430" cy="737804"/>
            <a:chOff x="8454887" y="5883825"/>
            <a:chExt cx="3426430" cy="737804"/>
          </a:xfrm>
        </p:grpSpPr>
        <p:sp>
          <p:nvSpPr>
            <p:cNvPr id="11" name="Rectangle 10">
              <a:extLst>
                <a:ext uri="{FF2B5EF4-FFF2-40B4-BE49-F238E27FC236}">
                  <a16:creationId xmlns:a16="http://schemas.microsoft.com/office/drawing/2014/main" id="{6A2FD790-0FDE-45B4-93CB-3BC98F2911BE}"/>
                </a:ext>
              </a:extLst>
            </p:cNvPr>
            <p:cNvSpPr/>
            <p:nvPr/>
          </p:nvSpPr>
          <p:spPr>
            <a:xfrm>
              <a:off x="8454887" y="6279035"/>
              <a:ext cx="3426430" cy="342594"/>
            </a:xfrm>
            <a:prstGeom prst="rect">
              <a:avLst/>
            </a:prstGeom>
          </p:spPr>
          <p:txBody>
            <a:bodyPr wrap="square">
              <a:spAutoFit/>
            </a:bodyPr>
            <a:lstStyle/>
            <a:p>
              <a:pPr algn="r">
                <a:lnSpc>
                  <a:spcPct val="150000"/>
                </a:lnSpc>
              </a:pPr>
              <a:r>
                <a:rPr lang="it-IT" sz="1200">
                  <a:solidFill>
                    <a:srgbClr val="2E5495"/>
                  </a:solidFill>
                  <a:latin typeface="Sawarabi Mincho" panose="02000600000000000000" pitchFamily="2" charset="-128"/>
                  <a:ea typeface="Sawarabi Mincho" panose="02000600000000000000" pitchFamily="2" charset="-128"/>
                  <a:cs typeface="Open Sans" panose="020B0606030504020204" pitchFamily="34" charset="0"/>
                </a:rPr>
                <a:t>© </a:t>
              </a:r>
              <a:r>
                <a:rPr lang="it-IT" sz="1200" b="1">
                  <a:solidFill>
                    <a:srgbClr val="2E5495"/>
                  </a:solidFill>
                  <a:latin typeface="Open Sans" panose="020B0606030504020204" pitchFamily="34" charset="0"/>
                  <a:ea typeface="Open Sans" panose="020B0606030504020204" pitchFamily="34" charset="0"/>
                  <a:cs typeface="Open Sans" panose="020B0606030504020204" pitchFamily="34" charset="0"/>
                </a:rPr>
                <a:t>TV AUDIENCE MEASUREMENT IRELAND </a:t>
              </a:r>
              <a:endParaRPr lang="en-US" sz="1200" b="1">
                <a:solidFill>
                  <a:srgbClr val="2E5495"/>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4B9DDB52-0679-4C4F-8353-A567BB8208F4}"/>
                </a:ext>
              </a:extLst>
            </p:cNvPr>
            <p:cNvGrpSpPr/>
            <p:nvPr/>
          </p:nvGrpSpPr>
          <p:grpSpPr>
            <a:xfrm>
              <a:off x="10897790" y="5883825"/>
              <a:ext cx="861884" cy="185729"/>
              <a:chOff x="5885912" y="4582066"/>
              <a:chExt cx="1909493" cy="461680"/>
            </a:xfrm>
          </p:grpSpPr>
          <p:grpSp>
            <p:nvGrpSpPr>
              <p:cNvPr id="14" name="Group 13">
                <a:extLst>
                  <a:ext uri="{FF2B5EF4-FFF2-40B4-BE49-F238E27FC236}">
                    <a16:creationId xmlns:a16="http://schemas.microsoft.com/office/drawing/2014/main" id="{4B8A2E92-27C2-42C9-8271-BEF3630E7920}"/>
                  </a:ext>
                </a:extLst>
              </p:cNvPr>
              <p:cNvGrpSpPr/>
              <p:nvPr/>
            </p:nvGrpSpPr>
            <p:grpSpPr>
              <a:xfrm>
                <a:off x="7333724" y="4582066"/>
                <a:ext cx="461681" cy="461680"/>
                <a:chOff x="2146916" y="4255378"/>
                <a:chExt cx="461681" cy="461680"/>
              </a:xfrm>
            </p:grpSpPr>
            <p:sp>
              <p:nvSpPr>
                <p:cNvPr id="21" name="Oval 20">
                  <a:extLst>
                    <a:ext uri="{FF2B5EF4-FFF2-40B4-BE49-F238E27FC236}">
                      <a16:creationId xmlns:a16="http://schemas.microsoft.com/office/drawing/2014/main" id="{76349BCC-07E0-4ACD-A6A4-D75415A8D88E}"/>
                    </a:ext>
                  </a:extLst>
                </p:cNvPr>
                <p:cNvSpPr/>
                <p:nvPr/>
              </p:nvSpPr>
              <p:spPr>
                <a:xfrm>
                  <a:off x="2146916"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2" name="Freeform 74">
                  <a:extLst>
                    <a:ext uri="{FF2B5EF4-FFF2-40B4-BE49-F238E27FC236}">
                      <a16:creationId xmlns:a16="http://schemas.microsoft.com/office/drawing/2014/main" id="{48C0F854-1549-4BBD-BE1C-9A5A6EDD0079}"/>
                    </a:ext>
                  </a:extLst>
                </p:cNvPr>
                <p:cNvSpPr>
                  <a:spLocks noChangeArrowheads="1"/>
                </p:cNvSpPr>
                <p:nvPr/>
              </p:nvSpPr>
              <p:spPr bwMode="auto">
                <a:xfrm>
                  <a:off x="2289498" y="4396655"/>
                  <a:ext cx="176516" cy="174192"/>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p:spPr>
              <p:txBody>
                <a:bodyPr wrap="none" lIns="34291" tIns="17145" rIns="34291" bIns="17145" anchor="ctr"/>
                <a:lstStyle/>
                <a:p>
                  <a:endParaRPr lang="en-US"/>
                </a:p>
              </p:txBody>
            </p:sp>
          </p:grpSp>
          <p:grpSp>
            <p:nvGrpSpPr>
              <p:cNvPr id="15" name="Group 14">
                <a:extLst>
                  <a:ext uri="{FF2B5EF4-FFF2-40B4-BE49-F238E27FC236}">
                    <a16:creationId xmlns:a16="http://schemas.microsoft.com/office/drawing/2014/main" id="{A3507FE9-CE2C-4BA6-8A04-2D68609B1476}"/>
                  </a:ext>
                </a:extLst>
              </p:cNvPr>
              <p:cNvGrpSpPr/>
              <p:nvPr/>
            </p:nvGrpSpPr>
            <p:grpSpPr>
              <a:xfrm>
                <a:off x="6609818" y="4582066"/>
                <a:ext cx="461681" cy="461680"/>
                <a:chOff x="1582300" y="4255378"/>
                <a:chExt cx="461681" cy="461680"/>
              </a:xfrm>
            </p:grpSpPr>
            <p:sp>
              <p:nvSpPr>
                <p:cNvPr id="19" name="Oval 18">
                  <a:extLst>
                    <a:ext uri="{FF2B5EF4-FFF2-40B4-BE49-F238E27FC236}">
                      <a16:creationId xmlns:a16="http://schemas.microsoft.com/office/drawing/2014/main" id="{4AB77AC5-F9A2-450E-BE87-C2E7E7C88A22}"/>
                    </a:ext>
                  </a:extLst>
                </p:cNvPr>
                <p:cNvSpPr/>
                <p:nvPr/>
              </p:nvSpPr>
              <p:spPr>
                <a:xfrm>
                  <a:off x="1582300"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0" name="Freeform 75">
                  <a:extLst>
                    <a:ext uri="{FF2B5EF4-FFF2-40B4-BE49-F238E27FC236}">
                      <a16:creationId xmlns:a16="http://schemas.microsoft.com/office/drawing/2014/main" id="{EE630633-BAC8-49AB-8039-970F6BCB5AC3}"/>
                    </a:ext>
                  </a:extLst>
                </p:cNvPr>
                <p:cNvSpPr>
                  <a:spLocks noChangeArrowheads="1"/>
                </p:cNvSpPr>
                <p:nvPr/>
              </p:nvSpPr>
              <p:spPr bwMode="auto">
                <a:xfrm>
                  <a:off x="1764366" y="4393172"/>
                  <a:ext cx="97548" cy="181161"/>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p:spPr>
              <p:txBody>
                <a:bodyPr wrap="none" lIns="34291" tIns="17145" rIns="34291" bIns="17145" anchor="ctr"/>
                <a:lstStyle/>
                <a:p>
                  <a:endParaRPr lang="en-US"/>
                </a:p>
              </p:txBody>
            </p:sp>
          </p:grpSp>
          <p:grpSp>
            <p:nvGrpSpPr>
              <p:cNvPr id="16" name="Group 15">
                <a:extLst>
                  <a:ext uri="{FF2B5EF4-FFF2-40B4-BE49-F238E27FC236}">
                    <a16:creationId xmlns:a16="http://schemas.microsoft.com/office/drawing/2014/main" id="{8B1F9993-DCCE-43DF-B39B-B9BEA434FD24}"/>
                  </a:ext>
                </a:extLst>
              </p:cNvPr>
              <p:cNvGrpSpPr/>
              <p:nvPr/>
            </p:nvGrpSpPr>
            <p:grpSpPr>
              <a:xfrm>
                <a:off x="5885912" y="4582066"/>
                <a:ext cx="461681" cy="461680"/>
                <a:chOff x="1025678" y="4255378"/>
                <a:chExt cx="461681" cy="461680"/>
              </a:xfrm>
            </p:grpSpPr>
            <p:sp>
              <p:nvSpPr>
                <p:cNvPr id="17" name="Oval 16">
                  <a:extLst>
                    <a:ext uri="{FF2B5EF4-FFF2-40B4-BE49-F238E27FC236}">
                      <a16:creationId xmlns:a16="http://schemas.microsoft.com/office/drawing/2014/main" id="{F1B62BDF-A939-4A51-A4D7-8C389B3946A9}"/>
                    </a:ext>
                  </a:extLst>
                </p:cNvPr>
                <p:cNvSpPr/>
                <p:nvPr/>
              </p:nvSpPr>
              <p:spPr>
                <a:xfrm>
                  <a:off x="1025678" y="4255378"/>
                  <a:ext cx="461681" cy="461680"/>
                </a:xfrm>
                <a:prstGeom prst="ellipse">
                  <a:avLst/>
                </a:prstGeom>
                <a:solidFill>
                  <a:schemeClr val="accent1">
                    <a:lumMod val="75000"/>
                  </a:schemeClr>
                </a:solidFill>
                <a:ln>
                  <a:noFill/>
                </a:ln>
                <a:effectLst>
                  <a:outerShdw blurRad="5461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8" name="Freeform 85">
                  <a:extLst>
                    <a:ext uri="{FF2B5EF4-FFF2-40B4-BE49-F238E27FC236}">
                      <a16:creationId xmlns:a16="http://schemas.microsoft.com/office/drawing/2014/main" id="{AC6D89EF-840B-49C5-B527-83564DCB1B7E}"/>
                    </a:ext>
                  </a:extLst>
                </p:cNvPr>
                <p:cNvSpPr>
                  <a:spLocks noChangeArrowheads="1"/>
                </p:cNvSpPr>
                <p:nvPr/>
              </p:nvSpPr>
              <p:spPr bwMode="auto">
                <a:xfrm>
                  <a:off x="1164774" y="4407147"/>
                  <a:ext cx="183487" cy="147484"/>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p:spPr>
              <p:txBody>
                <a:bodyPr wrap="none" lIns="34291" tIns="17145" rIns="34291" bIns="17145" anchor="ctr"/>
                <a:lstStyle/>
                <a:p>
                  <a:endParaRPr lang="en-US"/>
                </a:p>
              </p:txBody>
            </p:sp>
          </p:grpSp>
        </p:grpSp>
        <p:cxnSp>
          <p:nvCxnSpPr>
            <p:cNvPr id="13" name="Straight Connector 12">
              <a:extLst>
                <a:ext uri="{FF2B5EF4-FFF2-40B4-BE49-F238E27FC236}">
                  <a16:creationId xmlns:a16="http://schemas.microsoft.com/office/drawing/2014/main" id="{04E0B03D-F34E-4749-93E3-99F6D06FC6AF}"/>
                </a:ext>
              </a:extLst>
            </p:cNvPr>
            <p:cNvCxnSpPr>
              <a:cxnSpLocks/>
            </p:cNvCxnSpPr>
            <p:nvPr/>
          </p:nvCxnSpPr>
          <p:spPr>
            <a:xfrm>
              <a:off x="9052295" y="6194511"/>
              <a:ext cx="2829022" cy="0"/>
            </a:xfrm>
            <a:prstGeom prst="line">
              <a:avLst/>
            </a:prstGeom>
            <a:ln w="12700">
              <a:solidFill>
                <a:srgbClr val="2E549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40499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C2A3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8E3E31-7921-462F-BAB3-F899DA66B3F8}"/>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7EECCAB-117B-4D91-9299-9064F6660C09}"/>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17E711B-E0A2-484C-B2DD-52A41B04F126}"/>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CF097F41-2350-449A-A6EF-D9F67DBADDD8}"/>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E3F2E426-78D7-4B24-88B6-563D5A535F1E}"/>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68374183-E72F-4CC3-B4F1-FA4F42594687}"/>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119E3455-CD5A-4260-A9E2-B09EEE4EA418}"/>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359854CF-5B8F-4482-9664-67F6E0D9C4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83F5B0D8-022B-4E05-83D5-EA8FA1C951B1}"/>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5B429A12-72BB-494F-B74D-39D144776A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031E71BA-5C12-425F-8F76-178FDE111B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A99A5146-BCA0-4975-A689-13712E52413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DB91262F-0B8D-4E95-92B1-CF0D7EF0CDAD}"/>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446DD01B-8930-473A-B992-D5EC69F8EEB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70FD9BE3-7AA4-4B9A-897F-EB8ACB8C406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AE3206D5-9DA7-4EDB-A7FE-9A155FB8754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1494552-36A6-42C2-8A85-3BCC8772289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F70E931B-D878-4443-B1C5-CD18DD23965C}"/>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F54A39F7-1F4C-4719-921F-C0943C89711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EABE4ED5-08AA-4251-90F8-5C546DF7C11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1406DB55-28BC-4EB1-8629-729C3430102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B339253-991D-4539-90AF-B5D37C251D8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24A22F12-EF98-4410-9B3A-A9BDAEAC444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CF555458-2DC1-4B2C-BE38-6D30DE5151D4}"/>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BB49B9B-7C3B-46C6-93C8-7384D82654E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CB97A1E2-AE61-4D42-8CCF-CCC4CF43514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51E4D128-B0E0-4F13-BC78-DE87BD2DD2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72F343BB-CF74-4509-B2EC-62C27BD3269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573B10C5-4EBA-4075-8AC8-B441F431D8D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49E5793F-3075-43AE-B0A8-CABD4409750C}"/>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49A85F64-BB97-4289-87E9-299D9645322B}"/>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6AFA2870-9471-480F-95BD-EC2AD6ECF104}"/>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059A1AD4-E4C0-479B-AFC5-5AD66C8FB6F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85C9DA0B-E85F-4411-8ED1-4FED948155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EC43BF99-AD1B-44EE-9543-9B23FD9C92F3}"/>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35039C92-2241-4F34-ADE5-383DDEB4069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1323977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0C2A3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264F873-E617-4194-A059-D1E99FE8B6F6}"/>
              </a:ext>
            </a:extLst>
          </p:cNvPr>
          <p:cNvSpPr>
            <a:spLocks noGrp="1"/>
          </p:cNvSpPr>
          <p:nvPr>
            <p:ph type="pic" sz="quarter" idx="11"/>
          </p:nvPr>
        </p:nvSpPr>
        <p:spPr>
          <a:xfrm>
            <a:off x="4398315" y="1688121"/>
            <a:ext cx="3395369" cy="3175391"/>
          </a:xfrm>
          <a:prstGeom prst="roundRect">
            <a:avLst/>
          </a:prstGeom>
          <a:ln>
            <a:noFill/>
            <a:prstDash val="solid"/>
          </a:ln>
        </p:spPr>
        <p:txBody>
          <a:bodyPr/>
          <a:lstStyle/>
          <a:p>
            <a:endParaRPr lang="en-US"/>
          </a:p>
        </p:txBody>
      </p:sp>
      <p:sp>
        <p:nvSpPr>
          <p:cNvPr id="11" name="Picture Placeholder 8">
            <a:extLst>
              <a:ext uri="{FF2B5EF4-FFF2-40B4-BE49-F238E27FC236}">
                <a16:creationId xmlns:a16="http://schemas.microsoft.com/office/drawing/2014/main" id="{AC4A4241-0DE9-4F52-B9FD-06AA8BA8ED73}"/>
              </a:ext>
            </a:extLst>
          </p:cNvPr>
          <p:cNvSpPr>
            <a:spLocks noGrp="1"/>
          </p:cNvSpPr>
          <p:nvPr>
            <p:ph type="pic" sz="quarter" idx="12"/>
          </p:nvPr>
        </p:nvSpPr>
        <p:spPr>
          <a:xfrm>
            <a:off x="8325913" y="1688121"/>
            <a:ext cx="3395370" cy="3175391"/>
          </a:xfrm>
          <a:prstGeom prst="roundRect">
            <a:avLst/>
          </a:prstGeom>
          <a:ln>
            <a:noFill/>
            <a:prstDash val="solid"/>
          </a:ln>
        </p:spPr>
        <p:txBody>
          <a:bodyPr/>
          <a:lstStyle/>
          <a:p>
            <a:endParaRPr lang="en-US"/>
          </a:p>
        </p:txBody>
      </p:sp>
      <p:sp>
        <p:nvSpPr>
          <p:cNvPr id="13" name="Picture Placeholder 8">
            <a:extLst>
              <a:ext uri="{FF2B5EF4-FFF2-40B4-BE49-F238E27FC236}">
                <a16:creationId xmlns:a16="http://schemas.microsoft.com/office/drawing/2014/main" id="{80C14EDC-C347-4F2F-9376-EF396EDDF58E}"/>
              </a:ext>
            </a:extLst>
          </p:cNvPr>
          <p:cNvSpPr>
            <a:spLocks noGrp="1"/>
          </p:cNvSpPr>
          <p:nvPr>
            <p:ph type="pic" sz="quarter" idx="13"/>
          </p:nvPr>
        </p:nvSpPr>
        <p:spPr>
          <a:xfrm>
            <a:off x="470717" y="1688122"/>
            <a:ext cx="3395369" cy="3175391"/>
          </a:xfrm>
          <a:prstGeom prst="roundRect">
            <a:avLst/>
          </a:prstGeom>
          <a:ln>
            <a:noFill/>
            <a:prstDash val="solid"/>
          </a:ln>
        </p:spPr>
        <p:txBody>
          <a:bodyPr/>
          <a:lstStyle/>
          <a:p>
            <a:endParaRPr lang="en-US"/>
          </a:p>
        </p:txBody>
      </p:sp>
      <p:sp>
        <p:nvSpPr>
          <p:cNvPr id="17" name="Text Placeholder 14">
            <a:extLst>
              <a:ext uri="{FF2B5EF4-FFF2-40B4-BE49-F238E27FC236}">
                <a16:creationId xmlns:a16="http://schemas.microsoft.com/office/drawing/2014/main" id="{492FEB1B-4D77-497A-8ED7-98AD44126F81}"/>
              </a:ext>
            </a:extLst>
          </p:cNvPr>
          <p:cNvSpPr>
            <a:spLocks noGrp="1"/>
          </p:cNvSpPr>
          <p:nvPr>
            <p:ph type="body" sz="quarter" idx="16"/>
          </p:nvPr>
        </p:nvSpPr>
        <p:spPr>
          <a:xfrm>
            <a:off x="10607542" y="4164034"/>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4">
            <a:extLst>
              <a:ext uri="{FF2B5EF4-FFF2-40B4-BE49-F238E27FC236}">
                <a16:creationId xmlns:a16="http://schemas.microsoft.com/office/drawing/2014/main" id="{0549AC73-480C-4D59-AFFE-0A954B1D6412}"/>
              </a:ext>
            </a:extLst>
          </p:cNvPr>
          <p:cNvSpPr>
            <a:spLocks noGrp="1"/>
          </p:cNvSpPr>
          <p:nvPr>
            <p:ph type="body" sz="quarter" idx="17"/>
          </p:nvPr>
        </p:nvSpPr>
        <p:spPr>
          <a:xfrm>
            <a:off x="6679944" y="4164033"/>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4">
            <a:extLst>
              <a:ext uri="{FF2B5EF4-FFF2-40B4-BE49-F238E27FC236}">
                <a16:creationId xmlns:a16="http://schemas.microsoft.com/office/drawing/2014/main" id="{F88AE396-99A9-4C0C-ACD8-CE6051F868DF}"/>
              </a:ext>
            </a:extLst>
          </p:cNvPr>
          <p:cNvSpPr>
            <a:spLocks noGrp="1"/>
          </p:cNvSpPr>
          <p:nvPr>
            <p:ph type="body" sz="quarter" idx="18"/>
          </p:nvPr>
        </p:nvSpPr>
        <p:spPr>
          <a:xfrm>
            <a:off x="2752346" y="4164032"/>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F102CBD-76BB-4FAA-A7A5-268C30525167}"/>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F94F62E-D5C8-4B95-BB24-05CD3A1F364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D54BCBB-582A-4044-884B-A9CB4A02F162}"/>
              </a:ext>
            </a:extLst>
          </p:cNvPr>
          <p:cNvGrpSpPr/>
          <p:nvPr userDrawn="1"/>
        </p:nvGrpSpPr>
        <p:grpSpPr>
          <a:xfrm>
            <a:off x="197134" y="142070"/>
            <a:ext cx="1745087" cy="1141608"/>
            <a:chOff x="124656" y="100330"/>
            <a:chExt cx="1895213" cy="1280760"/>
          </a:xfrm>
        </p:grpSpPr>
        <p:sp>
          <p:nvSpPr>
            <p:cNvPr id="14" name="AutoShape 2">
              <a:extLst>
                <a:ext uri="{FF2B5EF4-FFF2-40B4-BE49-F238E27FC236}">
                  <a16:creationId xmlns:a16="http://schemas.microsoft.com/office/drawing/2014/main" id="{73BEF04E-EF4E-4318-92E0-6D83D82C6540}"/>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5" name="Group 14">
              <a:extLst>
                <a:ext uri="{FF2B5EF4-FFF2-40B4-BE49-F238E27FC236}">
                  <a16:creationId xmlns:a16="http://schemas.microsoft.com/office/drawing/2014/main" id="{3C1D7C15-5CE3-4FFD-9F8C-FBB99590D90A}"/>
                </a:ext>
              </a:extLst>
            </p:cNvPr>
            <p:cNvGrpSpPr/>
            <p:nvPr userDrawn="1"/>
          </p:nvGrpSpPr>
          <p:grpSpPr>
            <a:xfrm>
              <a:off x="124656" y="1195469"/>
              <a:ext cx="1895213" cy="185621"/>
              <a:chOff x="457200" y="2378075"/>
              <a:chExt cx="3182938" cy="215900"/>
            </a:xfrm>
          </p:grpSpPr>
          <p:grpSp>
            <p:nvGrpSpPr>
              <p:cNvPr id="16" name="Group 29">
                <a:extLst>
                  <a:ext uri="{FF2B5EF4-FFF2-40B4-BE49-F238E27FC236}">
                    <a16:creationId xmlns:a16="http://schemas.microsoft.com/office/drawing/2014/main" id="{283A8720-1B47-4ED4-B9EC-51F7A479A537}"/>
                  </a:ext>
                </a:extLst>
              </p:cNvPr>
              <p:cNvGrpSpPr>
                <a:grpSpLocks/>
              </p:cNvGrpSpPr>
              <p:nvPr userDrawn="1"/>
            </p:nvGrpSpPr>
            <p:grpSpPr bwMode="auto">
              <a:xfrm>
                <a:off x="457200" y="2378075"/>
                <a:ext cx="206375" cy="212725"/>
                <a:chOff x="721" y="200"/>
                <a:chExt cx="326" cy="336"/>
              </a:xfrm>
            </p:grpSpPr>
            <p:sp>
              <p:nvSpPr>
                <p:cNvPr id="48" name="Freeform 31">
                  <a:extLst>
                    <a:ext uri="{FF2B5EF4-FFF2-40B4-BE49-F238E27FC236}">
                      <a16:creationId xmlns:a16="http://schemas.microsoft.com/office/drawing/2014/main" id="{66666B36-98A6-4A1D-9974-5E668B14C12E}"/>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30">
                  <a:extLst>
                    <a:ext uri="{FF2B5EF4-FFF2-40B4-BE49-F238E27FC236}">
                      <a16:creationId xmlns:a16="http://schemas.microsoft.com/office/drawing/2014/main" id="{5A7CAB0A-CB57-4F58-818B-ADD1825CCD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
                <a:extLst>
                  <a:ext uri="{FF2B5EF4-FFF2-40B4-BE49-F238E27FC236}">
                    <a16:creationId xmlns:a16="http://schemas.microsoft.com/office/drawing/2014/main" id="{A8BE5CD3-B258-4CBF-95F1-0E7E1119FF19}"/>
                  </a:ext>
                </a:extLst>
              </p:cNvPr>
              <p:cNvGrpSpPr>
                <a:grpSpLocks/>
              </p:cNvGrpSpPr>
              <p:nvPr userDrawn="1"/>
            </p:nvGrpSpPr>
            <p:grpSpPr bwMode="auto">
              <a:xfrm>
                <a:off x="747713" y="2378075"/>
                <a:ext cx="836612" cy="215900"/>
                <a:chOff x="1178" y="200"/>
                <a:chExt cx="1317" cy="340"/>
              </a:xfrm>
            </p:grpSpPr>
            <p:pic>
              <p:nvPicPr>
                <p:cNvPr id="40" name="Picture 9">
                  <a:extLst>
                    <a:ext uri="{FF2B5EF4-FFF2-40B4-BE49-F238E27FC236}">
                      <a16:creationId xmlns:a16="http://schemas.microsoft.com/office/drawing/2014/main" id="{E7DE2B01-B005-4249-A364-0E5C6F4D47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extLst>
                    <a:ext uri="{FF2B5EF4-FFF2-40B4-BE49-F238E27FC236}">
                      <a16:creationId xmlns:a16="http://schemas.microsoft.com/office/drawing/2014/main" id="{8726DA30-5356-4113-9688-06345E4AE4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4F9D25F7-3E70-48C3-91DF-B7CE752AD82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6">
                  <a:extLst>
                    <a:ext uri="{FF2B5EF4-FFF2-40B4-BE49-F238E27FC236}">
                      <a16:creationId xmlns:a16="http://schemas.microsoft.com/office/drawing/2014/main" id="{B046E548-196F-42B2-8A2F-D5BC3A1DC19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4" name="Picture 5">
                  <a:extLst>
                    <a:ext uri="{FF2B5EF4-FFF2-40B4-BE49-F238E27FC236}">
                      <a16:creationId xmlns:a16="http://schemas.microsoft.com/office/drawing/2014/main" id="{E264D5E9-B24F-4B53-913A-BBD3B7C5BA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E15166B-C67C-43BC-B251-2DF438F569A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a:extLst>
                    <a:ext uri="{FF2B5EF4-FFF2-40B4-BE49-F238E27FC236}">
                      <a16:creationId xmlns:a16="http://schemas.microsoft.com/office/drawing/2014/main" id="{F98026C1-C216-4F63-A19C-3B617E8FAC8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65BFD30-84AF-4CC7-B014-CC6711764C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17">
                <a:extLst>
                  <a:ext uri="{FF2B5EF4-FFF2-40B4-BE49-F238E27FC236}">
                    <a16:creationId xmlns:a16="http://schemas.microsoft.com/office/drawing/2014/main" id="{03B68325-845A-4C3E-A7DD-80600C817DED}"/>
                  </a:ext>
                </a:extLst>
              </p:cNvPr>
              <p:cNvGrpSpPr>
                <a:grpSpLocks/>
              </p:cNvGrpSpPr>
              <p:nvPr userDrawn="1"/>
            </p:nvGrpSpPr>
            <p:grpSpPr bwMode="auto">
              <a:xfrm>
                <a:off x="1681163" y="2378075"/>
                <a:ext cx="1230312" cy="215900"/>
                <a:chOff x="2648" y="200"/>
                <a:chExt cx="1938" cy="340"/>
              </a:xfrm>
            </p:grpSpPr>
            <p:pic>
              <p:nvPicPr>
                <p:cNvPr id="29" name="Picture 28">
                  <a:extLst>
                    <a:ext uri="{FF2B5EF4-FFF2-40B4-BE49-F238E27FC236}">
                      <a16:creationId xmlns:a16="http://schemas.microsoft.com/office/drawing/2014/main" id="{0EE28974-1B0A-4433-B877-0AC1B8D384A9}"/>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7">
                  <a:extLst>
                    <a:ext uri="{FF2B5EF4-FFF2-40B4-BE49-F238E27FC236}">
                      <a16:creationId xmlns:a16="http://schemas.microsoft.com/office/drawing/2014/main" id="{77D94751-6862-4A7E-A977-288242251AB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6">
                  <a:extLst>
                    <a:ext uri="{FF2B5EF4-FFF2-40B4-BE49-F238E27FC236}">
                      <a16:creationId xmlns:a16="http://schemas.microsoft.com/office/drawing/2014/main" id="{10A1CA8D-573E-41C7-B999-2FB842B0A15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82605E9-B830-40AC-AF99-FE82E03482A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a:extLst>
                    <a:ext uri="{FF2B5EF4-FFF2-40B4-BE49-F238E27FC236}">
                      <a16:creationId xmlns:a16="http://schemas.microsoft.com/office/drawing/2014/main" id="{620F6893-163D-4321-96A3-6F3F9D37440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23">
                  <a:extLst>
                    <a:ext uri="{FF2B5EF4-FFF2-40B4-BE49-F238E27FC236}">
                      <a16:creationId xmlns:a16="http://schemas.microsoft.com/office/drawing/2014/main" id="{2BFEC2F2-D5BB-4052-8D63-FA08AFBF64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5" name="Picture 22">
                  <a:extLst>
                    <a:ext uri="{FF2B5EF4-FFF2-40B4-BE49-F238E27FC236}">
                      <a16:creationId xmlns:a16="http://schemas.microsoft.com/office/drawing/2014/main" id="{E2D7DBC7-9A35-44FD-B137-CD000B22FB2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a:extLst>
                    <a:ext uri="{FF2B5EF4-FFF2-40B4-BE49-F238E27FC236}">
                      <a16:creationId xmlns:a16="http://schemas.microsoft.com/office/drawing/2014/main" id="{844AD543-D8B5-45CE-BEA3-11B065035E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D48E956F-63E9-40C3-B965-527D916BAB4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9">
                  <a:extLst>
                    <a:ext uri="{FF2B5EF4-FFF2-40B4-BE49-F238E27FC236}">
                      <a16:creationId xmlns:a16="http://schemas.microsoft.com/office/drawing/2014/main" id="{332CD10B-4AF3-4ED1-8F3D-B57B3A5EA22B}"/>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BC795B8-823D-4C39-BEBB-60FEE6D31DC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10">
                <a:extLst>
                  <a:ext uri="{FF2B5EF4-FFF2-40B4-BE49-F238E27FC236}">
                    <a16:creationId xmlns:a16="http://schemas.microsoft.com/office/drawing/2014/main" id="{8E6ABE34-BECA-4914-9EF3-C33EE19CDEB4}"/>
                  </a:ext>
                </a:extLst>
              </p:cNvPr>
              <p:cNvGrpSpPr>
                <a:grpSpLocks/>
              </p:cNvGrpSpPr>
              <p:nvPr userDrawn="1"/>
            </p:nvGrpSpPr>
            <p:grpSpPr bwMode="auto">
              <a:xfrm>
                <a:off x="3005138" y="2378075"/>
                <a:ext cx="635000" cy="215900"/>
                <a:chOff x="4732" y="200"/>
                <a:chExt cx="999" cy="340"/>
              </a:xfrm>
            </p:grpSpPr>
            <p:sp>
              <p:nvSpPr>
                <p:cNvPr id="23" name="AutoShape 16">
                  <a:extLst>
                    <a:ext uri="{FF2B5EF4-FFF2-40B4-BE49-F238E27FC236}">
                      <a16:creationId xmlns:a16="http://schemas.microsoft.com/office/drawing/2014/main" id="{60437F9B-BBCE-4E87-B637-39680255035C}"/>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5">
                  <a:extLst>
                    <a:ext uri="{FF2B5EF4-FFF2-40B4-BE49-F238E27FC236}">
                      <a16:creationId xmlns:a16="http://schemas.microsoft.com/office/drawing/2014/main" id="{603FFEF6-B0B4-40C1-A6F4-0283AF0F068E}"/>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DCFC93B-5151-4737-B2B4-5B62EE0C96D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13">
                  <a:extLst>
                    <a:ext uri="{FF2B5EF4-FFF2-40B4-BE49-F238E27FC236}">
                      <a16:creationId xmlns:a16="http://schemas.microsoft.com/office/drawing/2014/main" id="{D3FF8919-BFD9-44F7-936C-70B231160B9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a:extLst>
                    <a:ext uri="{FF2B5EF4-FFF2-40B4-BE49-F238E27FC236}">
                      <a16:creationId xmlns:a16="http://schemas.microsoft.com/office/drawing/2014/main" id="{E93202EE-5E7F-42E0-98C2-700DCF3A2C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E43EE7B0-A052-41BB-BECC-706385D0B27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9270358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0C2A3E"/>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7F9F1072-3504-4D38-B697-738B1281BED0}"/>
              </a:ext>
            </a:extLst>
          </p:cNvPr>
          <p:cNvSpPr>
            <a:spLocks noGrp="1"/>
          </p:cNvSpPr>
          <p:nvPr>
            <p:ph type="pic" sz="quarter" idx="10"/>
          </p:nvPr>
        </p:nvSpPr>
        <p:spPr>
          <a:xfrm>
            <a:off x="4506482" y="1116778"/>
            <a:ext cx="7669140" cy="3468869"/>
          </a:xfrm>
          <a:prstGeom prst="round2DiagRect">
            <a:avLst/>
          </a:prstGeom>
        </p:spPr>
        <p:txBody>
          <a:bodyPr/>
          <a:lstStyle/>
          <a:p>
            <a:endParaRPr lang="en-US"/>
          </a:p>
        </p:txBody>
      </p:sp>
      <p:sp>
        <p:nvSpPr>
          <p:cNvPr id="2" name="Rectangle 1">
            <a:extLst>
              <a:ext uri="{FF2B5EF4-FFF2-40B4-BE49-F238E27FC236}">
                <a16:creationId xmlns:a16="http://schemas.microsoft.com/office/drawing/2014/main" id="{441CE6B1-786C-4421-9004-F6F3C8490D3A}"/>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4A9D016-70A6-4D6B-BB2C-82E81FF5B57A}"/>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02425A8-E7DB-4F96-AEA6-60B78AE759BD}"/>
              </a:ext>
            </a:extLst>
          </p:cNvPr>
          <p:cNvGrpSpPr/>
          <p:nvPr userDrawn="1"/>
        </p:nvGrpSpPr>
        <p:grpSpPr>
          <a:xfrm>
            <a:off x="197134" y="142070"/>
            <a:ext cx="1745087" cy="1141608"/>
            <a:chOff x="124656" y="100330"/>
            <a:chExt cx="1895213" cy="1280760"/>
          </a:xfrm>
        </p:grpSpPr>
        <p:sp>
          <p:nvSpPr>
            <p:cNvPr id="5" name="AutoShape 2">
              <a:extLst>
                <a:ext uri="{FF2B5EF4-FFF2-40B4-BE49-F238E27FC236}">
                  <a16:creationId xmlns:a16="http://schemas.microsoft.com/office/drawing/2014/main" id="{F9553F74-0F44-4284-98B7-BE182162BC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a:extLst>
                <a:ext uri="{FF2B5EF4-FFF2-40B4-BE49-F238E27FC236}">
                  <a16:creationId xmlns:a16="http://schemas.microsoft.com/office/drawing/2014/main" id="{DB8B7008-6C62-4F04-A520-5C78750D4B52}"/>
                </a:ext>
              </a:extLst>
            </p:cNvPr>
            <p:cNvGrpSpPr/>
            <p:nvPr userDrawn="1"/>
          </p:nvGrpSpPr>
          <p:grpSpPr>
            <a:xfrm>
              <a:off x="124656" y="1195469"/>
              <a:ext cx="1895213" cy="185621"/>
              <a:chOff x="457200" y="2378075"/>
              <a:chExt cx="3182938" cy="215900"/>
            </a:xfrm>
          </p:grpSpPr>
          <p:grpSp>
            <p:nvGrpSpPr>
              <p:cNvPr id="7" name="Group 29">
                <a:extLst>
                  <a:ext uri="{FF2B5EF4-FFF2-40B4-BE49-F238E27FC236}">
                    <a16:creationId xmlns:a16="http://schemas.microsoft.com/office/drawing/2014/main" id="{BB23248B-B48D-43E2-B1E6-B5C006630C8F}"/>
                  </a:ext>
                </a:extLst>
              </p:cNvPr>
              <p:cNvGrpSpPr>
                <a:grpSpLocks/>
              </p:cNvGrpSpPr>
              <p:nvPr userDrawn="1"/>
            </p:nvGrpSpPr>
            <p:grpSpPr bwMode="auto">
              <a:xfrm>
                <a:off x="457200" y="2378075"/>
                <a:ext cx="206375" cy="212725"/>
                <a:chOff x="721" y="200"/>
                <a:chExt cx="326" cy="336"/>
              </a:xfrm>
            </p:grpSpPr>
            <p:sp>
              <p:nvSpPr>
                <p:cNvPr id="36" name="Freeform 31">
                  <a:extLst>
                    <a:ext uri="{FF2B5EF4-FFF2-40B4-BE49-F238E27FC236}">
                      <a16:creationId xmlns:a16="http://schemas.microsoft.com/office/drawing/2014/main" id="{39CB58BA-1BC8-4E30-BA7E-28C416F0C29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30">
                  <a:extLst>
                    <a:ext uri="{FF2B5EF4-FFF2-40B4-BE49-F238E27FC236}">
                      <a16:creationId xmlns:a16="http://schemas.microsoft.com/office/drawing/2014/main" id="{E0B9F683-1E1D-49C1-8BD6-B01A956B42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FDD1DE02-0A23-41EB-A146-C836E83B9535}"/>
                  </a:ext>
                </a:extLst>
              </p:cNvPr>
              <p:cNvGrpSpPr>
                <a:grpSpLocks/>
              </p:cNvGrpSpPr>
              <p:nvPr userDrawn="1"/>
            </p:nvGrpSpPr>
            <p:grpSpPr bwMode="auto">
              <a:xfrm>
                <a:off x="747713" y="2378075"/>
                <a:ext cx="836612" cy="215900"/>
                <a:chOff x="1178" y="200"/>
                <a:chExt cx="1317" cy="340"/>
              </a:xfrm>
            </p:grpSpPr>
            <p:pic>
              <p:nvPicPr>
                <p:cNvPr id="28" name="Picture 9">
                  <a:extLst>
                    <a:ext uri="{FF2B5EF4-FFF2-40B4-BE49-F238E27FC236}">
                      <a16:creationId xmlns:a16="http://schemas.microsoft.com/office/drawing/2014/main" id="{0A08FA64-1959-49D7-A7B1-485298F7C5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75AB83D8-C6CE-4637-BE45-DE065060C2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a:extLst>
                    <a:ext uri="{FF2B5EF4-FFF2-40B4-BE49-F238E27FC236}">
                      <a16:creationId xmlns:a16="http://schemas.microsoft.com/office/drawing/2014/main" id="{33592830-4FD1-49A8-B5B9-AFDDDF5C2D8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1" name="AutoShape 6">
                  <a:extLst>
                    <a:ext uri="{FF2B5EF4-FFF2-40B4-BE49-F238E27FC236}">
                      <a16:creationId xmlns:a16="http://schemas.microsoft.com/office/drawing/2014/main" id="{0FC3C3E7-CBB9-4670-AAB7-4493DFBE4D8F}"/>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2" name="Picture 5">
                  <a:extLst>
                    <a:ext uri="{FF2B5EF4-FFF2-40B4-BE49-F238E27FC236}">
                      <a16:creationId xmlns:a16="http://schemas.microsoft.com/office/drawing/2014/main" id="{D9ECB5C4-50E8-4DCF-A6DB-F5943BA947E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A329E279-9C10-482B-ADBD-144218B09D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a:extLst>
                    <a:ext uri="{FF2B5EF4-FFF2-40B4-BE49-F238E27FC236}">
                      <a16:creationId xmlns:a16="http://schemas.microsoft.com/office/drawing/2014/main" id="{9F6CB889-8E1A-4DC8-9273-E3F164353BC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21B010B-3267-4BD4-852C-6D691F775FA5}"/>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17">
                <a:extLst>
                  <a:ext uri="{FF2B5EF4-FFF2-40B4-BE49-F238E27FC236}">
                    <a16:creationId xmlns:a16="http://schemas.microsoft.com/office/drawing/2014/main" id="{6D3347C9-D658-44AA-89FE-A41122436AB4}"/>
                  </a:ext>
                </a:extLst>
              </p:cNvPr>
              <p:cNvGrpSpPr>
                <a:grpSpLocks/>
              </p:cNvGrpSpPr>
              <p:nvPr userDrawn="1"/>
            </p:nvGrpSpPr>
            <p:grpSpPr bwMode="auto">
              <a:xfrm>
                <a:off x="1681163" y="2378075"/>
                <a:ext cx="1230312" cy="215900"/>
                <a:chOff x="2648" y="200"/>
                <a:chExt cx="1938" cy="340"/>
              </a:xfrm>
            </p:grpSpPr>
            <p:pic>
              <p:nvPicPr>
                <p:cNvPr id="17" name="Picture 28">
                  <a:extLst>
                    <a:ext uri="{FF2B5EF4-FFF2-40B4-BE49-F238E27FC236}">
                      <a16:creationId xmlns:a16="http://schemas.microsoft.com/office/drawing/2014/main" id="{49A97D45-42A7-4EDF-A0DA-D9740DD6FB1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a:extLst>
                    <a:ext uri="{FF2B5EF4-FFF2-40B4-BE49-F238E27FC236}">
                      <a16:creationId xmlns:a16="http://schemas.microsoft.com/office/drawing/2014/main" id="{2A8EDA4F-DA22-4B9B-8CB0-1A9F09D1F44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6">
                  <a:extLst>
                    <a:ext uri="{FF2B5EF4-FFF2-40B4-BE49-F238E27FC236}">
                      <a16:creationId xmlns:a16="http://schemas.microsoft.com/office/drawing/2014/main" id="{0AB65CF6-E0EF-4E99-B922-35AE3E9BA62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F3B624-0BEB-46B2-B196-5727E38A527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D94777A7-5E45-48AD-A0AA-FE50A5B525C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3">
                  <a:extLst>
                    <a:ext uri="{FF2B5EF4-FFF2-40B4-BE49-F238E27FC236}">
                      <a16:creationId xmlns:a16="http://schemas.microsoft.com/office/drawing/2014/main" id="{7A8C078F-02A2-434D-8C36-0A07C4DEB23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1A48AFE7-E054-4815-BEFF-5F5DA1D91A6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1">
                  <a:extLst>
                    <a:ext uri="{FF2B5EF4-FFF2-40B4-BE49-F238E27FC236}">
                      <a16:creationId xmlns:a16="http://schemas.microsoft.com/office/drawing/2014/main" id="{59E2C6E4-FD78-444B-9875-EF284C8A375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7AB510BF-349A-49CF-ABCC-854C120A3B2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9">
                  <a:extLst>
                    <a:ext uri="{FF2B5EF4-FFF2-40B4-BE49-F238E27FC236}">
                      <a16:creationId xmlns:a16="http://schemas.microsoft.com/office/drawing/2014/main" id="{4E3CC5C7-1671-41DF-AE20-8017C10B68C7}"/>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a:extLst>
                    <a:ext uri="{FF2B5EF4-FFF2-40B4-BE49-F238E27FC236}">
                      <a16:creationId xmlns:a16="http://schemas.microsoft.com/office/drawing/2014/main" id="{5D13E931-CEEE-47B6-A99C-F0ACCFAEE79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10">
                <a:extLst>
                  <a:ext uri="{FF2B5EF4-FFF2-40B4-BE49-F238E27FC236}">
                    <a16:creationId xmlns:a16="http://schemas.microsoft.com/office/drawing/2014/main" id="{34A33C18-ED29-4EA5-9324-3D236FDE170B}"/>
                  </a:ext>
                </a:extLst>
              </p:cNvPr>
              <p:cNvGrpSpPr>
                <a:grpSpLocks/>
              </p:cNvGrpSpPr>
              <p:nvPr userDrawn="1"/>
            </p:nvGrpSpPr>
            <p:grpSpPr bwMode="auto">
              <a:xfrm>
                <a:off x="3005138" y="2378075"/>
                <a:ext cx="635000" cy="215900"/>
                <a:chOff x="4732" y="200"/>
                <a:chExt cx="999" cy="340"/>
              </a:xfrm>
            </p:grpSpPr>
            <p:sp>
              <p:nvSpPr>
                <p:cNvPr id="11" name="AutoShape 16">
                  <a:extLst>
                    <a:ext uri="{FF2B5EF4-FFF2-40B4-BE49-F238E27FC236}">
                      <a16:creationId xmlns:a16="http://schemas.microsoft.com/office/drawing/2014/main" id="{6C1D8A06-280E-4765-B1EC-C004450B959F}"/>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15">
                  <a:extLst>
                    <a:ext uri="{FF2B5EF4-FFF2-40B4-BE49-F238E27FC236}">
                      <a16:creationId xmlns:a16="http://schemas.microsoft.com/office/drawing/2014/main" id="{622685E4-E8A0-4DC4-A3CF-D5E151EB8BF8}"/>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5EE7E2B-6641-4B6D-BA53-F4DA80B7D8F2}"/>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093F2D83-CD01-4B16-8ADC-EFF5A571BF8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1B7CA761-64C9-44CF-92CE-6C328C5FEE55}"/>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a:extLst>
                    <a:ext uri="{FF2B5EF4-FFF2-40B4-BE49-F238E27FC236}">
                      <a16:creationId xmlns:a16="http://schemas.microsoft.com/office/drawing/2014/main" id="{FDBBBA3A-FD4A-4D29-9F00-2E930281A5E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874994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0687235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C2A3E"/>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a:extLst>
              <a:ext uri="{FF2B5EF4-FFF2-40B4-BE49-F238E27FC236}">
                <a16:creationId xmlns:a16="http://schemas.microsoft.com/office/drawing/2014/main" id="{D5F14D94-9E91-4039-8717-05BEF7F019AE}"/>
              </a:ext>
            </a:extLst>
          </p:cNvPr>
          <p:cNvSpPr>
            <a:spLocks noGrp="1"/>
          </p:cNvSpPr>
          <p:nvPr>
            <p:ph type="chart" sz="quarter" idx="10"/>
          </p:nvPr>
        </p:nvSpPr>
        <p:spPr>
          <a:xfrm>
            <a:off x="560363" y="2110157"/>
            <a:ext cx="11071274" cy="2954209"/>
          </a:xfrm>
          <a:prstGeom prst="rect">
            <a:avLst/>
          </a:prstGeom>
        </p:spPr>
        <p:txBody>
          <a:bodyPr/>
          <a:lstStyle/>
          <a:p>
            <a:endParaRPr lang="en-US"/>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511461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rgbClr val="0C2A3E"/>
        </a:solidFill>
        <a:effectLst/>
      </p:bgPr>
    </p:bg>
    <p:spTree>
      <p:nvGrpSpPr>
        <p:cNvPr id="1" name=""/>
        <p:cNvGrpSpPr/>
        <p:nvPr/>
      </p:nvGrpSpPr>
      <p:grpSpPr>
        <a:xfrm>
          <a:off x="0" y="0"/>
          <a:ext cx="0" cy="0"/>
          <a:chOff x="0" y="0"/>
          <a:chExt cx="0" cy="0"/>
        </a:xfrm>
      </p:grpSpPr>
      <p:pic>
        <p:nvPicPr>
          <p:cNvPr id="2" name="Mockup">
            <a:extLst>
              <a:ext uri="{FF2B5EF4-FFF2-40B4-BE49-F238E27FC236}">
                <a16:creationId xmlns:a16="http://schemas.microsoft.com/office/drawing/2014/main" id="{8D73B970-5EB0-4CF1-A2FC-13F92847154F}"/>
              </a:ext>
            </a:extLst>
          </p:cNvPr>
          <p:cNvPicPr>
            <a:picLocks/>
          </p:cNvPicPr>
          <p:nvPr userDrawn="1"/>
        </p:nvPicPr>
        <p:blipFill>
          <a:blip r:embed="rId2" cstate="print">
            <a:grayscl/>
            <a:extLst>
              <a:ext uri="{28A0092B-C50C-407E-A947-70E740481C1C}">
                <a14:useLocalDpi xmlns:a14="http://schemas.microsoft.com/office/drawing/2010/main" val="0"/>
              </a:ext>
            </a:extLst>
          </a:blip>
          <a:stretch>
            <a:fillRect/>
          </a:stretch>
        </p:blipFill>
        <p:spPr>
          <a:xfrm rot="21053002">
            <a:off x="9338326" y="2875782"/>
            <a:ext cx="1507342" cy="3121125"/>
          </a:xfrm>
          <a:prstGeom prst="rect">
            <a:avLst/>
          </a:prstGeom>
        </p:spPr>
      </p:pic>
      <p:sp>
        <p:nvSpPr>
          <p:cNvPr id="4" name="PpHolder4">
            <a:extLst>
              <a:ext uri="{FF2B5EF4-FFF2-40B4-BE49-F238E27FC236}">
                <a16:creationId xmlns:a16="http://schemas.microsoft.com/office/drawing/2014/main" id="{98025275-CA89-40D4-B43F-479BFD7A9BB1}"/>
              </a:ext>
            </a:extLst>
          </p:cNvPr>
          <p:cNvSpPr>
            <a:spLocks noGrp="1"/>
          </p:cNvSpPr>
          <p:nvPr>
            <p:ph type="pic" sz="quarter" idx="10"/>
          </p:nvPr>
        </p:nvSpPr>
        <p:spPr>
          <a:xfrm rot="259735">
            <a:off x="10197687" y="1690513"/>
            <a:ext cx="1378890" cy="2852505"/>
          </a:xfrm>
          <a:custGeom>
            <a:avLst/>
            <a:gdLst>
              <a:gd name="connsiteX0" fmla="*/ 309304 w 1855792"/>
              <a:gd name="connsiteY0" fmla="*/ 0 h 3880289"/>
              <a:gd name="connsiteX1" fmla="*/ 1546487 w 1855792"/>
              <a:gd name="connsiteY1" fmla="*/ 0 h 3880289"/>
              <a:gd name="connsiteX2" fmla="*/ 1855792 w 1855792"/>
              <a:gd name="connsiteY2" fmla="*/ 309305 h 3880289"/>
              <a:gd name="connsiteX3" fmla="*/ 1855792 w 1855792"/>
              <a:gd name="connsiteY3" fmla="*/ 3570984 h 3880289"/>
              <a:gd name="connsiteX4" fmla="*/ 1546487 w 1855792"/>
              <a:gd name="connsiteY4" fmla="*/ 3880289 h 3880289"/>
              <a:gd name="connsiteX5" fmla="*/ 309304 w 1855792"/>
              <a:gd name="connsiteY5" fmla="*/ 3880289 h 3880289"/>
              <a:gd name="connsiteX6" fmla="*/ 0 w 1855792"/>
              <a:gd name="connsiteY6" fmla="*/ 3570984 h 3880289"/>
              <a:gd name="connsiteX7" fmla="*/ 0 w 1855792"/>
              <a:gd name="connsiteY7" fmla="*/ 309305 h 3880289"/>
              <a:gd name="connsiteX8" fmla="*/ 309304 w 1855792"/>
              <a:gd name="connsiteY8" fmla="*/ 0 h 38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5792" h="3880289">
                <a:moveTo>
                  <a:pt x="309304" y="0"/>
                </a:moveTo>
                <a:lnTo>
                  <a:pt x="1546487" y="0"/>
                </a:lnTo>
                <a:cubicBezTo>
                  <a:pt x="1717311" y="0"/>
                  <a:pt x="1855792" y="138481"/>
                  <a:pt x="1855792" y="309305"/>
                </a:cubicBezTo>
                <a:lnTo>
                  <a:pt x="1855792" y="3570984"/>
                </a:lnTo>
                <a:cubicBezTo>
                  <a:pt x="1855792" y="3741808"/>
                  <a:pt x="1717311" y="3880289"/>
                  <a:pt x="1546487" y="3880289"/>
                </a:cubicBezTo>
                <a:lnTo>
                  <a:pt x="309304" y="3880289"/>
                </a:lnTo>
                <a:cubicBezTo>
                  <a:pt x="138481" y="3880289"/>
                  <a:pt x="0" y="3741808"/>
                  <a:pt x="0" y="3570984"/>
                </a:cubicBezTo>
                <a:lnTo>
                  <a:pt x="0" y="309305"/>
                </a:lnTo>
                <a:cubicBezTo>
                  <a:pt x="0" y="138481"/>
                  <a:pt x="138481" y="0"/>
                  <a:pt x="309304" y="0"/>
                </a:cubicBezTo>
                <a:close/>
              </a:path>
            </a:pathLst>
          </a:custGeom>
          <a:pattFill prst="shingle">
            <a:fgClr>
              <a:schemeClr val="accent2">
                <a:lumMod val="60000"/>
                <a:lumOff val="40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latin typeface="Arial" panose="020B0604020202020204" pitchFamily="34" charset="0"/>
                <a:cs typeface="Arial" panose="020B0604020202020204" pitchFamily="34" charset="0"/>
              </a:defRPr>
            </a:lvl1pPr>
          </a:lstStyle>
          <a:p>
            <a:pPr marL="0" lvl="0" algn="ctr" defTabSz="457200"/>
            <a:endParaRPr lang="en-ID"/>
          </a:p>
        </p:txBody>
      </p:sp>
      <p:cxnSp>
        <p:nvCxnSpPr>
          <p:cNvPr id="5" name="Straight Connector 4">
            <a:extLst>
              <a:ext uri="{FF2B5EF4-FFF2-40B4-BE49-F238E27FC236}">
                <a16:creationId xmlns:a16="http://schemas.microsoft.com/office/drawing/2014/main" id="{2B0E9CEA-D8DA-4A24-A46F-B145023BC1C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7900693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60223B0-BD97-4961-8E0D-AF08AB8D5435}"/>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E90563-4553-48F6-A3EE-489BC633F1F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8207275-0DAC-475B-925E-504E801104B8}"/>
              </a:ext>
            </a:extLst>
          </p:cNvPr>
          <p:cNvSpPr>
            <a:spLocks noGrp="1"/>
          </p:cNvSpPr>
          <p:nvPr userDrawn="1">
            <p:ph type="pic" sz="quarter" idx="10"/>
          </p:nvPr>
        </p:nvSpPr>
        <p:spPr>
          <a:xfrm>
            <a:off x="336367" y="1850589"/>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2" name="Picture Placeholder 2">
            <a:extLst>
              <a:ext uri="{FF2B5EF4-FFF2-40B4-BE49-F238E27FC236}">
                <a16:creationId xmlns:a16="http://schemas.microsoft.com/office/drawing/2014/main" id="{FFC41141-D2A7-4055-B0BE-698DD4A10D31}"/>
              </a:ext>
            </a:extLst>
          </p:cNvPr>
          <p:cNvSpPr>
            <a:spLocks noGrp="1"/>
          </p:cNvSpPr>
          <p:nvPr userDrawn="1">
            <p:ph type="pic" sz="quarter" idx="11"/>
          </p:nvPr>
        </p:nvSpPr>
        <p:spPr>
          <a:xfrm>
            <a:off x="336366" y="3464676"/>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3" name="Picture Placeholder 2">
            <a:extLst>
              <a:ext uri="{FF2B5EF4-FFF2-40B4-BE49-F238E27FC236}">
                <a16:creationId xmlns:a16="http://schemas.microsoft.com/office/drawing/2014/main" id="{FF4953F3-3577-4C3D-ACFA-9674B82EA905}"/>
              </a:ext>
            </a:extLst>
          </p:cNvPr>
          <p:cNvSpPr>
            <a:spLocks noGrp="1"/>
          </p:cNvSpPr>
          <p:nvPr userDrawn="1">
            <p:ph type="pic" sz="quarter" idx="12"/>
          </p:nvPr>
        </p:nvSpPr>
        <p:spPr>
          <a:xfrm>
            <a:off x="336366" y="5066384"/>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grpSp>
        <p:nvGrpSpPr>
          <p:cNvPr id="48" name="Group 47">
            <a:extLst>
              <a:ext uri="{FF2B5EF4-FFF2-40B4-BE49-F238E27FC236}">
                <a16:creationId xmlns:a16="http://schemas.microsoft.com/office/drawing/2014/main" id="{E07D87E4-B540-44DB-8F87-DC7C67C4342D}"/>
              </a:ext>
            </a:extLst>
          </p:cNvPr>
          <p:cNvGrpSpPr/>
          <p:nvPr userDrawn="1"/>
        </p:nvGrpSpPr>
        <p:grpSpPr>
          <a:xfrm>
            <a:off x="197134" y="142070"/>
            <a:ext cx="1745087" cy="1141608"/>
            <a:chOff x="124656" y="100330"/>
            <a:chExt cx="1895213" cy="1280760"/>
          </a:xfrm>
        </p:grpSpPr>
        <p:sp>
          <p:nvSpPr>
            <p:cNvPr id="49" name="AutoShape 2">
              <a:extLst>
                <a:ext uri="{FF2B5EF4-FFF2-40B4-BE49-F238E27FC236}">
                  <a16:creationId xmlns:a16="http://schemas.microsoft.com/office/drawing/2014/main" id="{111456B7-96A3-46D8-90D7-350C28F2F3A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0" name="Group 49">
              <a:extLst>
                <a:ext uri="{FF2B5EF4-FFF2-40B4-BE49-F238E27FC236}">
                  <a16:creationId xmlns:a16="http://schemas.microsoft.com/office/drawing/2014/main" id="{41B40FA6-641D-4323-980C-B4835A68E99B}"/>
                </a:ext>
              </a:extLst>
            </p:cNvPr>
            <p:cNvGrpSpPr/>
            <p:nvPr userDrawn="1"/>
          </p:nvGrpSpPr>
          <p:grpSpPr>
            <a:xfrm>
              <a:off x="124656" y="1195469"/>
              <a:ext cx="1895213" cy="185621"/>
              <a:chOff x="457200" y="2378075"/>
              <a:chExt cx="3182938" cy="215900"/>
            </a:xfrm>
          </p:grpSpPr>
          <p:grpSp>
            <p:nvGrpSpPr>
              <p:cNvPr id="51" name="Group 29">
                <a:extLst>
                  <a:ext uri="{FF2B5EF4-FFF2-40B4-BE49-F238E27FC236}">
                    <a16:creationId xmlns:a16="http://schemas.microsoft.com/office/drawing/2014/main" id="{C5D367F8-9E93-4D48-9F79-BE5C0A69D157}"/>
                  </a:ext>
                </a:extLst>
              </p:cNvPr>
              <p:cNvGrpSpPr>
                <a:grpSpLocks/>
              </p:cNvGrpSpPr>
              <p:nvPr userDrawn="1"/>
            </p:nvGrpSpPr>
            <p:grpSpPr bwMode="auto">
              <a:xfrm>
                <a:off x="457200" y="2378075"/>
                <a:ext cx="206375" cy="212725"/>
                <a:chOff x="721" y="200"/>
                <a:chExt cx="326" cy="336"/>
              </a:xfrm>
            </p:grpSpPr>
            <p:sp>
              <p:nvSpPr>
                <p:cNvPr id="80" name="Freeform 31">
                  <a:extLst>
                    <a:ext uri="{FF2B5EF4-FFF2-40B4-BE49-F238E27FC236}">
                      <a16:creationId xmlns:a16="http://schemas.microsoft.com/office/drawing/2014/main" id="{383081D6-B369-4396-98FF-7502B22AEDA0}"/>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 name="Picture 30">
                  <a:extLst>
                    <a:ext uri="{FF2B5EF4-FFF2-40B4-BE49-F238E27FC236}">
                      <a16:creationId xmlns:a16="http://schemas.microsoft.com/office/drawing/2014/main" id="{AA65FB2E-3F3D-411A-A205-225629644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1">
                <a:extLst>
                  <a:ext uri="{FF2B5EF4-FFF2-40B4-BE49-F238E27FC236}">
                    <a16:creationId xmlns:a16="http://schemas.microsoft.com/office/drawing/2014/main" id="{B5872BC5-BC79-4158-84AE-B3F2D9B18016}"/>
                  </a:ext>
                </a:extLst>
              </p:cNvPr>
              <p:cNvGrpSpPr>
                <a:grpSpLocks/>
              </p:cNvGrpSpPr>
              <p:nvPr userDrawn="1"/>
            </p:nvGrpSpPr>
            <p:grpSpPr bwMode="auto">
              <a:xfrm>
                <a:off x="747713" y="2378075"/>
                <a:ext cx="836612" cy="215900"/>
                <a:chOff x="1178" y="200"/>
                <a:chExt cx="1317" cy="340"/>
              </a:xfrm>
            </p:grpSpPr>
            <p:pic>
              <p:nvPicPr>
                <p:cNvPr id="72" name="Picture 9">
                  <a:extLst>
                    <a:ext uri="{FF2B5EF4-FFF2-40B4-BE49-F238E27FC236}">
                      <a16:creationId xmlns:a16="http://schemas.microsoft.com/office/drawing/2014/main" id="{E5415DEA-F620-4E28-9E50-44EE48AA4A0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8">
                  <a:extLst>
                    <a:ext uri="{FF2B5EF4-FFF2-40B4-BE49-F238E27FC236}">
                      <a16:creationId xmlns:a16="http://schemas.microsoft.com/office/drawing/2014/main" id="{A9B2C198-9A6A-43C7-A82C-45772D197E7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
                  <a:extLst>
                    <a:ext uri="{FF2B5EF4-FFF2-40B4-BE49-F238E27FC236}">
                      <a16:creationId xmlns:a16="http://schemas.microsoft.com/office/drawing/2014/main" id="{5F93C91C-397B-42DB-8184-EAD7D559573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75" name="AutoShape 6">
                  <a:extLst>
                    <a:ext uri="{FF2B5EF4-FFF2-40B4-BE49-F238E27FC236}">
                      <a16:creationId xmlns:a16="http://schemas.microsoft.com/office/drawing/2014/main" id="{A28912CD-8022-485A-A266-E947BEA982B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6" name="Picture 5">
                  <a:extLst>
                    <a:ext uri="{FF2B5EF4-FFF2-40B4-BE49-F238E27FC236}">
                      <a16:creationId xmlns:a16="http://schemas.microsoft.com/office/drawing/2014/main" id="{B8904F9B-15CA-4D45-8A22-267C8478B8D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a:extLst>
                    <a:ext uri="{FF2B5EF4-FFF2-40B4-BE49-F238E27FC236}">
                      <a16:creationId xmlns:a16="http://schemas.microsoft.com/office/drawing/2014/main" id="{4344198E-ACFE-4E49-BA18-E847BCE1952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
                  <a:extLst>
                    <a:ext uri="{FF2B5EF4-FFF2-40B4-BE49-F238E27FC236}">
                      <a16:creationId xmlns:a16="http://schemas.microsoft.com/office/drawing/2014/main" id="{6DD38773-21AE-4818-B8E1-4597931A409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06B73A6F-FB4A-4FDE-96BF-A285E39EC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17">
                <a:extLst>
                  <a:ext uri="{FF2B5EF4-FFF2-40B4-BE49-F238E27FC236}">
                    <a16:creationId xmlns:a16="http://schemas.microsoft.com/office/drawing/2014/main" id="{14E34D6D-6B7A-4CCF-BD8C-8ABB53AF158B}"/>
                  </a:ext>
                </a:extLst>
              </p:cNvPr>
              <p:cNvGrpSpPr>
                <a:grpSpLocks/>
              </p:cNvGrpSpPr>
              <p:nvPr userDrawn="1"/>
            </p:nvGrpSpPr>
            <p:grpSpPr bwMode="auto">
              <a:xfrm>
                <a:off x="1681163" y="2378075"/>
                <a:ext cx="1230312" cy="215900"/>
                <a:chOff x="2648" y="200"/>
                <a:chExt cx="1938" cy="340"/>
              </a:xfrm>
            </p:grpSpPr>
            <p:pic>
              <p:nvPicPr>
                <p:cNvPr id="61" name="Picture 28">
                  <a:extLst>
                    <a:ext uri="{FF2B5EF4-FFF2-40B4-BE49-F238E27FC236}">
                      <a16:creationId xmlns:a16="http://schemas.microsoft.com/office/drawing/2014/main" id="{6F7DD4FB-4B57-4922-89A2-1D3D3F9BB91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7">
                  <a:extLst>
                    <a:ext uri="{FF2B5EF4-FFF2-40B4-BE49-F238E27FC236}">
                      <a16:creationId xmlns:a16="http://schemas.microsoft.com/office/drawing/2014/main" id="{46132C10-A8E7-4192-AA73-211D2A415D7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6">
                  <a:extLst>
                    <a:ext uri="{FF2B5EF4-FFF2-40B4-BE49-F238E27FC236}">
                      <a16:creationId xmlns:a16="http://schemas.microsoft.com/office/drawing/2014/main" id="{64EBCA43-3382-49E6-A96E-9632D20CD68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5">
                  <a:extLst>
                    <a:ext uri="{FF2B5EF4-FFF2-40B4-BE49-F238E27FC236}">
                      <a16:creationId xmlns:a16="http://schemas.microsoft.com/office/drawing/2014/main" id="{B947E110-F380-4172-8218-9E9A095F4FD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a:extLst>
                    <a:ext uri="{FF2B5EF4-FFF2-40B4-BE49-F238E27FC236}">
                      <a16:creationId xmlns:a16="http://schemas.microsoft.com/office/drawing/2014/main" id="{CDACD04F-A6E4-4C4F-A8CD-3E485F1746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66" name="Freeform 23">
                  <a:extLst>
                    <a:ext uri="{FF2B5EF4-FFF2-40B4-BE49-F238E27FC236}">
                      <a16:creationId xmlns:a16="http://schemas.microsoft.com/office/drawing/2014/main" id="{C0FA3C2A-9DC7-4C0B-87F6-6159E81ADA1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7" name="Picture 22">
                  <a:extLst>
                    <a:ext uri="{FF2B5EF4-FFF2-40B4-BE49-F238E27FC236}">
                      <a16:creationId xmlns:a16="http://schemas.microsoft.com/office/drawing/2014/main" id="{9D94CEB0-3C05-43F5-BA86-616F4166052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1">
                  <a:extLst>
                    <a:ext uri="{FF2B5EF4-FFF2-40B4-BE49-F238E27FC236}">
                      <a16:creationId xmlns:a16="http://schemas.microsoft.com/office/drawing/2014/main" id="{C7F16A7F-0A1B-44A6-BF39-974F0E4AEB7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a:extLst>
                    <a:ext uri="{FF2B5EF4-FFF2-40B4-BE49-F238E27FC236}">
                      <a16:creationId xmlns:a16="http://schemas.microsoft.com/office/drawing/2014/main" id="{C0C7D275-710A-46B2-AD4C-3F869C6DD33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9">
                  <a:extLst>
                    <a:ext uri="{FF2B5EF4-FFF2-40B4-BE49-F238E27FC236}">
                      <a16:creationId xmlns:a16="http://schemas.microsoft.com/office/drawing/2014/main" id="{A2B1A36C-DEC8-44EB-98E3-E3E52624EC7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8">
                  <a:extLst>
                    <a:ext uri="{FF2B5EF4-FFF2-40B4-BE49-F238E27FC236}">
                      <a16:creationId xmlns:a16="http://schemas.microsoft.com/office/drawing/2014/main" id="{5DCB9AA9-B586-4CCB-9531-12BE44C3E58A}"/>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10">
                <a:extLst>
                  <a:ext uri="{FF2B5EF4-FFF2-40B4-BE49-F238E27FC236}">
                    <a16:creationId xmlns:a16="http://schemas.microsoft.com/office/drawing/2014/main" id="{7DE56F47-504F-459D-95C7-00C2634B558F}"/>
                  </a:ext>
                </a:extLst>
              </p:cNvPr>
              <p:cNvGrpSpPr>
                <a:grpSpLocks/>
              </p:cNvGrpSpPr>
              <p:nvPr userDrawn="1"/>
            </p:nvGrpSpPr>
            <p:grpSpPr bwMode="auto">
              <a:xfrm>
                <a:off x="3005138" y="2378075"/>
                <a:ext cx="635000" cy="215900"/>
                <a:chOff x="4732" y="200"/>
                <a:chExt cx="999" cy="340"/>
              </a:xfrm>
            </p:grpSpPr>
            <p:sp>
              <p:nvSpPr>
                <p:cNvPr id="55" name="AutoShape 16">
                  <a:extLst>
                    <a:ext uri="{FF2B5EF4-FFF2-40B4-BE49-F238E27FC236}">
                      <a16:creationId xmlns:a16="http://schemas.microsoft.com/office/drawing/2014/main" id="{736785E2-EE8C-4E8C-95D2-2BB3338FFEFE}"/>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6" name="Picture 15">
                  <a:extLst>
                    <a:ext uri="{FF2B5EF4-FFF2-40B4-BE49-F238E27FC236}">
                      <a16:creationId xmlns:a16="http://schemas.microsoft.com/office/drawing/2014/main" id="{DD87E1F4-5E7C-4AFF-A997-2669B598C00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51C2381F-0D00-4C75-A05E-E411A303A95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8" name="Picture 13">
                  <a:extLst>
                    <a:ext uri="{FF2B5EF4-FFF2-40B4-BE49-F238E27FC236}">
                      <a16:creationId xmlns:a16="http://schemas.microsoft.com/office/drawing/2014/main" id="{AA3C5370-B573-48FE-A111-628E65DDE953}"/>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a:extLst>
                    <a:ext uri="{FF2B5EF4-FFF2-40B4-BE49-F238E27FC236}">
                      <a16:creationId xmlns:a16="http://schemas.microsoft.com/office/drawing/2014/main" id="{9AC947A9-C70B-4401-8D1D-A464DB23D75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
                  <a:extLst>
                    <a:ext uri="{FF2B5EF4-FFF2-40B4-BE49-F238E27FC236}">
                      <a16:creationId xmlns:a16="http://schemas.microsoft.com/office/drawing/2014/main" id="{39BE615A-0305-4BEF-B090-77462669076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9035308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9_Title Slide">
    <p:bg>
      <p:bgPr>
        <a:solidFill>
          <a:srgbClr val="0C2A3E"/>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648E3E1-85AD-4354-BF27-47BA16319A49}"/>
              </a:ext>
            </a:extLst>
          </p:cNvPr>
          <p:cNvSpPr>
            <a:spLocks noGrp="1"/>
          </p:cNvSpPr>
          <p:nvPr>
            <p:ph type="pic" sz="quarter" idx="18"/>
          </p:nvPr>
        </p:nvSpPr>
        <p:spPr>
          <a:xfrm>
            <a:off x="964806" y="2160138"/>
            <a:ext cx="4901418" cy="3604216"/>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pic>
        <p:nvPicPr>
          <p:cNvPr id="2" name="Picture 1">
            <a:extLst>
              <a:ext uri="{FF2B5EF4-FFF2-40B4-BE49-F238E27FC236}">
                <a16:creationId xmlns:a16="http://schemas.microsoft.com/office/drawing/2014/main" id="{7CD172CC-9B0D-4D53-80A0-E80475153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298999" y="994976"/>
            <a:ext cx="4233031" cy="5934539"/>
          </a:xfrm>
          <a:prstGeom prst="rect">
            <a:avLst/>
          </a:prstGeom>
        </p:spPr>
      </p:pic>
      <p:cxnSp>
        <p:nvCxnSpPr>
          <p:cNvPr id="7" name="Straight Connector 6">
            <a:extLst>
              <a:ext uri="{FF2B5EF4-FFF2-40B4-BE49-F238E27FC236}">
                <a16:creationId xmlns:a16="http://schemas.microsoft.com/office/drawing/2014/main" id="{2CB30744-CD4D-4B3E-806E-49A90BFDD6FD}"/>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DDD7C0-84AD-4C92-AC99-22D12436F6A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3A04A4-F094-4AFD-9D31-34A3BE6D205F}"/>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2490270F-5BCC-433C-B389-9D67B6B27071}"/>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a:extLst>
                <a:ext uri="{FF2B5EF4-FFF2-40B4-BE49-F238E27FC236}">
                  <a16:creationId xmlns:a16="http://schemas.microsoft.com/office/drawing/2014/main" id="{41001A26-BB1A-4663-B2EF-B99BC4CE6A49}"/>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FE7767D1-7F0A-40B1-A7C8-CAE4B4FFE7C4}"/>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D824124-490F-4C24-819A-7E131AE081E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E70EF12A-ABBF-461E-A8E9-DB127B00A7C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19811B79-C85D-46C9-8A67-FA69FECB4088}"/>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EA602A2C-40E5-4FE7-89EC-BD82A69E923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0ACEB31D-7414-462F-B96D-902F3FD533A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84A1BAFA-A550-4B28-8FC3-86D342B7E6A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9579F4B5-92A7-478C-8281-84E7BC148266}"/>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6DD6BAF8-C139-4082-8BD5-B53D99A1E6B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55DB0E9A-F494-4B75-8E96-8D64E1FB77E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FB5B5CEA-E515-4B47-AB89-6878193B0B5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31C7E53-2A69-45E8-8E96-16F846D32342}"/>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98688E09-B5AF-4372-A0B3-7C1F1219C900}"/>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7DC9726B-CD18-4F6C-AFDA-EFCF70FDC27D}"/>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25A33AC7-2E35-4318-9EAB-4EEC4BE4402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098EAEE7-FD4B-4945-8B3F-873FFBC70A3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CFDB318-D538-4E28-9D81-29E729535D6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617263C0-F67D-4A02-B24A-F5982BE2D0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BC7B9386-0FFA-451F-AB46-8EDF032EB9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8B94C05F-419C-4B7F-B05E-0BA03907B5D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CAF97C13-C00B-4627-B72F-382A7F515026}"/>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FD28F967-7AE7-4B93-BB7C-A33054397C22}"/>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230E418B-A49D-4F01-9575-968C95F37F5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A9FD21E2-A49C-4FF3-8B14-772F55766181}"/>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E9CDAE2-C179-4C9C-AD56-4E97CCBB2751}"/>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543A36A7-27CA-4170-BBB9-3BC6111D6498}"/>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FE40E5F9-C13A-468C-9E87-0F6A37A8952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16126EF-148A-40E8-9D48-CA38B953DC1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EB49E5A7-33B6-40FC-81BD-4C5D5FDEAADB}"/>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938671B3-1CE0-4F19-A779-94FDBE97CB8A}"/>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342F78F8-5E08-4577-AAB3-A72D2C017E9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6422132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0_Title Slide">
    <p:bg>
      <p:bgPr>
        <a:solidFill>
          <a:srgbClr val="0C2A3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D8EC5-8E60-4B98-BF5F-A4BD42FB5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077" y="569843"/>
            <a:ext cx="6288157" cy="6288157"/>
          </a:xfrm>
          <a:prstGeom prst="rect">
            <a:avLst/>
          </a:prstGeom>
          <a:effectLst>
            <a:outerShdw blurRad="101600" dist="88900" dir="2700000" algn="tl" rotWithShape="0">
              <a:prstClr val="black">
                <a:alpha val="36000"/>
              </a:prstClr>
            </a:outerShdw>
          </a:effectLst>
        </p:spPr>
      </p:pic>
      <p:sp>
        <p:nvSpPr>
          <p:cNvPr id="4" name="Picture Placeholder 6">
            <a:extLst>
              <a:ext uri="{FF2B5EF4-FFF2-40B4-BE49-F238E27FC236}">
                <a16:creationId xmlns:a16="http://schemas.microsoft.com/office/drawing/2014/main" id="{07059454-8B86-4679-AE3B-F02E91610DB5}"/>
              </a:ext>
            </a:extLst>
          </p:cNvPr>
          <p:cNvSpPr>
            <a:spLocks noGrp="1"/>
          </p:cNvSpPr>
          <p:nvPr>
            <p:ph type="pic" sz="quarter" idx="28"/>
          </p:nvPr>
        </p:nvSpPr>
        <p:spPr>
          <a:xfrm>
            <a:off x="560273" y="1955479"/>
            <a:ext cx="2055837" cy="3516884"/>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5" name="Rectangle 4">
            <a:extLst>
              <a:ext uri="{FF2B5EF4-FFF2-40B4-BE49-F238E27FC236}">
                <a16:creationId xmlns:a16="http://schemas.microsoft.com/office/drawing/2014/main" id="{7413A20C-4230-49CB-AC3F-8CF26C82E564}"/>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EEE4BB4-5A30-4278-AA99-F2734F343ED6}"/>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E12873E-FE68-44AB-8D54-815EDC64AC68}"/>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C814F4A7-F4BE-4D7A-9A5E-127E87246D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a:extLst>
                <a:ext uri="{FF2B5EF4-FFF2-40B4-BE49-F238E27FC236}">
                  <a16:creationId xmlns:a16="http://schemas.microsoft.com/office/drawing/2014/main" id="{AC7A8363-D586-4E61-985A-8EF7FD5E513A}"/>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54334594-06D7-419D-A739-BDB338F16ADA}"/>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5707BDE-07F4-49A1-A085-F4F715D4882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C98A3ABB-BAFA-4CE8-9321-E6EB45B9A9F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E9F0CB6A-C443-4272-9F26-1B3927A9D8DD}"/>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0C8AC8C8-D7BF-4845-A964-102676FF52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F1F64D77-C5F4-4E10-B3BA-641593A8142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02E02310-0797-45A7-8FF9-B651B6439EF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BA778BCB-5C62-44E4-AFD9-CEF32848EF1A}"/>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3CAECE22-B1AB-461C-AF8E-DCEF7176C2F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E180A9E1-1178-4076-B4A1-F1F3BB16F6D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32854F5C-7F90-4D5C-AF40-7786B0709C51}"/>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5C53F0B3-BBF2-407B-B71C-EF35351A3E5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4A853D1A-3CFF-4D57-9EDA-8724CE52CAAB}"/>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6C155649-88AE-4E41-A7F1-D104D8D5F77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52B79BB4-A302-47C2-B15A-FEFB8E6D8139}"/>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A283678E-FC60-4BBA-920C-0FEF40DC24A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F80BA92-5C0A-4739-8737-5A6C454C1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BA61EC24-7568-4DE8-9E1A-CCC0715BB3A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804F6E7E-1F62-468D-A113-EFE25442F6E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EA5E91C7-046E-499B-9A56-460E4BE66E5E}"/>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B5F4863B-8315-4CCA-AA12-2A838E2CF24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BB9405D5-DC83-4079-9713-F217118F4469}"/>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AE1E4A8D-1A06-40E7-817D-58F0C908243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B9CC1E7E-4B95-4A0A-B189-FE559D4F85E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82E53CE-4921-48DB-83FF-A88770CD8FE6}"/>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A927850E-F29D-4415-A39C-2D2B184676B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95E2DB69-E0FD-436E-99B2-BC77179C8CF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3C3CD2B-5BCA-4BDB-9455-8698969BC480}"/>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7DC25A36-910A-4E64-8A77-EA7A244DB7E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2428423E-4A43-4C15-9512-D5731EA5FB01}"/>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E8E06C5F-8E6C-44C1-A0EE-70396ABB2DC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4206579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40D1D34-BC58-4DEA-B67F-83D188B20123}"/>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99616C6-125A-4B8E-887F-3DFCCF91FFBF}"/>
              </a:ext>
            </a:extLst>
          </p:cNvPr>
          <p:cNvSpPr>
            <a:spLocks noGrp="1"/>
          </p:cNvSpPr>
          <p:nvPr userDrawn="1">
            <p:ph type="pic" sz="quarter" idx="10"/>
          </p:nvPr>
        </p:nvSpPr>
        <p:spPr>
          <a:xfrm>
            <a:off x="4455896" y="2319328"/>
            <a:ext cx="2743200" cy="2743200"/>
          </a:xfrm>
          <a:prstGeom prst="flowChartConnector">
            <a:avLst/>
          </a:prstGeom>
        </p:spPr>
        <p:txBody>
          <a:bodyPr/>
          <a:lstStyle/>
          <a:p>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42594726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380219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3915">
          <p15:clr>
            <a:srgbClr val="FBAE40"/>
          </p15:clr>
        </p15:guide>
        <p15:guide id="3" orient="horz" pos="4025">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19/03/2025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Edit Master text</a:t>
            </a:r>
          </a:p>
        </p:txBody>
      </p:sp>
    </p:spTree>
    <p:custDataLst>
      <p:tags r:id="rId1"/>
    </p:custDataLst>
    <p:extLst>
      <p:ext uri="{BB962C8B-B14F-4D97-AF65-F5344CB8AC3E}">
        <p14:creationId xmlns:p14="http://schemas.microsoft.com/office/powerpoint/2010/main" val="4232459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F42A05-B9BE-49FA-BE9B-570C072993E1}"/>
              </a:ext>
            </a:extLst>
          </p:cNvPr>
          <p:cNvSpPr/>
          <p:nvPr userDrawn="1"/>
        </p:nvSpPr>
        <p:spPr>
          <a:xfrm>
            <a:off x="0" y="5799303"/>
            <a:ext cx="12192000" cy="1058698"/>
          </a:xfrm>
          <a:prstGeom prst="rect">
            <a:avLst/>
          </a:prstGeom>
          <a:solidFill>
            <a:srgbClr val="E7B42A"/>
          </a:solidFill>
          <a:ln>
            <a:solidFill>
              <a:srgbClr val="E7B4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CE9A1A4-B3CF-420C-A224-6F76A0B3F356}"/>
              </a:ext>
            </a:extLst>
          </p:cNvPr>
          <p:cNvSpPr>
            <a:spLocks noGrp="1"/>
          </p:cNvSpPr>
          <p:nvPr>
            <p:ph type="pic" sz="quarter" idx="10"/>
          </p:nvPr>
        </p:nvSpPr>
        <p:spPr>
          <a:xfrm>
            <a:off x="-1" y="-1"/>
            <a:ext cx="12192000" cy="5799303"/>
          </a:xfrm>
          <a:prstGeom prst="rect">
            <a:avLst/>
          </a:prstGeom>
        </p:spPr>
        <p:txBody>
          <a:bodyPr/>
          <a:lstStyle/>
          <a:p>
            <a:endParaRPr lang="en-US"/>
          </a:p>
        </p:txBody>
      </p:sp>
      <p:grpSp>
        <p:nvGrpSpPr>
          <p:cNvPr id="10" name="Group 9">
            <a:extLst>
              <a:ext uri="{FF2B5EF4-FFF2-40B4-BE49-F238E27FC236}">
                <a16:creationId xmlns:a16="http://schemas.microsoft.com/office/drawing/2014/main" id="{7132DC73-8658-4627-BDA3-BF45EC9973C6}"/>
              </a:ext>
            </a:extLst>
          </p:cNvPr>
          <p:cNvGrpSpPr/>
          <p:nvPr userDrawn="1"/>
        </p:nvGrpSpPr>
        <p:grpSpPr>
          <a:xfrm>
            <a:off x="8454887" y="5883825"/>
            <a:ext cx="3426430" cy="737804"/>
            <a:chOff x="8454887" y="5883825"/>
            <a:chExt cx="3426430" cy="737804"/>
          </a:xfrm>
        </p:grpSpPr>
        <p:sp>
          <p:nvSpPr>
            <p:cNvPr id="11" name="Rectangle 10">
              <a:extLst>
                <a:ext uri="{FF2B5EF4-FFF2-40B4-BE49-F238E27FC236}">
                  <a16:creationId xmlns:a16="http://schemas.microsoft.com/office/drawing/2014/main" id="{6A2FD790-0FDE-45B4-93CB-3BC98F2911BE}"/>
                </a:ext>
              </a:extLst>
            </p:cNvPr>
            <p:cNvSpPr/>
            <p:nvPr/>
          </p:nvSpPr>
          <p:spPr>
            <a:xfrm>
              <a:off x="8454887" y="6279035"/>
              <a:ext cx="3426430" cy="342594"/>
            </a:xfrm>
            <a:prstGeom prst="rect">
              <a:avLst/>
            </a:prstGeom>
          </p:spPr>
          <p:txBody>
            <a:bodyPr wrap="square">
              <a:spAutoFit/>
            </a:bodyPr>
            <a:lstStyle/>
            <a:p>
              <a:pPr algn="r">
                <a:lnSpc>
                  <a:spcPct val="150000"/>
                </a:lnSpc>
              </a:pPr>
              <a:r>
                <a:rPr lang="it-IT" sz="1200" dirty="0">
                  <a:solidFill>
                    <a:srgbClr val="2E5495"/>
                  </a:solidFill>
                  <a:latin typeface="Sawarabi Mincho" panose="02000600000000000000" pitchFamily="2" charset="-128"/>
                  <a:ea typeface="Sawarabi Mincho" panose="02000600000000000000" pitchFamily="2" charset="-128"/>
                  <a:cs typeface="Open Sans" panose="020B0606030504020204" pitchFamily="34" charset="0"/>
                </a:rPr>
                <a:t>© </a:t>
              </a:r>
              <a:r>
                <a:rPr lang="it-IT" sz="1200" b="1" dirty="0">
                  <a:solidFill>
                    <a:srgbClr val="2E5495"/>
                  </a:solidFill>
                  <a:latin typeface="Open Sans" panose="020B0606030504020204" pitchFamily="34" charset="0"/>
                  <a:ea typeface="Open Sans" panose="020B0606030504020204" pitchFamily="34" charset="0"/>
                  <a:cs typeface="Open Sans" panose="020B0606030504020204" pitchFamily="34" charset="0"/>
                </a:rPr>
                <a:t>TV AUDIENCE MEASUREMENT IRELAND </a:t>
              </a:r>
              <a:endParaRPr lang="en-US" sz="1200" b="1" dirty="0">
                <a:solidFill>
                  <a:srgbClr val="2E5495"/>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4B9DDB52-0679-4C4F-8353-A567BB8208F4}"/>
                </a:ext>
              </a:extLst>
            </p:cNvPr>
            <p:cNvGrpSpPr/>
            <p:nvPr/>
          </p:nvGrpSpPr>
          <p:grpSpPr>
            <a:xfrm>
              <a:off x="10897790" y="5883825"/>
              <a:ext cx="861884" cy="185729"/>
              <a:chOff x="5885912" y="4582066"/>
              <a:chExt cx="1909493" cy="461680"/>
            </a:xfrm>
          </p:grpSpPr>
          <p:grpSp>
            <p:nvGrpSpPr>
              <p:cNvPr id="14" name="Group 13">
                <a:extLst>
                  <a:ext uri="{FF2B5EF4-FFF2-40B4-BE49-F238E27FC236}">
                    <a16:creationId xmlns:a16="http://schemas.microsoft.com/office/drawing/2014/main" id="{4B8A2E92-27C2-42C9-8271-BEF3630E7920}"/>
                  </a:ext>
                </a:extLst>
              </p:cNvPr>
              <p:cNvGrpSpPr/>
              <p:nvPr/>
            </p:nvGrpSpPr>
            <p:grpSpPr>
              <a:xfrm>
                <a:off x="7333724" y="4582066"/>
                <a:ext cx="461681" cy="461680"/>
                <a:chOff x="2146916" y="4255378"/>
                <a:chExt cx="461681" cy="461680"/>
              </a:xfrm>
            </p:grpSpPr>
            <p:sp>
              <p:nvSpPr>
                <p:cNvPr id="21" name="Oval 20">
                  <a:extLst>
                    <a:ext uri="{FF2B5EF4-FFF2-40B4-BE49-F238E27FC236}">
                      <a16:creationId xmlns:a16="http://schemas.microsoft.com/office/drawing/2014/main" id="{76349BCC-07E0-4ACD-A6A4-D75415A8D88E}"/>
                    </a:ext>
                  </a:extLst>
                </p:cNvPr>
                <p:cNvSpPr/>
                <p:nvPr/>
              </p:nvSpPr>
              <p:spPr>
                <a:xfrm>
                  <a:off x="2146916"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2" name="Freeform 74">
                  <a:extLst>
                    <a:ext uri="{FF2B5EF4-FFF2-40B4-BE49-F238E27FC236}">
                      <a16:creationId xmlns:a16="http://schemas.microsoft.com/office/drawing/2014/main" id="{48C0F854-1549-4BBD-BE1C-9A5A6EDD0079}"/>
                    </a:ext>
                  </a:extLst>
                </p:cNvPr>
                <p:cNvSpPr>
                  <a:spLocks noChangeArrowheads="1"/>
                </p:cNvSpPr>
                <p:nvPr/>
              </p:nvSpPr>
              <p:spPr bwMode="auto">
                <a:xfrm>
                  <a:off x="2289498" y="4396655"/>
                  <a:ext cx="176516" cy="174192"/>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chemeClr val="bg1"/>
                </a:solidFill>
                <a:ln>
                  <a:noFill/>
                </a:ln>
                <a:effectLst/>
              </p:spPr>
              <p:txBody>
                <a:bodyPr wrap="none" lIns="34291" tIns="17145" rIns="34291" bIns="17145" anchor="ctr"/>
                <a:lstStyle/>
                <a:p>
                  <a:endParaRPr lang="en-US" dirty="0"/>
                </a:p>
              </p:txBody>
            </p:sp>
          </p:grpSp>
          <p:grpSp>
            <p:nvGrpSpPr>
              <p:cNvPr id="15" name="Group 14">
                <a:extLst>
                  <a:ext uri="{FF2B5EF4-FFF2-40B4-BE49-F238E27FC236}">
                    <a16:creationId xmlns:a16="http://schemas.microsoft.com/office/drawing/2014/main" id="{A3507FE9-CE2C-4BA6-8A04-2D68609B1476}"/>
                  </a:ext>
                </a:extLst>
              </p:cNvPr>
              <p:cNvGrpSpPr/>
              <p:nvPr/>
            </p:nvGrpSpPr>
            <p:grpSpPr>
              <a:xfrm>
                <a:off x="6609818" y="4582066"/>
                <a:ext cx="461681" cy="461680"/>
                <a:chOff x="1582300" y="4255378"/>
                <a:chExt cx="461681" cy="461680"/>
              </a:xfrm>
            </p:grpSpPr>
            <p:sp>
              <p:nvSpPr>
                <p:cNvPr id="19" name="Oval 18">
                  <a:extLst>
                    <a:ext uri="{FF2B5EF4-FFF2-40B4-BE49-F238E27FC236}">
                      <a16:creationId xmlns:a16="http://schemas.microsoft.com/office/drawing/2014/main" id="{4AB77AC5-F9A2-450E-BE87-C2E7E7C88A22}"/>
                    </a:ext>
                  </a:extLst>
                </p:cNvPr>
                <p:cNvSpPr/>
                <p:nvPr/>
              </p:nvSpPr>
              <p:spPr>
                <a:xfrm>
                  <a:off x="1582300" y="4255378"/>
                  <a:ext cx="461681" cy="461680"/>
                </a:xfrm>
                <a:prstGeom prst="ellipse">
                  <a:avLst/>
                </a:prstGeom>
                <a:solidFill>
                  <a:schemeClr val="accent1">
                    <a:lumMod val="75000"/>
                  </a:schemeClr>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0" name="Freeform 75">
                  <a:extLst>
                    <a:ext uri="{FF2B5EF4-FFF2-40B4-BE49-F238E27FC236}">
                      <a16:creationId xmlns:a16="http://schemas.microsoft.com/office/drawing/2014/main" id="{EE630633-BAC8-49AB-8039-970F6BCB5AC3}"/>
                    </a:ext>
                  </a:extLst>
                </p:cNvPr>
                <p:cNvSpPr>
                  <a:spLocks noChangeArrowheads="1"/>
                </p:cNvSpPr>
                <p:nvPr/>
              </p:nvSpPr>
              <p:spPr bwMode="auto">
                <a:xfrm>
                  <a:off x="1764366" y="4393172"/>
                  <a:ext cx="97548" cy="181161"/>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p:spPr>
              <p:txBody>
                <a:bodyPr wrap="none" lIns="34291" tIns="17145" rIns="34291" bIns="17145" anchor="ctr"/>
                <a:lstStyle/>
                <a:p>
                  <a:endParaRPr lang="en-US" dirty="0"/>
                </a:p>
              </p:txBody>
            </p:sp>
          </p:grpSp>
          <p:grpSp>
            <p:nvGrpSpPr>
              <p:cNvPr id="16" name="Group 15">
                <a:extLst>
                  <a:ext uri="{FF2B5EF4-FFF2-40B4-BE49-F238E27FC236}">
                    <a16:creationId xmlns:a16="http://schemas.microsoft.com/office/drawing/2014/main" id="{8B1F9993-DCCE-43DF-B39B-B9BEA434FD24}"/>
                  </a:ext>
                </a:extLst>
              </p:cNvPr>
              <p:cNvGrpSpPr/>
              <p:nvPr/>
            </p:nvGrpSpPr>
            <p:grpSpPr>
              <a:xfrm>
                <a:off x="5885912" y="4582066"/>
                <a:ext cx="461681" cy="461680"/>
                <a:chOff x="1025678" y="4255378"/>
                <a:chExt cx="461681" cy="461680"/>
              </a:xfrm>
            </p:grpSpPr>
            <p:sp>
              <p:nvSpPr>
                <p:cNvPr id="17" name="Oval 16">
                  <a:extLst>
                    <a:ext uri="{FF2B5EF4-FFF2-40B4-BE49-F238E27FC236}">
                      <a16:creationId xmlns:a16="http://schemas.microsoft.com/office/drawing/2014/main" id="{F1B62BDF-A939-4A51-A4D7-8C389B3946A9}"/>
                    </a:ext>
                  </a:extLst>
                </p:cNvPr>
                <p:cNvSpPr/>
                <p:nvPr/>
              </p:nvSpPr>
              <p:spPr>
                <a:xfrm>
                  <a:off x="1025678" y="4255378"/>
                  <a:ext cx="461681" cy="461680"/>
                </a:xfrm>
                <a:prstGeom prst="ellipse">
                  <a:avLst/>
                </a:prstGeom>
                <a:solidFill>
                  <a:schemeClr val="accent1">
                    <a:lumMod val="75000"/>
                  </a:schemeClr>
                </a:solidFill>
                <a:ln>
                  <a:noFill/>
                </a:ln>
                <a:effectLst>
                  <a:outerShdw blurRad="5461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8" name="Freeform 85">
                  <a:extLst>
                    <a:ext uri="{FF2B5EF4-FFF2-40B4-BE49-F238E27FC236}">
                      <a16:creationId xmlns:a16="http://schemas.microsoft.com/office/drawing/2014/main" id="{AC6D89EF-840B-49C5-B527-83564DCB1B7E}"/>
                    </a:ext>
                  </a:extLst>
                </p:cNvPr>
                <p:cNvSpPr>
                  <a:spLocks noChangeArrowheads="1"/>
                </p:cNvSpPr>
                <p:nvPr/>
              </p:nvSpPr>
              <p:spPr bwMode="auto">
                <a:xfrm>
                  <a:off x="1164774" y="4407147"/>
                  <a:ext cx="183487" cy="147484"/>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p:spPr>
              <p:txBody>
                <a:bodyPr wrap="none" lIns="34291" tIns="17145" rIns="34291" bIns="17145" anchor="ctr"/>
                <a:lstStyle/>
                <a:p>
                  <a:endParaRPr lang="en-US" dirty="0"/>
                </a:p>
              </p:txBody>
            </p:sp>
          </p:grpSp>
        </p:grpSp>
        <p:cxnSp>
          <p:nvCxnSpPr>
            <p:cNvPr id="13" name="Straight Connector 12">
              <a:extLst>
                <a:ext uri="{FF2B5EF4-FFF2-40B4-BE49-F238E27FC236}">
                  <a16:creationId xmlns:a16="http://schemas.microsoft.com/office/drawing/2014/main" id="{04E0B03D-F34E-4749-93E3-99F6D06FC6AF}"/>
                </a:ext>
              </a:extLst>
            </p:cNvPr>
            <p:cNvCxnSpPr>
              <a:cxnSpLocks/>
            </p:cNvCxnSpPr>
            <p:nvPr/>
          </p:nvCxnSpPr>
          <p:spPr>
            <a:xfrm>
              <a:off x="9052295" y="6194511"/>
              <a:ext cx="2829022" cy="0"/>
            </a:xfrm>
            <a:prstGeom prst="line">
              <a:avLst/>
            </a:prstGeom>
            <a:ln w="12700">
              <a:solidFill>
                <a:srgbClr val="2E549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142644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0C2A3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80887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0C2A3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9264F873-E617-4194-A059-D1E99FE8B6F6}"/>
              </a:ext>
            </a:extLst>
          </p:cNvPr>
          <p:cNvSpPr>
            <a:spLocks noGrp="1"/>
          </p:cNvSpPr>
          <p:nvPr>
            <p:ph type="pic" sz="quarter" idx="11"/>
          </p:nvPr>
        </p:nvSpPr>
        <p:spPr>
          <a:xfrm>
            <a:off x="4398315" y="1688121"/>
            <a:ext cx="3395369" cy="3175391"/>
          </a:xfrm>
          <a:prstGeom prst="roundRect">
            <a:avLst/>
          </a:prstGeom>
          <a:ln>
            <a:noFill/>
            <a:prstDash val="solid"/>
          </a:ln>
        </p:spPr>
        <p:txBody>
          <a:bodyPr/>
          <a:lstStyle/>
          <a:p>
            <a:endParaRPr lang="en-US"/>
          </a:p>
        </p:txBody>
      </p:sp>
      <p:sp>
        <p:nvSpPr>
          <p:cNvPr id="11" name="Picture Placeholder 8">
            <a:extLst>
              <a:ext uri="{FF2B5EF4-FFF2-40B4-BE49-F238E27FC236}">
                <a16:creationId xmlns:a16="http://schemas.microsoft.com/office/drawing/2014/main" id="{AC4A4241-0DE9-4F52-B9FD-06AA8BA8ED73}"/>
              </a:ext>
            </a:extLst>
          </p:cNvPr>
          <p:cNvSpPr>
            <a:spLocks noGrp="1"/>
          </p:cNvSpPr>
          <p:nvPr>
            <p:ph type="pic" sz="quarter" idx="12"/>
          </p:nvPr>
        </p:nvSpPr>
        <p:spPr>
          <a:xfrm>
            <a:off x="8325913" y="1688121"/>
            <a:ext cx="3395370" cy="3175391"/>
          </a:xfrm>
          <a:prstGeom prst="roundRect">
            <a:avLst/>
          </a:prstGeom>
          <a:ln>
            <a:noFill/>
            <a:prstDash val="solid"/>
          </a:ln>
        </p:spPr>
        <p:txBody>
          <a:bodyPr/>
          <a:lstStyle/>
          <a:p>
            <a:endParaRPr lang="en-US"/>
          </a:p>
        </p:txBody>
      </p:sp>
      <p:sp>
        <p:nvSpPr>
          <p:cNvPr id="13" name="Picture Placeholder 8">
            <a:extLst>
              <a:ext uri="{FF2B5EF4-FFF2-40B4-BE49-F238E27FC236}">
                <a16:creationId xmlns:a16="http://schemas.microsoft.com/office/drawing/2014/main" id="{80C14EDC-C347-4F2F-9376-EF396EDDF58E}"/>
              </a:ext>
            </a:extLst>
          </p:cNvPr>
          <p:cNvSpPr>
            <a:spLocks noGrp="1"/>
          </p:cNvSpPr>
          <p:nvPr>
            <p:ph type="pic" sz="quarter" idx="13"/>
          </p:nvPr>
        </p:nvSpPr>
        <p:spPr>
          <a:xfrm>
            <a:off x="470717" y="1688122"/>
            <a:ext cx="3395369" cy="3175391"/>
          </a:xfrm>
          <a:prstGeom prst="roundRect">
            <a:avLst/>
          </a:prstGeom>
          <a:ln>
            <a:noFill/>
            <a:prstDash val="solid"/>
          </a:ln>
        </p:spPr>
        <p:txBody>
          <a:bodyPr/>
          <a:lstStyle/>
          <a:p>
            <a:endParaRPr lang="en-US"/>
          </a:p>
        </p:txBody>
      </p:sp>
      <p:sp>
        <p:nvSpPr>
          <p:cNvPr id="17" name="Text Placeholder 14">
            <a:extLst>
              <a:ext uri="{FF2B5EF4-FFF2-40B4-BE49-F238E27FC236}">
                <a16:creationId xmlns:a16="http://schemas.microsoft.com/office/drawing/2014/main" id="{492FEB1B-4D77-497A-8ED7-98AD44126F81}"/>
              </a:ext>
            </a:extLst>
          </p:cNvPr>
          <p:cNvSpPr>
            <a:spLocks noGrp="1"/>
          </p:cNvSpPr>
          <p:nvPr>
            <p:ph type="body" sz="quarter" idx="16"/>
          </p:nvPr>
        </p:nvSpPr>
        <p:spPr>
          <a:xfrm>
            <a:off x="10607542" y="4164034"/>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4">
            <a:extLst>
              <a:ext uri="{FF2B5EF4-FFF2-40B4-BE49-F238E27FC236}">
                <a16:creationId xmlns:a16="http://schemas.microsoft.com/office/drawing/2014/main" id="{0549AC73-480C-4D59-AFFE-0A954B1D6412}"/>
              </a:ext>
            </a:extLst>
          </p:cNvPr>
          <p:cNvSpPr>
            <a:spLocks noGrp="1"/>
          </p:cNvSpPr>
          <p:nvPr>
            <p:ph type="body" sz="quarter" idx="17"/>
          </p:nvPr>
        </p:nvSpPr>
        <p:spPr>
          <a:xfrm>
            <a:off x="6679944" y="4164033"/>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4">
            <a:extLst>
              <a:ext uri="{FF2B5EF4-FFF2-40B4-BE49-F238E27FC236}">
                <a16:creationId xmlns:a16="http://schemas.microsoft.com/office/drawing/2014/main" id="{F88AE396-99A9-4C0C-ACD8-CE6051F868DF}"/>
              </a:ext>
            </a:extLst>
          </p:cNvPr>
          <p:cNvSpPr>
            <a:spLocks noGrp="1"/>
          </p:cNvSpPr>
          <p:nvPr>
            <p:ph type="body" sz="quarter" idx="18"/>
          </p:nvPr>
        </p:nvSpPr>
        <p:spPr>
          <a:xfrm>
            <a:off x="2752346" y="4164032"/>
            <a:ext cx="1453896" cy="1941343"/>
          </a:xfrm>
          <a:prstGeom prst="roundRect">
            <a:avLst/>
          </a:prstGeom>
          <a:solidFill>
            <a:srgbClr val="0C2A3E"/>
          </a:solidFill>
          <a:ln>
            <a:solidFill>
              <a:srgbClr val="0C2A3E"/>
            </a:solid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F102CBD-76BB-4FAA-A7A5-268C30525167}"/>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F94F62E-D5C8-4B95-BB24-05CD3A1F364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D54BCBB-582A-4044-884B-A9CB4A02F162}"/>
              </a:ext>
            </a:extLst>
          </p:cNvPr>
          <p:cNvGrpSpPr/>
          <p:nvPr userDrawn="1"/>
        </p:nvGrpSpPr>
        <p:grpSpPr>
          <a:xfrm>
            <a:off x="197134" y="142070"/>
            <a:ext cx="1745087" cy="1141608"/>
            <a:chOff x="124656" y="100330"/>
            <a:chExt cx="1895213" cy="1280760"/>
          </a:xfrm>
        </p:grpSpPr>
        <p:sp>
          <p:nvSpPr>
            <p:cNvPr id="14" name="AutoShape 2">
              <a:extLst>
                <a:ext uri="{FF2B5EF4-FFF2-40B4-BE49-F238E27FC236}">
                  <a16:creationId xmlns:a16="http://schemas.microsoft.com/office/drawing/2014/main" id="{73BEF04E-EF4E-4318-92E0-6D83D82C6540}"/>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5" name="Group 14">
              <a:extLst>
                <a:ext uri="{FF2B5EF4-FFF2-40B4-BE49-F238E27FC236}">
                  <a16:creationId xmlns:a16="http://schemas.microsoft.com/office/drawing/2014/main" id="{3C1D7C15-5CE3-4FFD-9F8C-FBB99590D90A}"/>
                </a:ext>
              </a:extLst>
            </p:cNvPr>
            <p:cNvGrpSpPr/>
            <p:nvPr userDrawn="1"/>
          </p:nvGrpSpPr>
          <p:grpSpPr>
            <a:xfrm>
              <a:off x="124656" y="1195469"/>
              <a:ext cx="1895213" cy="185621"/>
              <a:chOff x="457200" y="2378075"/>
              <a:chExt cx="3182938" cy="215900"/>
            </a:xfrm>
          </p:grpSpPr>
          <p:grpSp>
            <p:nvGrpSpPr>
              <p:cNvPr id="16" name="Group 29">
                <a:extLst>
                  <a:ext uri="{FF2B5EF4-FFF2-40B4-BE49-F238E27FC236}">
                    <a16:creationId xmlns:a16="http://schemas.microsoft.com/office/drawing/2014/main" id="{283A8720-1B47-4ED4-B9EC-51F7A479A537}"/>
                  </a:ext>
                </a:extLst>
              </p:cNvPr>
              <p:cNvGrpSpPr>
                <a:grpSpLocks/>
              </p:cNvGrpSpPr>
              <p:nvPr userDrawn="1"/>
            </p:nvGrpSpPr>
            <p:grpSpPr bwMode="auto">
              <a:xfrm>
                <a:off x="457200" y="2378075"/>
                <a:ext cx="206375" cy="212725"/>
                <a:chOff x="721" y="200"/>
                <a:chExt cx="326" cy="336"/>
              </a:xfrm>
            </p:grpSpPr>
            <p:sp>
              <p:nvSpPr>
                <p:cNvPr id="48" name="Freeform 31">
                  <a:extLst>
                    <a:ext uri="{FF2B5EF4-FFF2-40B4-BE49-F238E27FC236}">
                      <a16:creationId xmlns:a16="http://schemas.microsoft.com/office/drawing/2014/main" id="{66666B36-98A6-4A1D-9974-5E668B14C12E}"/>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9" name="Picture 30">
                  <a:extLst>
                    <a:ext uri="{FF2B5EF4-FFF2-40B4-BE49-F238E27FC236}">
                      <a16:creationId xmlns:a16="http://schemas.microsoft.com/office/drawing/2014/main" id="{5A7CAB0A-CB57-4F58-818B-ADD1825CCD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
                <a:extLst>
                  <a:ext uri="{FF2B5EF4-FFF2-40B4-BE49-F238E27FC236}">
                    <a16:creationId xmlns:a16="http://schemas.microsoft.com/office/drawing/2014/main" id="{A8BE5CD3-B258-4CBF-95F1-0E7E1119FF19}"/>
                  </a:ext>
                </a:extLst>
              </p:cNvPr>
              <p:cNvGrpSpPr>
                <a:grpSpLocks/>
              </p:cNvGrpSpPr>
              <p:nvPr userDrawn="1"/>
            </p:nvGrpSpPr>
            <p:grpSpPr bwMode="auto">
              <a:xfrm>
                <a:off x="747713" y="2378075"/>
                <a:ext cx="836612" cy="215900"/>
                <a:chOff x="1178" y="200"/>
                <a:chExt cx="1317" cy="340"/>
              </a:xfrm>
            </p:grpSpPr>
            <p:pic>
              <p:nvPicPr>
                <p:cNvPr id="40" name="Picture 9">
                  <a:extLst>
                    <a:ext uri="{FF2B5EF4-FFF2-40B4-BE49-F238E27FC236}">
                      <a16:creationId xmlns:a16="http://schemas.microsoft.com/office/drawing/2014/main" id="{E7DE2B01-B005-4249-A364-0E5C6F4D47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extLst>
                    <a:ext uri="{FF2B5EF4-FFF2-40B4-BE49-F238E27FC236}">
                      <a16:creationId xmlns:a16="http://schemas.microsoft.com/office/drawing/2014/main" id="{8726DA30-5356-4113-9688-06345E4AE4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4F9D25F7-3E70-48C3-91DF-B7CE752AD82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6">
                  <a:extLst>
                    <a:ext uri="{FF2B5EF4-FFF2-40B4-BE49-F238E27FC236}">
                      <a16:creationId xmlns:a16="http://schemas.microsoft.com/office/drawing/2014/main" id="{B046E548-196F-42B2-8A2F-D5BC3A1DC19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4" name="Picture 5">
                  <a:extLst>
                    <a:ext uri="{FF2B5EF4-FFF2-40B4-BE49-F238E27FC236}">
                      <a16:creationId xmlns:a16="http://schemas.microsoft.com/office/drawing/2014/main" id="{E264D5E9-B24F-4B53-913A-BBD3B7C5BA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E15166B-C67C-43BC-B251-2DF438F569A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a:extLst>
                    <a:ext uri="{FF2B5EF4-FFF2-40B4-BE49-F238E27FC236}">
                      <a16:creationId xmlns:a16="http://schemas.microsoft.com/office/drawing/2014/main" id="{F98026C1-C216-4F63-A19C-3B617E8FAC8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65BFD30-84AF-4CC7-B014-CC6711764CF7}"/>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17">
                <a:extLst>
                  <a:ext uri="{FF2B5EF4-FFF2-40B4-BE49-F238E27FC236}">
                    <a16:creationId xmlns:a16="http://schemas.microsoft.com/office/drawing/2014/main" id="{03B68325-845A-4C3E-A7DD-80600C817DED}"/>
                  </a:ext>
                </a:extLst>
              </p:cNvPr>
              <p:cNvGrpSpPr>
                <a:grpSpLocks/>
              </p:cNvGrpSpPr>
              <p:nvPr userDrawn="1"/>
            </p:nvGrpSpPr>
            <p:grpSpPr bwMode="auto">
              <a:xfrm>
                <a:off x="1681163" y="2378075"/>
                <a:ext cx="1230312" cy="215900"/>
                <a:chOff x="2648" y="200"/>
                <a:chExt cx="1938" cy="340"/>
              </a:xfrm>
            </p:grpSpPr>
            <p:pic>
              <p:nvPicPr>
                <p:cNvPr id="29" name="Picture 28">
                  <a:extLst>
                    <a:ext uri="{FF2B5EF4-FFF2-40B4-BE49-F238E27FC236}">
                      <a16:creationId xmlns:a16="http://schemas.microsoft.com/office/drawing/2014/main" id="{0EE28974-1B0A-4433-B877-0AC1B8D384A9}"/>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7">
                  <a:extLst>
                    <a:ext uri="{FF2B5EF4-FFF2-40B4-BE49-F238E27FC236}">
                      <a16:creationId xmlns:a16="http://schemas.microsoft.com/office/drawing/2014/main" id="{77D94751-6862-4A7E-A977-288242251AB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6">
                  <a:extLst>
                    <a:ext uri="{FF2B5EF4-FFF2-40B4-BE49-F238E27FC236}">
                      <a16:creationId xmlns:a16="http://schemas.microsoft.com/office/drawing/2014/main" id="{10A1CA8D-573E-41C7-B999-2FB842B0A15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882605E9-B830-40AC-AF99-FE82E03482A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a:extLst>
                    <a:ext uri="{FF2B5EF4-FFF2-40B4-BE49-F238E27FC236}">
                      <a16:creationId xmlns:a16="http://schemas.microsoft.com/office/drawing/2014/main" id="{620F6893-163D-4321-96A3-6F3F9D37440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4" name="Freeform 23">
                  <a:extLst>
                    <a:ext uri="{FF2B5EF4-FFF2-40B4-BE49-F238E27FC236}">
                      <a16:creationId xmlns:a16="http://schemas.microsoft.com/office/drawing/2014/main" id="{2BFEC2F2-D5BB-4052-8D63-FA08AFBF64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5" name="Picture 22">
                  <a:extLst>
                    <a:ext uri="{FF2B5EF4-FFF2-40B4-BE49-F238E27FC236}">
                      <a16:creationId xmlns:a16="http://schemas.microsoft.com/office/drawing/2014/main" id="{E2D7DBC7-9A35-44FD-B137-CD000B22FB2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a:extLst>
                    <a:ext uri="{FF2B5EF4-FFF2-40B4-BE49-F238E27FC236}">
                      <a16:creationId xmlns:a16="http://schemas.microsoft.com/office/drawing/2014/main" id="{844AD543-D8B5-45CE-BEA3-11B065035E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D48E956F-63E9-40C3-B965-527D916BAB4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9">
                  <a:extLst>
                    <a:ext uri="{FF2B5EF4-FFF2-40B4-BE49-F238E27FC236}">
                      <a16:creationId xmlns:a16="http://schemas.microsoft.com/office/drawing/2014/main" id="{332CD10B-4AF3-4ED1-8F3D-B57B3A5EA22B}"/>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BC795B8-823D-4C39-BEBB-60FEE6D31DC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10">
                <a:extLst>
                  <a:ext uri="{FF2B5EF4-FFF2-40B4-BE49-F238E27FC236}">
                    <a16:creationId xmlns:a16="http://schemas.microsoft.com/office/drawing/2014/main" id="{8E6ABE34-BECA-4914-9EF3-C33EE19CDEB4}"/>
                  </a:ext>
                </a:extLst>
              </p:cNvPr>
              <p:cNvGrpSpPr>
                <a:grpSpLocks/>
              </p:cNvGrpSpPr>
              <p:nvPr userDrawn="1"/>
            </p:nvGrpSpPr>
            <p:grpSpPr bwMode="auto">
              <a:xfrm>
                <a:off x="3005138" y="2378075"/>
                <a:ext cx="635000" cy="215900"/>
                <a:chOff x="4732" y="200"/>
                <a:chExt cx="999" cy="340"/>
              </a:xfrm>
            </p:grpSpPr>
            <p:sp>
              <p:nvSpPr>
                <p:cNvPr id="23" name="AutoShape 16">
                  <a:extLst>
                    <a:ext uri="{FF2B5EF4-FFF2-40B4-BE49-F238E27FC236}">
                      <a16:creationId xmlns:a16="http://schemas.microsoft.com/office/drawing/2014/main" id="{60437F9B-BBCE-4E87-B637-39680255035C}"/>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5">
                  <a:extLst>
                    <a:ext uri="{FF2B5EF4-FFF2-40B4-BE49-F238E27FC236}">
                      <a16:creationId xmlns:a16="http://schemas.microsoft.com/office/drawing/2014/main" id="{603FFEF6-B0B4-40C1-A6F4-0283AF0F068E}"/>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4DCFC93B-5151-4737-B2B4-5B62EE0C96D9}"/>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6" name="Picture 13">
                  <a:extLst>
                    <a:ext uri="{FF2B5EF4-FFF2-40B4-BE49-F238E27FC236}">
                      <a16:creationId xmlns:a16="http://schemas.microsoft.com/office/drawing/2014/main" id="{D3FF8919-BFD9-44F7-936C-70B231160B9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a:extLst>
                    <a:ext uri="{FF2B5EF4-FFF2-40B4-BE49-F238E27FC236}">
                      <a16:creationId xmlns:a16="http://schemas.microsoft.com/office/drawing/2014/main" id="{E93202EE-5E7F-42E0-98C2-700DCF3A2C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E43EE7B0-A052-41BB-BECC-706385D0B27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1524850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0C2A3E"/>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7F9F1072-3504-4D38-B697-738B1281BED0}"/>
              </a:ext>
            </a:extLst>
          </p:cNvPr>
          <p:cNvSpPr>
            <a:spLocks noGrp="1"/>
          </p:cNvSpPr>
          <p:nvPr>
            <p:ph type="pic" sz="quarter" idx="10"/>
          </p:nvPr>
        </p:nvSpPr>
        <p:spPr>
          <a:xfrm>
            <a:off x="4506482" y="1116778"/>
            <a:ext cx="7669140" cy="3468869"/>
          </a:xfrm>
          <a:prstGeom prst="round2DiagRect">
            <a:avLst/>
          </a:prstGeom>
        </p:spPr>
        <p:txBody>
          <a:bodyPr/>
          <a:lstStyle/>
          <a:p>
            <a:endParaRPr lang="en-US"/>
          </a:p>
        </p:txBody>
      </p:sp>
      <p:sp>
        <p:nvSpPr>
          <p:cNvPr id="2" name="Rectangle 1">
            <a:extLst>
              <a:ext uri="{FF2B5EF4-FFF2-40B4-BE49-F238E27FC236}">
                <a16:creationId xmlns:a16="http://schemas.microsoft.com/office/drawing/2014/main" id="{441CE6B1-786C-4421-9004-F6F3C8490D3A}"/>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4A9D016-70A6-4D6B-BB2C-82E81FF5B57A}"/>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02425A8-E7DB-4F96-AEA6-60B78AE759BD}"/>
              </a:ext>
            </a:extLst>
          </p:cNvPr>
          <p:cNvGrpSpPr/>
          <p:nvPr userDrawn="1"/>
        </p:nvGrpSpPr>
        <p:grpSpPr>
          <a:xfrm>
            <a:off x="197134" y="142070"/>
            <a:ext cx="1745087" cy="1141608"/>
            <a:chOff x="124656" y="100330"/>
            <a:chExt cx="1895213" cy="1280760"/>
          </a:xfrm>
        </p:grpSpPr>
        <p:sp>
          <p:nvSpPr>
            <p:cNvPr id="5" name="AutoShape 2">
              <a:extLst>
                <a:ext uri="{FF2B5EF4-FFF2-40B4-BE49-F238E27FC236}">
                  <a16:creationId xmlns:a16="http://schemas.microsoft.com/office/drawing/2014/main" id="{F9553F74-0F44-4284-98B7-BE182162BC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6" name="Group 5">
              <a:extLst>
                <a:ext uri="{FF2B5EF4-FFF2-40B4-BE49-F238E27FC236}">
                  <a16:creationId xmlns:a16="http://schemas.microsoft.com/office/drawing/2014/main" id="{DB8B7008-6C62-4F04-A520-5C78750D4B52}"/>
                </a:ext>
              </a:extLst>
            </p:cNvPr>
            <p:cNvGrpSpPr/>
            <p:nvPr userDrawn="1"/>
          </p:nvGrpSpPr>
          <p:grpSpPr>
            <a:xfrm>
              <a:off x="124656" y="1195469"/>
              <a:ext cx="1895213" cy="185621"/>
              <a:chOff x="457200" y="2378075"/>
              <a:chExt cx="3182938" cy="215900"/>
            </a:xfrm>
          </p:grpSpPr>
          <p:grpSp>
            <p:nvGrpSpPr>
              <p:cNvPr id="7" name="Group 29">
                <a:extLst>
                  <a:ext uri="{FF2B5EF4-FFF2-40B4-BE49-F238E27FC236}">
                    <a16:creationId xmlns:a16="http://schemas.microsoft.com/office/drawing/2014/main" id="{BB23248B-B48D-43E2-B1E6-B5C006630C8F}"/>
                  </a:ext>
                </a:extLst>
              </p:cNvPr>
              <p:cNvGrpSpPr>
                <a:grpSpLocks/>
              </p:cNvGrpSpPr>
              <p:nvPr userDrawn="1"/>
            </p:nvGrpSpPr>
            <p:grpSpPr bwMode="auto">
              <a:xfrm>
                <a:off x="457200" y="2378075"/>
                <a:ext cx="206375" cy="212725"/>
                <a:chOff x="721" y="200"/>
                <a:chExt cx="326" cy="336"/>
              </a:xfrm>
            </p:grpSpPr>
            <p:sp>
              <p:nvSpPr>
                <p:cNvPr id="36" name="Freeform 31">
                  <a:extLst>
                    <a:ext uri="{FF2B5EF4-FFF2-40B4-BE49-F238E27FC236}">
                      <a16:creationId xmlns:a16="http://schemas.microsoft.com/office/drawing/2014/main" id="{39CB58BA-1BC8-4E30-BA7E-28C416F0C29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30">
                  <a:extLst>
                    <a:ext uri="{FF2B5EF4-FFF2-40B4-BE49-F238E27FC236}">
                      <a16:creationId xmlns:a16="http://schemas.microsoft.com/office/drawing/2014/main" id="{E0B9F683-1E1D-49C1-8BD6-B01A956B42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FDD1DE02-0A23-41EB-A146-C836E83B9535}"/>
                  </a:ext>
                </a:extLst>
              </p:cNvPr>
              <p:cNvGrpSpPr>
                <a:grpSpLocks/>
              </p:cNvGrpSpPr>
              <p:nvPr userDrawn="1"/>
            </p:nvGrpSpPr>
            <p:grpSpPr bwMode="auto">
              <a:xfrm>
                <a:off x="747713" y="2378075"/>
                <a:ext cx="836612" cy="215900"/>
                <a:chOff x="1178" y="200"/>
                <a:chExt cx="1317" cy="340"/>
              </a:xfrm>
            </p:grpSpPr>
            <p:pic>
              <p:nvPicPr>
                <p:cNvPr id="28" name="Picture 9">
                  <a:extLst>
                    <a:ext uri="{FF2B5EF4-FFF2-40B4-BE49-F238E27FC236}">
                      <a16:creationId xmlns:a16="http://schemas.microsoft.com/office/drawing/2014/main" id="{0A08FA64-1959-49D7-A7B1-485298F7C5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a:extLst>
                    <a:ext uri="{FF2B5EF4-FFF2-40B4-BE49-F238E27FC236}">
                      <a16:creationId xmlns:a16="http://schemas.microsoft.com/office/drawing/2014/main" id="{75AB83D8-C6CE-4637-BE45-DE065060C2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a:extLst>
                    <a:ext uri="{FF2B5EF4-FFF2-40B4-BE49-F238E27FC236}">
                      <a16:creationId xmlns:a16="http://schemas.microsoft.com/office/drawing/2014/main" id="{33592830-4FD1-49A8-B5B9-AFDDDF5C2D8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1" name="AutoShape 6">
                  <a:extLst>
                    <a:ext uri="{FF2B5EF4-FFF2-40B4-BE49-F238E27FC236}">
                      <a16:creationId xmlns:a16="http://schemas.microsoft.com/office/drawing/2014/main" id="{0FC3C3E7-CBB9-4670-AAB7-4493DFBE4D8F}"/>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2" name="Picture 5">
                  <a:extLst>
                    <a:ext uri="{FF2B5EF4-FFF2-40B4-BE49-F238E27FC236}">
                      <a16:creationId xmlns:a16="http://schemas.microsoft.com/office/drawing/2014/main" id="{D9ECB5C4-50E8-4DCF-A6DB-F5943BA947E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A329E279-9C10-482B-ADBD-144218B09D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a:extLst>
                    <a:ext uri="{FF2B5EF4-FFF2-40B4-BE49-F238E27FC236}">
                      <a16:creationId xmlns:a16="http://schemas.microsoft.com/office/drawing/2014/main" id="{9F6CB889-8E1A-4DC8-9273-E3F164353BC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21B010B-3267-4BD4-852C-6D691F775FA5}"/>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17">
                <a:extLst>
                  <a:ext uri="{FF2B5EF4-FFF2-40B4-BE49-F238E27FC236}">
                    <a16:creationId xmlns:a16="http://schemas.microsoft.com/office/drawing/2014/main" id="{6D3347C9-D658-44AA-89FE-A41122436AB4}"/>
                  </a:ext>
                </a:extLst>
              </p:cNvPr>
              <p:cNvGrpSpPr>
                <a:grpSpLocks/>
              </p:cNvGrpSpPr>
              <p:nvPr userDrawn="1"/>
            </p:nvGrpSpPr>
            <p:grpSpPr bwMode="auto">
              <a:xfrm>
                <a:off x="1681163" y="2378075"/>
                <a:ext cx="1230312" cy="215900"/>
                <a:chOff x="2648" y="200"/>
                <a:chExt cx="1938" cy="340"/>
              </a:xfrm>
            </p:grpSpPr>
            <p:pic>
              <p:nvPicPr>
                <p:cNvPr id="17" name="Picture 28">
                  <a:extLst>
                    <a:ext uri="{FF2B5EF4-FFF2-40B4-BE49-F238E27FC236}">
                      <a16:creationId xmlns:a16="http://schemas.microsoft.com/office/drawing/2014/main" id="{49A97D45-42A7-4EDF-A0DA-D9740DD6FB1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a:extLst>
                    <a:ext uri="{FF2B5EF4-FFF2-40B4-BE49-F238E27FC236}">
                      <a16:creationId xmlns:a16="http://schemas.microsoft.com/office/drawing/2014/main" id="{2A8EDA4F-DA22-4B9B-8CB0-1A9F09D1F44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6">
                  <a:extLst>
                    <a:ext uri="{FF2B5EF4-FFF2-40B4-BE49-F238E27FC236}">
                      <a16:creationId xmlns:a16="http://schemas.microsoft.com/office/drawing/2014/main" id="{0AB65CF6-E0EF-4E99-B922-35AE3E9BA62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F3B624-0BEB-46B2-B196-5727E38A527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D94777A7-5E45-48AD-A0AA-FE50A5B525C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3">
                  <a:extLst>
                    <a:ext uri="{FF2B5EF4-FFF2-40B4-BE49-F238E27FC236}">
                      <a16:creationId xmlns:a16="http://schemas.microsoft.com/office/drawing/2014/main" id="{7A8C078F-02A2-434D-8C36-0A07C4DEB23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1A48AFE7-E054-4815-BEFF-5F5DA1D91A6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1">
                  <a:extLst>
                    <a:ext uri="{FF2B5EF4-FFF2-40B4-BE49-F238E27FC236}">
                      <a16:creationId xmlns:a16="http://schemas.microsoft.com/office/drawing/2014/main" id="{59E2C6E4-FD78-444B-9875-EF284C8A375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7AB510BF-349A-49CF-ABCC-854C120A3B2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9">
                  <a:extLst>
                    <a:ext uri="{FF2B5EF4-FFF2-40B4-BE49-F238E27FC236}">
                      <a16:creationId xmlns:a16="http://schemas.microsoft.com/office/drawing/2014/main" id="{4E3CC5C7-1671-41DF-AE20-8017C10B68C7}"/>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a:extLst>
                    <a:ext uri="{FF2B5EF4-FFF2-40B4-BE49-F238E27FC236}">
                      <a16:creationId xmlns:a16="http://schemas.microsoft.com/office/drawing/2014/main" id="{5D13E931-CEEE-47B6-A99C-F0ACCFAEE79B}"/>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10">
                <a:extLst>
                  <a:ext uri="{FF2B5EF4-FFF2-40B4-BE49-F238E27FC236}">
                    <a16:creationId xmlns:a16="http://schemas.microsoft.com/office/drawing/2014/main" id="{34A33C18-ED29-4EA5-9324-3D236FDE170B}"/>
                  </a:ext>
                </a:extLst>
              </p:cNvPr>
              <p:cNvGrpSpPr>
                <a:grpSpLocks/>
              </p:cNvGrpSpPr>
              <p:nvPr userDrawn="1"/>
            </p:nvGrpSpPr>
            <p:grpSpPr bwMode="auto">
              <a:xfrm>
                <a:off x="3005138" y="2378075"/>
                <a:ext cx="635000" cy="215900"/>
                <a:chOff x="4732" y="200"/>
                <a:chExt cx="999" cy="340"/>
              </a:xfrm>
            </p:grpSpPr>
            <p:sp>
              <p:nvSpPr>
                <p:cNvPr id="11" name="AutoShape 16">
                  <a:extLst>
                    <a:ext uri="{FF2B5EF4-FFF2-40B4-BE49-F238E27FC236}">
                      <a16:creationId xmlns:a16="http://schemas.microsoft.com/office/drawing/2014/main" id="{6C1D8A06-280E-4765-B1EC-C004450B959F}"/>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15">
                  <a:extLst>
                    <a:ext uri="{FF2B5EF4-FFF2-40B4-BE49-F238E27FC236}">
                      <a16:creationId xmlns:a16="http://schemas.microsoft.com/office/drawing/2014/main" id="{622685E4-E8A0-4DC4-A3CF-D5E151EB8BF8}"/>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5EE7E2B-6641-4B6D-BA53-F4DA80B7D8F2}"/>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093F2D83-CD01-4B16-8ADC-EFF5A571BF8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1B7CA761-64C9-44CF-92CE-6C328C5FEE55}"/>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a:extLst>
                    <a:ext uri="{FF2B5EF4-FFF2-40B4-BE49-F238E27FC236}">
                      <a16:creationId xmlns:a16="http://schemas.microsoft.com/office/drawing/2014/main" id="{FDBBBA3A-FD4A-4D29-9F00-2E930281A5E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1115797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C2A3E"/>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428B2-641B-4C73-BC7C-9D0A4FD76DC6}"/>
              </a:ext>
            </a:extLst>
          </p:cNvPr>
          <p:cNvSpPr>
            <a:spLocks noGrp="1"/>
          </p:cNvSpPr>
          <p:nvPr>
            <p:ph type="pic" sz="quarter" idx="10"/>
          </p:nvPr>
        </p:nvSpPr>
        <p:spPr>
          <a:xfrm>
            <a:off x="5683559" y="1129902"/>
            <a:ext cx="6508441" cy="5396857"/>
          </a:xfrm>
          <a:prstGeom prst="round2DiagRect">
            <a:avLst/>
          </a:prstGeom>
        </p:spPr>
        <p:txBody>
          <a:bodyPr/>
          <a:lstStyle/>
          <a:p>
            <a:endParaRPr lang="en-US"/>
          </a:p>
        </p:txBody>
      </p:sp>
      <p:cxnSp>
        <p:nvCxnSpPr>
          <p:cNvPr id="6" name="Straight Connector 5">
            <a:extLst>
              <a:ext uri="{FF2B5EF4-FFF2-40B4-BE49-F238E27FC236}">
                <a16:creationId xmlns:a16="http://schemas.microsoft.com/office/drawing/2014/main" id="{98CF81E1-3F14-4521-BDD6-B02A7BF33A88}"/>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9E634CD-EE26-41FF-9E8C-8FD828CA9077}"/>
              </a:ext>
            </a:extLst>
          </p:cNvPr>
          <p:cNvGrpSpPr/>
          <p:nvPr userDrawn="1"/>
        </p:nvGrpSpPr>
        <p:grpSpPr>
          <a:xfrm>
            <a:off x="197134" y="142070"/>
            <a:ext cx="1745087" cy="1141608"/>
            <a:chOff x="124656" y="100330"/>
            <a:chExt cx="1895213" cy="1280760"/>
          </a:xfrm>
        </p:grpSpPr>
        <p:sp>
          <p:nvSpPr>
            <p:cNvPr id="8" name="AutoShape 2">
              <a:extLst>
                <a:ext uri="{FF2B5EF4-FFF2-40B4-BE49-F238E27FC236}">
                  <a16:creationId xmlns:a16="http://schemas.microsoft.com/office/drawing/2014/main" id="{E9EFC301-B7DE-4669-A7AC-37CE7E64DF7C}"/>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9" name="Group 8">
              <a:extLst>
                <a:ext uri="{FF2B5EF4-FFF2-40B4-BE49-F238E27FC236}">
                  <a16:creationId xmlns:a16="http://schemas.microsoft.com/office/drawing/2014/main" id="{3522E272-2168-4293-A286-ED3653FEBA24}"/>
                </a:ext>
              </a:extLst>
            </p:cNvPr>
            <p:cNvGrpSpPr/>
            <p:nvPr userDrawn="1"/>
          </p:nvGrpSpPr>
          <p:grpSpPr>
            <a:xfrm>
              <a:off x="124656" y="1195469"/>
              <a:ext cx="1895213" cy="185621"/>
              <a:chOff x="457200" y="2378075"/>
              <a:chExt cx="3182938" cy="215900"/>
            </a:xfrm>
          </p:grpSpPr>
          <p:grpSp>
            <p:nvGrpSpPr>
              <p:cNvPr id="11" name="Group 29">
                <a:extLst>
                  <a:ext uri="{FF2B5EF4-FFF2-40B4-BE49-F238E27FC236}">
                    <a16:creationId xmlns:a16="http://schemas.microsoft.com/office/drawing/2014/main" id="{7B8C6233-B861-4D8B-9D74-BEAB76CC295E}"/>
                  </a:ext>
                </a:extLst>
              </p:cNvPr>
              <p:cNvGrpSpPr>
                <a:grpSpLocks/>
              </p:cNvGrpSpPr>
              <p:nvPr userDrawn="1"/>
            </p:nvGrpSpPr>
            <p:grpSpPr bwMode="auto">
              <a:xfrm>
                <a:off x="457200" y="2378075"/>
                <a:ext cx="206375" cy="212725"/>
                <a:chOff x="721" y="200"/>
                <a:chExt cx="326" cy="336"/>
              </a:xfrm>
            </p:grpSpPr>
            <p:sp>
              <p:nvSpPr>
                <p:cNvPr id="40" name="Freeform 31">
                  <a:extLst>
                    <a:ext uri="{FF2B5EF4-FFF2-40B4-BE49-F238E27FC236}">
                      <a16:creationId xmlns:a16="http://schemas.microsoft.com/office/drawing/2014/main" id="{42F788FA-B1D3-477F-BE99-1CA3C8034553}"/>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 name="Picture 30">
                  <a:extLst>
                    <a:ext uri="{FF2B5EF4-FFF2-40B4-BE49-F238E27FC236}">
                      <a16:creationId xmlns:a16="http://schemas.microsoft.com/office/drawing/2014/main" id="{A1859D86-6827-48DF-A811-B66F76D557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
                <a:extLst>
                  <a:ext uri="{FF2B5EF4-FFF2-40B4-BE49-F238E27FC236}">
                    <a16:creationId xmlns:a16="http://schemas.microsoft.com/office/drawing/2014/main" id="{1EA2DCF4-58F7-4962-BBCF-4A98365EE718}"/>
                  </a:ext>
                </a:extLst>
              </p:cNvPr>
              <p:cNvGrpSpPr>
                <a:grpSpLocks/>
              </p:cNvGrpSpPr>
              <p:nvPr userDrawn="1"/>
            </p:nvGrpSpPr>
            <p:grpSpPr bwMode="auto">
              <a:xfrm>
                <a:off x="747713" y="2378075"/>
                <a:ext cx="836612" cy="215900"/>
                <a:chOff x="1178" y="200"/>
                <a:chExt cx="1317" cy="340"/>
              </a:xfrm>
            </p:grpSpPr>
            <p:pic>
              <p:nvPicPr>
                <p:cNvPr id="32" name="Picture 9">
                  <a:extLst>
                    <a:ext uri="{FF2B5EF4-FFF2-40B4-BE49-F238E27FC236}">
                      <a16:creationId xmlns:a16="http://schemas.microsoft.com/office/drawing/2014/main" id="{7C969F57-0A42-4EE3-A600-19EE93A833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921A788F-B432-4EBE-88C4-F8DC60F76C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a:extLst>
                    <a:ext uri="{FF2B5EF4-FFF2-40B4-BE49-F238E27FC236}">
                      <a16:creationId xmlns:a16="http://schemas.microsoft.com/office/drawing/2014/main" id="{AC9806B9-A5A7-4725-87AC-89A5649129B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5" name="AutoShape 6">
                  <a:extLst>
                    <a:ext uri="{FF2B5EF4-FFF2-40B4-BE49-F238E27FC236}">
                      <a16:creationId xmlns:a16="http://schemas.microsoft.com/office/drawing/2014/main" id="{2CEC71A0-CECD-4DFA-89D9-E00ECCF68913}"/>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6" name="Picture 5">
                  <a:extLst>
                    <a:ext uri="{FF2B5EF4-FFF2-40B4-BE49-F238E27FC236}">
                      <a16:creationId xmlns:a16="http://schemas.microsoft.com/office/drawing/2014/main" id="{AE989C65-B94B-4A18-8AFA-59BB728BED9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D3B8C236-E6BA-492F-9ABB-25D292D6AA4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a:extLst>
                    <a:ext uri="{FF2B5EF4-FFF2-40B4-BE49-F238E27FC236}">
                      <a16:creationId xmlns:a16="http://schemas.microsoft.com/office/drawing/2014/main" id="{2C89ABDA-265D-4002-9BC7-5960957CCBB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C72A2EE1-3E3E-4D15-9D03-C002082E665D}"/>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7">
                <a:extLst>
                  <a:ext uri="{FF2B5EF4-FFF2-40B4-BE49-F238E27FC236}">
                    <a16:creationId xmlns:a16="http://schemas.microsoft.com/office/drawing/2014/main" id="{1BAFCDFF-7D65-41B3-B832-D05A3A739F0A}"/>
                  </a:ext>
                </a:extLst>
              </p:cNvPr>
              <p:cNvGrpSpPr>
                <a:grpSpLocks/>
              </p:cNvGrpSpPr>
              <p:nvPr userDrawn="1"/>
            </p:nvGrpSpPr>
            <p:grpSpPr bwMode="auto">
              <a:xfrm>
                <a:off x="1681163" y="2378075"/>
                <a:ext cx="1230312" cy="215900"/>
                <a:chOff x="2648" y="200"/>
                <a:chExt cx="1938" cy="340"/>
              </a:xfrm>
            </p:grpSpPr>
            <p:pic>
              <p:nvPicPr>
                <p:cNvPr id="21" name="Picture 28">
                  <a:extLst>
                    <a:ext uri="{FF2B5EF4-FFF2-40B4-BE49-F238E27FC236}">
                      <a16:creationId xmlns:a16="http://schemas.microsoft.com/office/drawing/2014/main" id="{7A7CE096-3F42-4AC2-B4F4-8EA9DBDF884F}"/>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7">
                  <a:extLst>
                    <a:ext uri="{FF2B5EF4-FFF2-40B4-BE49-F238E27FC236}">
                      <a16:creationId xmlns:a16="http://schemas.microsoft.com/office/drawing/2014/main" id="{AA0F4680-598E-4495-A17F-6B53EABDC84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6">
                  <a:extLst>
                    <a:ext uri="{FF2B5EF4-FFF2-40B4-BE49-F238E27FC236}">
                      <a16:creationId xmlns:a16="http://schemas.microsoft.com/office/drawing/2014/main" id="{D6AC7FDA-326C-4B34-B6AD-AC5D7231243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5">
                  <a:extLst>
                    <a:ext uri="{FF2B5EF4-FFF2-40B4-BE49-F238E27FC236}">
                      <a16:creationId xmlns:a16="http://schemas.microsoft.com/office/drawing/2014/main" id="{5C9DFA63-CC1B-4A42-A313-D9A6DA154E0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9CAC01D2-DFD6-4CA3-96E7-971E9BBE0EA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23">
                  <a:extLst>
                    <a:ext uri="{FF2B5EF4-FFF2-40B4-BE49-F238E27FC236}">
                      <a16:creationId xmlns:a16="http://schemas.microsoft.com/office/drawing/2014/main" id="{0E7EF964-05E7-4523-B466-9410E3EA91C2}"/>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7" name="Picture 22">
                  <a:extLst>
                    <a:ext uri="{FF2B5EF4-FFF2-40B4-BE49-F238E27FC236}">
                      <a16:creationId xmlns:a16="http://schemas.microsoft.com/office/drawing/2014/main" id="{C9B9E11D-A317-43BE-A980-BA130B0F379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1">
                  <a:extLst>
                    <a:ext uri="{FF2B5EF4-FFF2-40B4-BE49-F238E27FC236}">
                      <a16:creationId xmlns:a16="http://schemas.microsoft.com/office/drawing/2014/main" id="{9AF79DF7-3DDD-49C7-AF2A-F4480A38496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a:extLst>
                    <a:ext uri="{FF2B5EF4-FFF2-40B4-BE49-F238E27FC236}">
                      <a16:creationId xmlns:a16="http://schemas.microsoft.com/office/drawing/2014/main" id="{3363910F-DE90-4ECF-A589-988999293811}"/>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extLst>
                    <a:ext uri="{FF2B5EF4-FFF2-40B4-BE49-F238E27FC236}">
                      <a16:creationId xmlns:a16="http://schemas.microsoft.com/office/drawing/2014/main" id="{4BFA3F61-5309-402F-9D08-0ECA5C64771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a:extLst>
                    <a:ext uri="{FF2B5EF4-FFF2-40B4-BE49-F238E27FC236}">
                      <a16:creationId xmlns:a16="http://schemas.microsoft.com/office/drawing/2014/main" id="{B2C27B65-5F90-48D3-B372-9AB52B5F736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0">
                <a:extLst>
                  <a:ext uri="{FF2B5EF4-FFF2-40B4-BE49-F238E27FC236}">
                    <a16:creationId xmlns:a16="http://schemas.microsoft.com/office/drawing/2014/main" id="{602777F5-7768-4E0B-9CEE-CF55CCD206E9}"/>
                  </a:ext>
                </a:extLst>
              </p:cNvPr>
              <p:cNvGrpSpPr>
                <a:grpSpLocks/>
              </p:cNvGrpSpPr>
              <p:nvPr userDrawn="1"/>
            </p:nvGrpSpPr>
            <p:grpSpPr bwMode="auto">
              <a:xfrm>
                <a:off x="3005138" y="2378075"/>
                <a:ext cx="635000" cy="215900"/>
                <a:chOff x="4732" y="200"/>
                <a:chExt cx="999" cy="340"/>
              </a:xfrm>
            </p:grpSpPr>
            <p:sp>
              <p:nvSpPr>
                <p:cNvPr id="15" name="AutoShape 16">
                  <a:extLst>
                    <a:ext uri="{FF2B5EF4-FFF2-40B4-BE49-F238E27FC236}">
                      <a16:creationId xmlns:a16="http://schemas.microsoft.com/office/drawing/2014/main" id="{29539FDD-415A-4A22-8D91-0DDEA33DB3C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781788E6-DE5B-4AC6-B9E1-2F9D15C4CF0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3A89AD5-35F1-416A-920F-8A8661676D01}"/>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3">
                  <a:extLst>
                    <a:ext uri="{FF2B5EF4-FFF2-40B4-BE49-F238E27FC236}">
                      <a16:creationId xmlns:a16="http://schemas.microsoft.com/office/drawing/2014/main" id="{5B133286-411A-4729-AF50-112119357EB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D63864B-6C14-4901-8408-DB49E0BE25F4}"/>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a:extLst>
                    <a:ext uri="{FF2B5EF4-FFF2-40B4-BE49-F238E27FC236}">
                      <a16:creationId xmlns:a16="http://schemas.microsoft.com/office/drawing/2014/main" id="{DC8F3F82-6DE0-4A83-A6A8-DF1D0D2D6B0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8163341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C2A3E"/>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8CF81E1-3F14-4521-BDD6-B02A7BF33A88}"/>
              </a:ext>
            </a:extLst>
          </p:cNvPr>
          <p:cNvCxnSpPr>
            <a:cxnSpLocks/>
          </p:cNvCxnSpPr>
          <p:nvPr/>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17A2525-C4ED-4EDC-A0EC-8F19C1F0482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a:extLst>
              <a:ext uri="{FF2B5EF4-FFF2-40B4-BE49-F238E27FC236}">
                <a16:creationId xmlns:a16="http://schemas.microsoft.com/office/drawing/2014/main" id="{D5F14D94-9E91-4039-8717-05BEF7F019AE}"/>
              </a:ext>
            </a:extLst>
          </p:cNvPr>
          <p:cNvSpPr>
            <a:spLocks noGrp="1"/>
          </p:cNvSpPr>
          <p:nvPr>
            <p:ph type="chart" sz="quarter" idx="10"/>
          </p:nvPr>
        </p:nvSpPr>
        <p:spPr>
          <a:xfrm>
            <a:off x="560363" y="2110157"/>
            <a:ext cx="11071274" cy="2954209"/>
          </a:xfrm>
          <a:prstGeom prst="rect">
            <a:avLst/>
          </a:prstGeom>
        </p:spPr>
        <p:txBody>
          <a:bodyPr/>
          <a:lstStyle/>
          <a:p>
            <a:endParaRPr lang="en-US" dirty="0"/>
          </a:p>
        </p:txBody>
      </p:sp>
      <p:grpSp>
        <p:nvGrpSpPr>
          <p:cNvPr id="22" name="Group 21">
            <a:extLst>
              <a:ext uri="{FF2B5EF4-FFF2-40B4-BE49-F238E27FC236}">
                <a16:creationId xmlns:a16="http://schemas.microsoft.com/office/drawing/2014/main" id="{B4C6D875-33E9-4B02-B907-4DC905DBB996}"/>
              </a:ext>
            </a:extLst>
          </p:cNvPr>
          <p:cNvGrpSpPr/>
          <p:nvPr userDrawn="1"/>
        </p:nvGrpSpPr>
        <p:grpSpPr>
          <a:xfrm>
            <a:off x="197134" y="142070"/>
            <a:ext cx="1745087" cy="1141608"/>
            <a:chOff x="124656" y="100330"/>
            <a:chExt cx="1895213" cy="1280760"/>
          </a:xfrm>
        </p:grpSpPr>
        <p:sp>
          <p:nvSpPr>
            <p:cNvPr id="7" name="AutoShape 2">
              <a:extLst>
                <a:ext uri="{FF2B5EF4-FFF2-40B4-BE49-F238E27FC236}">
                  <a16:creationId xmlns:a16="http://schemas.microsoft.com/office/drawing/2014/main" id="{3F364AF0-B7E2-4500-9566-75AB7C61A1C7}"/>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21" name="Group 20">
              <a:extLst>
                <a:ext uri="{FF2B5EF4-FFF2-40B4-BE49-F238E27FC236}">
                  <a16:creationId xmlns:a16="http://schemas.microsoft.com/office/drawing/2014/main" id="{C020E4ED-5172-4820-9373-D5E586566575}"/>
                </a:ext>
              </a:extLst>
            </p:cNvPr>
            <p:cNvGrpSpPr/>
            <p:nvPr userDrawn="1"/>
          </p:nvGrpSpPr>
          <p:grpSpPr>
            <a:xfrm>
              <a:off x="124656" y="1195469"/>
              <a:ext cx="1895213" cy="185621"/>
              <a:chOff x="457200" y="2378075"/>
              <a:chExt cx="3182938" cy="215900"/>
            </a:xfrm>
          </p:grpSpPr>
          <p:grpSp>
            <p:nvGrpSpPr>
              <p:cNvPr id="4" name="Group 29">
                <a:extLst>
                  <a:ext uri="{FF2B5EF4-FFF2-40B4-BE49-F238E27FC236}">
                    <a16:creationId xmlns:a16="http://schemas.microsoft.com/office/drawing/2014/main" id="{B7BECD25-56D0-45EA-B89B-82824102EDF6}"/>
                  </a:ext>
                </a:extLst>
              </p:cNvPr>
              <p:cNvGrpSpPr>
                <a:grpSpLocks/>
              </p:cNvGrpSpPr>
              <p:nvPr userDrawn="1"/>
            </p:nvGrpSpPr>
            <p:grpSpPr bwMode="auto">
              <a:xfrm>
                <a:off x="457200" y="2378075"/>
                <a:ext cx="206375" cy="212725"/>
                <a:chOff x="721" y="200"/>
                <a:chExt cx="326" cy="336"/>
              </a:xfrm>
            </p:grpSpPr>
            <p:sp>
              <p:nvSpPr>
                <p:cNvPr id="5" name="Freeform 31">
                  <a:extLst>
                    <a:ext uri="{FF2B5EF4-FFF2-40B4-BE49-F238E27FC236}">
                      <a16:creationId xmlns:a16="http://schemas.microsoft.com/office/drawing/2014/main" id="{6557DC48-E601-41BC-981B-69AE97AD33B2}"/>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8" name="Picture 30">
                  <a:extLst>
                    <a:ext uri="{FF2B5EF4-FFF2-40B4-BE49-F238E27FC236}">
                      <a16:creationId xmlns:a16="http://schemas.microsoft.com/office/drawing/2014/main" id="{59437464-B872-4831-8A7A-41B83717BB3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a:extLst>
                  <a:ext uri="{FF2B5EF4-FFF2-40B4-BE49-F238E27FC236}">
                    <a16:creationId xmlns:a16="http://schemas.microsoft.com/office/drawing/2014/main" id="{B0D21A31-7F4F-499C-83EE-BBAE8D697EEB}"/>
                  </a:ext>
                </a:extLst>
              </p:cNvPr>
              <p:cNvGrpSpPr>
                <a:grpSpLocks/>
              </p:cNvGrpSpPr>
              <p:nvPr userDrawn="1"/>
            </p:nvGrpSpPr>
            <p:grpSpPr bwMode="auto">
              <a:xfrm>
                <a:off x="747713" y="2378075"/>
                <a:ext cx="836612" cy="215900"/>
                <a:chOff x="1178" y="200"/>
                <a:chExt cx="1317" cy="340"/>
              </a:xfrm>
            </p:grpSpPr>
            <p:pic>
              <p:nvPicPr>
                <p:cNvPr id="2057" name="Picture 9">
                  <a:extLst>
                    <a:ext uri="{FF2B5EF4-FFF2-40B4-BE49-F238E27FC236}">
                      <a16:creationId xmlns:a16="http://schemas.microsoft.com/office/drawing/2014/main" id="{C6E89D85-5FAA-4D3C-BB64-58B37EB758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78F0FB4-4815-4C83-BD85-84C9A51EF4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2F26272E-102F-4B8A-8965-CDF09A9F0C9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a:extLst>
                    <a:ext uri="{FF2B5EF4-FFF2-40B4-BE49-F238E27FC236}">
                      <a16:creationId xmlns:a16="http://schemas.microsoft.com/office/drawing/2014/main" id="{77E4B3A3-39F1-4692-9ECE-5BDA679F21E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a:extLst>
                    <a:ext uri="{FF2B5EF4-FFF2-40B4-BE49-F238E27FC236}">
                      <a16:creationId xmlns:a16="http://schemas.microsoft.com/office/drawing/2014/main" id="{DBEBB03D-BAB5-43C2-8DDC-85267556FC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C17AFF9-803F-4660-A975-2DD2F59F130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5F15900A-D74F-447B-B63A-10A393001CC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D3D9709-239E-4748-9415-FC513538FF8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7">
                <a:extLst>
                  <a:ext uri="{FF2B5EF4-FFF2-40B4-BE49-F238E27FC236}">
                    <a16:creationId xmlns:a16="http://schemas.microsoft.com/office/drawing/2014/main" id="{B473683E-684F-4BDE-BFB2-8A34E2428E81}"/>
                  </a:ext>
                </a:extLst>
              </p:cNvPr>
              <p:cNvGrpSpPr>
                <a:grpSpLocks/>
              </p:cNvGrpSpPr>
              <p:nvPr userDrawn="1"/>
            </p:nvGrpSpPr>
            <p:grpSpPr bwMode="auto">
              <a:xfrm>
                <a:off x="1681163" y="2378075"/>
                <a:ext cx="1230312" cy="215900"/>
                <a:chOff x="2648" y="200"/>
                <a:chExt cx="1938" cy="340"/>
              </a:xfrm>
            </p:grpSpPr>
            <p:pic>
              <p:nvPicPr>
                <p:cNvPr id="2076" name="Picture 28">
                  <a:extLst>
                    <a:ext uri="{FF2B5EF4-FFF2-40B4-BE49-F238E27FC236}">
                      <a16:creationId xmlns:a16="http://schemas.microsoft.com/office/drawing/2014/main" id="{04D1D478-DAEC-4118-B647-393CA3268D56}"/>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a:extLst>
                    <a:ext uri="{FF2B5EF4-FFF2-40B4-BE49-F238E27FC236}">
                      <a16:creationId xmlns:a16="http://schemas.microsoft.com/office/drawing/2014/main" id="{78AC251F-D679-45BC-86DF-326A647E7C77}"/>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55FCB41A-DB10-4079-ACED-708ACFB680E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0E978DEA-379D-438D-9FAF-6A07889958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D75B7473-04C9-4B17-88B7-54C22259A94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23">
                  <a:extLst>
                    <a:ext uri="{FF2B5EF4-FFF2-40B4-BE49-F238E27FC236}">
                      <a16:creationId xmlns:a16="http://schemas.microsoft.com/office/drawing/2014/main" id="{E9D1B15A-D368-46C6-804C-33525C508663}"/>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0" name="Picture 22">
                  <a:extLst>
                    <a:ext uri="{FF2B5EF4-FFF2-40B4-BE49-F238E27FC236}">
                      <a16:creationId xmlns:a16="http://schemas.microsoft.com/office/drawing/2014/main" id="{26A0A89A-8FD9-4F22-AAE9-AB146F7F89E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F2CE464D-1026-4CCB-8213-A259C8AAD8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EC3412F-7B8A-4AD0-85A6-122A73505D4C}"/>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891FDAB9-5B5E-4A31-9038-7DB7C5F630E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083EDB7D-B07F-484C-BBD8-065E280E44BC}"/>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0">
                <a:extLst>
                  <a:ext uri="{FF2B5EF4-FFF2-40B4-BE49-F238E27FC236}">
                    <a16:creationId xmlns:a16="http://schemas.microsoft.com/office/drawing/2014/main" id="{18A9CE66-5724-4958-82C4-D6928B350A50}"/>
                  </a:ext>
                </a:extLst>
              </p:cNvPr>
              <p:cNvGrpSpPr>
                <a:grpSpLocks/>
              </p:cNvGrpSpPr>
              <p:nvPr userDrawn="1"/>
            </p:nvGrpSpPr>
            <p:grpSpPr bwMode="auto">
              <a:xfrm>
                <a:off x="3005138" y="2378075"/>
                <a:ext cx="635000" cy="215900"/>
                <a:chOff x="4732" y="200"/>
                <a:chExt cx="999" cy="340"/>
              </a:xfrm>
            </p:grpSpPr>
            <p:sp>
              <p:nvSpPr>
                <p:cNvPr id="14" name="AutoShape 16">
                  <a:extLst>
                    <a:ext uri="{FF2B5EF4-FFF2-40B4-BE49-F238E27FC236}">
                      <a16:creationId xmlns:a16="http://schemas.microsoft.com/office/drawing/2014/main" id="{4D343F86-7E3C-44CA-AE09-45B6793137D4}"/>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3" name="Picture 15">
                  <a:extLst>
                    <a:ext uri="{FF2B5EF4-FFF2-40B4-BE49-F238E27FC236}">
                      <a16:creationId xmlns:a16="http://schemas.microsoft.com/office/drawing/2014/main" id="{E4DC2C48-6D70-4DEF-B5E6-2752B6B6EF86}"/>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C4E42F4-2EE6-4732-8BF7-14BE93517168}"/>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a:extLst>
                    <a:ext uri="{FF2B5EF4-FFF2-40B4-BE49-F238E27FC236}">
                      <a16:creationId xmlns:a16="http://schemas.microsoft.com/office/drawing/2014/main" id="{CDFA4084-543C-47E2-93D5-86E60F373739}"/>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25DB4FB1-0858-4577-9412-5B4FED54B0F9}"/>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31F49AF8-1388-4EA0-872B-E9C9EE5684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34">
            <a:extLst>
              <a:ext uri="{FF2B5EF4-FFF2-40B4-BE49-F238E27FC236}">
                <a16:creationId xmlns:a16="http://schemas.microsoft.com/office/drawing/2014/main" id="{D8AD3507-1D8A-4A0B-A141-87BD39E8691C}"/>
              </a:ext>
            </a:extLst>
          </p:cNvPr>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35">
            <a:extLst>
              <a:ext uri="{FF2B5EF4-FFF2-40B4-BE49-F238E27FC236}">
                <a16:creationId xmlns:a16="http://schemas.microsoft.com/office/drawing/2014/main" id="{07473A85-AB0A-43FF-BBF6-A25731CFF19A}"/>
              </a:ext>
            </a:extLst>
          </p:cNvPr>
          <p:cNvSpPr>
            <a:spLocks noChangeArrowheads="1"/>
          </p:cNvSpPr>
          <p:nvPr userDrawn="1"/>
        </p:nvSpPr>
        <p:spPr bwMode="auto">
          <a:xfrm>
            <a:off x="101600" y="2251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36">
            <a:extLst>
              <a:ext uri="{FF2B5EF4-FFF2-40B4-BE49-F238E27FC236}">
                <a16:creationId xmlns:a16="http://schemas.microsoft.com/office/drawing/2014/main" id="{48E9E4AE-CF66-4913-B215-5F98320E056A}"/>
              </a:ext>
            </a:extLst>
          </p:cNvPr>
          <p:cNvSpPr>
            <a:spLocks noChangeArrowheads="1"/>
          </p:cNvSpPr>
          <p:nvPr userDrawn="1"/>
        </p:nvSpPr>
        <p:spPr bwMode="auto">
          <a:xfrm>
            <a:off x="0" y="2252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002947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rgbClr val="0C2A3E"/>
        </a:solidFill>
        <a:effectLst/>
      </p:bgPr>
    </p:bg>
    <p:spTree>
      <p:nvGrpSpPr>
        <p:cNvPr id="1" name=""/>
        <p:cNvGrpSpPr/>
        <p:nvPr/>
      </p:nvGrpSpPr>
      <p:grpSpPr>
        <a:xfrm>
          <a:off x="0" y="0"/>
          <a:ext cx="0" cy="0"/>
          <a:chOff x="0" y="0"/>
          <a:chExt cx="0" cy="0"/>
        </a:xfrm>
      </p:grpSpPr>
      <p:pic>
        <p:nvPicPr>
          <p:cNvPr id="2" name="Mockup">
            <a:extLst>
              <a:ext uri="{FF2B5EF4-FFF2-40B4-BE49-F238E27FC236}">
                <a16:creationId xmlns:a16="http://schemas.microsoft.com/office/drawing/2014/main" id="{8D73B970-5EB0-4CF1-A2FC-13F92847154F}"/>
              </a:ext>
            </a:extLst>
          </p:cNvPr>
          <p:cNvPicPr>
            <a:picLocks/>
          </p:cNvPicPr>
          <p:nvPr userDrawn="1"/>
        </p:nvPicPr>
        <p:blipFill>
          <a:blip r:embed="rId2" cstate="print">
            <a:grayscl/>
            <a:extLst>
              <a:ext uri="{28A0092B-C50C-407E-A947-70E740481C1C}">
                <a14:useLocalDpi xmlns:a14="http://schemas.microsoft.com/office/drawing/2010/main" val="0"/>
              </a:ext>
            </a:extLst>
          </a:blip>
          <a:stretch>
            <a:fillRect/>
          </a:stretch>
        </p:blipFill>
        <p:spPr>
          <a:xfrm rot="21053002">
            <a:off x="9338326" y="2875782"/>
            <a:ext cx="1507342" cy="3121125"/>
          </a:xfrm>
          <a:prstGeom prst="rect">
            <a:avLst/>
          </a:prstGeom>
        </p:spPr>
      </p:pic>
      <p:sp>
        <p:nvSpPr>
          <p:cNvPr id="4" name="PpHolder4">
            <a:extLst>
              <a:ext uri="{FF2B5EF4-FFF2-40B4-BE49-F238E27FC236}">
                <a16:creationId xmlns:a16="http://schemas.microsoft.com/office/drawing/2014/main" id="{98025275-CA89-40D4-B43F-479BFD7A9BB1}"/>
              </a:ext>
            </a:extLst>
          </p:cNvPr>
          <p:cNvSpPr>
            <a:spLocks noGrp="1"/>
          </p:cNvSpPr>
          <p:nvPr>
            <p:ph type="pic" sz="quarter" idx="10"/>
          </p:nvPr>
        </p:nvSpPr>
        <p:spPr>
          <a:xfrm rot="259735">
            <a:off x="10197687" y="1690513"/>
            <a:ext cx="1378890" cy="2852505"/>
          </a:xfrm>
          <a:custGeom>
            <a:avLst/>
            <a:gdLst>
              <a:gd name="connsiteX0" fmla="*/ 309304 w 1855792"/>
              <a:gd name="connsiteY0" fmla="*/ 0 h 3880289"/>
              <a:gd name="connsiteX1" fmla="*/ 1546487 w 1855792"/>
              <a:gd name="connsiteY1" fmla="*/ 0 h 3880289"/>
              <a:gd name="connsiteX2" fmla="*/ 1855792 w 1855792"/>
              <a:gd name="connsiteY2" fmla="*/ 309305 h 3880289"/>
              <a:gd name="connsiteX3" fmla="*/ 1855792 w 1855792"/>
              <a:gd name="connsiteY3" fmla="*/ 3570984 h 3880289"/>
              <a:gd name="connsiteX4" fmla="*/ 1546487 w 1855792"/>
              <a:gd name="connsiteY4" fmla="*/ 3880289 h 3880289"/>
              <a:gd name="connsiteX5" fmla="*/ 309304 w 1855792"/>
              <a:gd name="connsiteY5" fmla="*/ 3880289 h 3880289"/>
              <a:gd name="connsiteX6" fmla="*/ 0 w 1855792"/>
              <a:gd name="connsiteY6" fmla="*/ 3570984 h 3880289"/>
              <a:gd name="connsiteX7" fmla="*/ 0 w 1855792"/>
              <a:gd name="connsiteY7" fmla="*/ 309305 h 3880289"/>
              <a:gd name="connsiteX8" fmla="*/ 309304 w 1855792"/>
              <a:gd name="connsiteY8" fmla="*/ 0 h 38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5792" h="3880289">
                <a:moveTo>
                  <a:pt x="309304" y="0"/>
                </a:moveTo>
                <a:lnTo>
                  <a:pt x="1546487" y="0"/>
                </a:lnTo>
                <a:cubicBezTo>
                  <a:pt x="1717311" y="0"/>
                  <a:pt x="1855792" y="138481"/>
                  <a:pt x="1855792" y="309305"/>
                </a:cubicBezTo>
                <a:lnTo>
                  <a:pt x="1855792" y="3570984"/>
                </a:lnTo>
                <a:cubicBezTo>
                  <a:pt x="1855792" y="3741808"/>
                  <a:pt x="1717311" y="3880289"/>
                  <a:pt x="1546487" y="3880289"/>
                </a:cubicBezTo>
                <a:lnTo>
                  <a:pt x="309304" y="3880289"/>
                </a:lnTo>
                <a:cubicBezTo>
                  <a:pt x="138481" y="3880289"/>
                  <a:pt x="0" y="3741808"/>
                  <a:pt x="0" y="3570984"/>
                </a:cubicBezTo>
                <a:lnTo>
                  <a:pt x="0" y="309305"/>
                </a:lnTo>
                <a:cubicBezTo>
                  <a:pt x="0" y="138481"/>
                  <a:pt x="138481" y="0"/>
                  <a:pt x="309304" y="0"/>
                </a:cubicBezTo>
                <a:close/>
              </a:path>
            </a:pathLst>
          </a:custGeom>
          <a:pattFill prst="shingle">
            <a:fgClr>
              <a:schemeClr val="accent2">
                <a:lumMod val="60000"/>
                <a:lumOff val="40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lt1">
                    <a:alpha val="0"/>
                  </a:schemeClr>
                </a:solidFill>
                <a:latin typeface="Arial" panose="020B0604020202020204" pitchFamily="34" charset="0"/>
                <a:cs typeface="Arial" panose="020B0604020202020204" pitchFamily="34" charset="0"/>
              </a:defRPr>
            </a:lvl1pPr>
          </a:lstStyle>
          <a:p>
            <a:pPr marL="0" lvl="0" algn="ctr" defTabSz="457200"/>
            <a:endParaRPr lang="en-ID"/>
          </a:p>
        </p:txBody>
      </p:sp>
      <p:cxnSp>
        <p:nvCxnSpPr>
          <p:cNvPr id="5" name="Straight Connector 4">
            <a:extLst>
              <a:ext uri="{FF2B5EF4-FFF2-40B4-BE49-F238E27FC236}">
                <a16:creationId xmlns:a16="http://schemas.microsoft.com/office/drawing/2014/main" id="{2B0E9CEA-D8DA-4A24-A46F-B145023BC1C7}"/>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25EAD5B-06FA-4EB3-9188-0D12C3A1CC3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446054A-4AD6-4895-9EB0-D6107CB90CA1}"/>
              </a:ext>
            </a:extLst>
          </p:cNvPr>
          <p:cNvGrpSpPr/>
          <p:nvPr userDrawn="1"/>
        </p:nvGrpSpPr>
        <p:grpSpPr>
          <a:xfrm>
            <a:off x="197134" y="142070"/>
            <a:ext cx="1745087" cy="1141608"/>
            <a:chOff x="124656" y="100330"/>
            <a:chExt cx="1895213" cy="1280760"/>
          </a:xfrm>
        </p:grpSpPr>
        <p:sp>
          <p:nvSpPr>
            <p:cNvPr id="10" name="AutoShape 2">
              <a:extLst>
                <a:ext uri="{FF2B5EF4-FFF2-40B4-BE49-F238E27FC236}">
                  <a16:creationId xmlns:a16="http://schemas.microsoft.com/office/drawing/2014/main" id="{D3161E8B-35E0-4C07-BFA3-52A21D33F349}"/>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1" name="Group 10">
              <a:extLst>
                <a:ext uri="{FF2B5EF4-FFF2-40B4-BE49-F238E27FC236}">
                  <a16:creationId xmlns:a16="http://schemas.microsoft.com/office/drawing/2014/main" id="{BFA011AD-0418-43AA-8F3A-AA0424C62FEC}"/>
                </a:ext>
              </a:extLst>
            </p:cNvPr>
            <p:cNvGrpSpPr/>
            <p:nvPr userDrawn="1"/>
          </p:nvGrpSpPr>
          <p:grpSpPr>
            <a:xfrm>
              <a:off x="124656" y="1195469"/>
              <a:ext cx="1895213" cy="185621"/>
              <a:chOff x="457200" y="2378075"/>
              <a:chExt cx="3182938" cy="215900"/>
            </a:xfrm>
          </p:grpSpPr>
          <p:grpSp>
            <p:nvGrpSpPr>
              <p:cNvPr id="12" name="Group 29">
                <a:extLst>
                  <a:ext uri="{FF2B5EF4-FFF2-40B4-BE49-F238E27FC236}">
                    <a16:creationId xmlns:a16="http://schemas.microsoft.com/office/drawing/2014/main" id="{2026F66D-1917-496C-AAEE-F262EED3EC13}"/>
                  </a:ext>
                </a:extLst>
              </p:cNvPr>
              <p:cNvGrpSpPr>
                <a:grpSpLocks/>
              </p:cNvGrpSpPr>
              <p:nvPr userDrawn="1"/>
            </p:nvGrpSpPr>
            <p:grpSpPr bwMode="auto">
              <a:xfrm>
                <a:off x="457200" y="2378075"/>
                <a:ext cx="206375" cy="212725"/>
                <a:chOff x="721" y="200"/>
                <a:chExt cx="326" cy="336"/>
              </a:xfrm>
            </p:grpSpPr>
            <p:sp>
              <p:nvSpPr>
                <p:cNvPr id="41" name="Freeform 31">
                  <a:extLst>
                    <a:ext uri="{FF2B5EF4-FFF2-40B4-BE49-F238E27FC236}">
                      <a16:creationId xmlns:a16="http://schemas.microsoft.com/office/drawing/2014/main" id="{220065EA-3095-4475-9A2C-4EBE594F5DD5}"/>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30">
                  <a:extLst>
                    <a:ext uri="{FF2B5EF4-FFF2-40B4-BE49-F238E27FC236}">
                      <a16:creationId xmlns:a16="http://schemas.microsoft.com/office/drawing/2014/main" id="{8666CEE1-FAC7-449A-84F4-E98235D95D1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
                <a:extLst>
                  <a:ext uri="{FF2B5EF4-FFF2-40B4-BE49-F238E27FC236}">
                    <a16:creationId xmlns:a16="http://schemas.microsoft.com/office/drawing/2014/main" id="{59B2B835-D3D9-4BF9-936F-9344B97BC2C5}"/>
                  </a:ext>
                </a:extLst>
              </p:cNvPr>
              <p:cNvGrpSpPr>
                <a:grpSpLocks/>
              </p:cNvGrpSpPr>
              <p:nvPr userDrawn="1"/>
            </p:nvGrpSpPr>
            <p:grpSpPr bwMode="auto">
              <a:xfrm>
                <a:off x="747713" y="2378075"/>
                <a:ext cx="836612" cy="215900"/>
                <a:chOff x="1178" y="200"/>
                <a:chExt cx="1317" cy="340"/>
              </a:xfrm>
            </p:grpSpPr>
            <p:pic>
              <p:nvPicPr>
                <p:cNvPr id="33" name="Picture 9">
                  <a:extLst>
                    <a:ext uri="{FF2B5EF4-FFF2-40B4-BE49-F238E27FC236}">
                      <a16:creationId xmlns:a16="http://schemas.microsoft.com/office/drawing/2014/main" id="{0027DFB5-84CD-4C81-95FD-6403C3D74E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E28923C4-2222-4D8B-A4EA-04950D4C955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7">
                  <a:extLst>
                    <a:ext uri="{FF2B5EF4-FFF2-40B4-BE49-F238E27FC236}">
                      <a16:creationId xmlns:a16="http://schemas.microsoft.com/office/drawing/2014/main" id="{575DC31F-24CA-41DE-9088-8214A871D3D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6">
                  <a:extLst>
                    <a:ext uri="{FF2B5EF4-FFF2-40B4-BE49-F238E27FC236}">
                      <a16:creationId xmlns:a16="http://schemas.microsoft.com/office/drawing/2014/main" id="{83529EFA-F4D6-44B8-8474-491ADE35D0B7}"/>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 name="Picture 5">
                  <a:extLst>
                    <a:ext uri="{FF2B5EF4-FFF2-40B4-BE49-F238E27FC236}">
                      <a16:creationId xmlns:a16="http://schemas.microsoft.com/office/drawing/2014/main" id="{958C09FB-B679-449E-B65F-FA005B9924E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C1713BC-5E09-4E3C-9CD7-4CC88DDFFDC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a:extLst>
                    <a:ext uri="{FF2B5EF4-FFF2-40B4-BE49-F238E27FC236}">
                      <a16:creationId xmlns:a16="http://schemas.microsoft.com/office/drawing/2014/main" id="{4FEAB8B2-6C6B-4DBA-BAC6-D9D3BB582E4F}"/>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0DF81AA-514A-43B8-B95B-F5CFA1B4074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7">
                <a:extLst>
                  <a:ext uri="{FF2B5EF4-FFF2-40B4-BE49-F238E27FC236}">
                    <a16:creationId xmlns:a16="http://schemas.microsoft.com/office/drawing/2014/main" id="{41F773C6-88DF-4295-8A8D-0B4F7457DB7B}"/>
                  </a:ext>
                </a:extLst>
              </p:cNvPr>
              <p:cNvGrpSpPr>
                <a:grpSpLocks/>
              </p:cNvGrpSpPr>
              <p:nvPr userDrawn="1"/>
            </p:nvGrpSpPr>
            <p:grpSpPr bwMode="auto">
              <a:xfrm>
                <a:off x="1681163" y="2378075"/>
                <a:ext cx="1230312" cy="215900"/>
                <a:chOff x="2648" y="200"/>
                <a:chExt cx="1938" cy="340"/>
              </a:xfrm>
            </p:grpSpPr>
            <p:pic>
              <p:nvPicPr>
                <p:cNvPr id="22" name="Picture 28">
                  <a:extLst>
                    <a:ext uri="{FF2B5EF4-FFF2-40B4-BE49-F238E27FC236}">
                      <a16:creationId xmlns:a16="http://schemas.microsoft.com/office/drawing/2014/main" id="{47AE33AA-7926-4523-AFA4-D0D008ED795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7">
                  <a:extLst>
                    <a:ext uri="{FF2B5EF4-FFF2-40B4-BE49-F238E27FC236}">
                      <a16:creationId xmlns:a16="http://schemas.microsoft.com/office/drawing/2014/main" id="{43E657DF-AB9F-4881-BAA4-BA9835AD729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a:extLst>
                    <a:ext uri="{FF2B5EF4-FFF2-40B4-BE49-F238E27FC236}">
                      <a16:creationId xmlns:a16="http://schemas.microsoft.com/office/drawing/2014/main" id="{4B459FF1-610B-436D-B035-1A8C5531D33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5">
                  <a:extLst>
                    <a:ext uri="{FF2B5EF4-FFF2-40B4-BE49-F238E27FC236}">
                      <a16:creationId xmlns:a16="http://schemas.microsoft.com/office/drawing/2014/main" id="{C129C1C8-EFA0-4365-A138-538219D649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4">
                  <a:extLst>
                    <a:ext uri="{FF2B5EF4-FFF2-40B4-BE49-F238E27FC236}">
                      <a16:creationId xmlns:a16="http://schemas.microsoft.com/office/drawing/2014/main" id="{1E05D358-9FAD-4911-9026-DF3C299A78D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3">
                  <a:extLst>
                    <a:ext uri="{FF2B5EF4-FFF2-40B4-BE49-F238E27FC236}">
                      <a16:creationId xmlns:a16="http://schemas.microsoft.com/office/drawing/2014/main" id="{02A7C386-4574-4165-AFF4-44BAB0EF69BC}"/>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2">
                  <a:extLst>
                    <a:ext uri="{FF2B5EF4-FFF2-40B4-BE49-F238E27FC236}">
                      <a16:creationId xmlns:a16="http://schemas.microsoft.com/office/drawing/2014/main" id="{1C00FF1D-1C17-48B0-A563-4BD49C05EB0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extLst>
                    <a:ext uri="{FF2B5EF4-FFF2-40B4-BE49-F238E27FC236}">
                      <a16:creationId xmlns:a16="http://schemas.microsoft.com/office/drawing/2014/main" id="{FEB95F3F-378D-41D4-9D2D-AB8B06835B78}"/>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0">
                  <a:extLst>
                    <a:ext uri="{FF2B5EF4-FFF2-40B4-BE49-F238E27FC236}">
                      <a16:creationId xmlns:a16="http://schemas.microsoft.com/office/drawing/2014/main" id="{7B38E391-5506-48EF-8B68-706536ABA288}"/>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9">
                  <a:extLst>
                    <a:ext uri="{FF2B5EF4-FFF2-40B4-BE49-F238E27FC236}">
                      <a16:creationId xmlns:a16="http://schemas.microsoft.com/office/drawing/2014/main" id="{1029D068-E84B-4099-9B21-DB8FF38269E5}"/>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a:extLst>
                    <a:ext uri="{FF2B5EF4-FFF2-40B4-BE49-F238E27FC236}">
                      <a16:creationId xmlns:a16="http://schemas.microsoft.com/office/drawing/2014/main" id="{651AD610-260C-4750-9F24-D386F3E84F89}"/>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0">
                <a:extLst>
                  <a:ext uri="{FF2B5EF4-FFF2-40B4-BE49-F238E27FC236}">
                    <a16:creationId xmlns:a16="http://schemas.microsoft.com/office/drawing/2014/main" id="{1DF41329-53BB-4F09-85D5-ECA748EB8D00}"/>
                  </a:ext>
                </a:extLst>
              </p:cNvPr>
              <p:cNvGrpSpPr>
                <a:grpSpLocks/>
              </p:cNvGrpSpPr>
              <p:nvPr userDrawn="1"/>
            </p:nvGrpSpPr>
            <p:grpSpPr bwMode="auto">
              <a:xfrm>
                <a:off x="3005138" y="2378075"/>
                <a:ext cx="635000" cy="215900"/>
                <a:chOff x="4732" y="200"/>
                <a:chExt cx="999" cy="340"/>
              </a:xfrm>
            </p:grpSpPr>
            <p:sp>
              <p:nvSpPr>
                <p:cNvPr id="16" name="AutoShape 16">
                  <a:extLst>
                    <a:ext uri="{FF2B5EF4-FFF2-40B4-BE49-F238E27FC236}">
                      <a16:creationId xmlns:a16="http://schemas.microsoft.com/office/drawing/2014/main" id="{BF059B0A-B8C1-4DA2-A129-62A29C8B3D0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 name="Picture 15">
                  <a:extLst>
                    <a:ext uri="{FF2B5EF4-FFF2-40B4-BE49-F238E27FC236}">
                      <a16:creationId xmlns:a16="http://schemas.microsoft.com/office/drawing/2014/main" id="{E974AE4B-BB87-41BD-84A1-3D7C759EDC6F}"/>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BC427CA-3CF6-4553-9800-967FBCF8977A}"/>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3">
                  <a:extLst>
                    <a:ext uri="{FF2B5EF4-FFF2-40B4-BE49-F238E27FC236}">
                      <a16:creationId xmlns:a16="http://schemas.microsoft.com/office/drawing/2014/main" id="{A275C5D8-8C95-4798-A5CF-B2224DE785CA}"/>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4FDA1E97-2EA6-468A-A1CF-3ADBE935BFF2}"/>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a:extLst>
                    <a:ext uri="{FF2B5EF4-FFF2-40B4-BE49-F238E27FC236}">
                      <a16:creationId xmlns:a16="http://schemas.microsoft.com/office/drawing/2014/main" id="{ECB53005-8B02-448C-992C-648D9B3348D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74799654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60223B0-BD97-4961-8E0D-AF08AB8D5435}"/>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E90563-4553-48F6-A3EE-489BC633F1F5}"/>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8207275-0DAC-475B-925E-504E801104B8}"/>
              </a:ext>
            </a:extLst>
          </p:cNvPr>
          <p:cNvSpPr>
            <a:spLocks noGrp="1"/>
          </p:cNvSpPr>
          <p:nvPr userDrawn="1">
            <p:ph type="pic" sz="quarter" idx="10"/>
          </p:nvPr>
        </p:nvSpPr>
        <p:spPr>
          <a:xfrm>
            <a:off x="336367" y="1850589"/>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2" name="Picture Placeholder 2">
            <a:extLst>
              <a:ext uri="{FF2B5EF4-FFF2-40B4-BE49-F238E27FC236}">
                <a16:creationId xmlns:a16="http://schemas.microsoft.com/office/drawing/2014/main" id="{FFC41141-D2A7-4055-B0BE-698DD4A10D31}"/>
              </a:ext>
            </a:extLst>
          </p:cNvPr>
          <p:cNvSpPr>
            <a:spLocks noGrp="1"/>
          </p:cNvSpPr>
          <p:nvPr userDrawn="1">
            <p:ph type="pic" sz="quarter" idx="11"/>
          </p:nvPr>
        </p:nvSpPr>
        <p:spPr>
          <a:xfrm>
            <a:off x="336366" y="3464676"/>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13" name="Picture Placeholder 2">
            <a:extLst>
              <a:ext uri="{FF2B5EF4-FFF2-40B4-BE49-F238E27FC236}">
                <a16:creationId xmlns:a16="http://schemas.microsoft.com/office/drawing/2014/main" id="{FF4953F3-3577-4C3D-ACFA-9674B82EA905}"/>
              </a:ext>
            </a:extLst>
          </p:cNvPr>
          <p:cNvSpPr>
            <a:spLocks noGrp="1"/>
          </p:cNvSpPr>
          <p:nvPr userDrawn="1">
            <p:ph type="pic" sz="quarter" idx="12"/>
          </p:nvPr>
        </p:nvSpPr>
        <p:spPr>
          <a:xfrm>
            <a:off x="336366" y="5066384"/>
            <a:ext cx="1548007" cy="914400"/>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grpSp>
        <p:nvGrpSpPr>
          <p:cNvPr id="48" name="Group 47">
            <a:extLst>
              <a:ext uri="{FF2B5EF4-FFF2-40B4-BE49-F238E27FC236}">
                <a16:creationId xmlns:a16="http://schemas.microsoft.com/office/drawing/2014/main" id="{E07D87E4-B540-44DB-8F87-DC7C67C4342D}"/>
              </a:ext>
            </a:extLst>
          </p:cNvPr>
          <p:cNvGrpSpPr/>
          <p:nvPr userDrawn="1"/>
        </p:nvGrpSpPr>
        <p:grpSpPr>
          <a:xfrm>
            <a:off x="197134" y="142070"/>
            <a:ext cx="1745087" cy="1141608"/>
            <a:chOff x="124656" y="100330"/>
            <a:chExt cx="1895213" cy="1280760"/>
          </a:xfrm>
        </p:grpSpPr>
        <p:sp>
          <p:nvSpPr>
            <p:cNvPr id="49" name="AutoShape 2">
              <a:extLst>
                <a:ext uri="{FF2B5EF4-FFF2-40B4-BE49-F238E27FC236}">
                  <a16:creationId xmlns:a16="http://schemas.microsoft.com/office/drawing/2014/main" id="{111456B7-96A3-46D8-90D7-350C28F2F3A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50" name="Group 49">
              <a:extLst>
                <a:ext uri="{FF2B5EF4-FFF2-40B4-BE49-F238E27FC236}">
                  <a16:creationId xmlns:a16="http://schemas.microsoft.com/office/drawing/2014/main" id="{41B40FA6-641D-4323-980C-B4835A68E99B}"/>
                </a:ext>
              </a:extLst>
            </p:cNvPr>
            <p:cNvGrpSpPr/>
            <p:nvPr userDrawn="1"/>
          </p:nvGrpSpPr>
          <p:grpSpPr>
            <a:xfrm>
              <a:off x="124656" y="1195469"/>
              <a:ext cx="1895213" cy="185621"/>
              <a:chOff x="457200" y="2378075"/>
              <a:chExt cx="3182938" cy="215900"/>
            </a:xfrm>
          </p:grpSpPr>
          <p:grpSp>
            <p:nvGrpSpPr>
              <p:cNvPr id="51" name="Group 29">
                <a:extLst>
                  <a:ext uri="{FF2B5EF4-FFF2-40B4-BE49-F238E27FC236}">
                    <a16:creationId xmlns:a16="http://schemas.microsoft.com/office/drawing/2014/main" id="{C5D367F8-9E93-4D48-9F79-BE5C0A69D157}"/>
                  </a:ext>
                </a:extLst>
              </p:cNvPr>
              <p:cNvGrpSpPr>
                <a:grpSpLocks/>
              </p:cNvGrpSpPr>
              <p:nvPr userDrawn="1"/>
            </p:nvGrpSpPr>
            <p:grpSpPr bwMode="auto">
              <a:xfrm>
                <a:off x="457200" y="2378075"/>
                <a:ext cx="206375" cy="212725"/>
                <a:chOff x="721" y="200"/>
                <a:chExt cx="326" cy="336"/>
              </a:xfrm>
            </p:grpSpPr>
            <p:sp>
              <p:nvSpPr>
                <p:cNvPr id="80" name="Freeform 31">
                  <a:extLst>
                    <a:ext uri="{FF2B5EF4-FFF2-40B4-BE49-F238E27FC236}">
                      <a16:creationId xmlns:a16="http://schemas.microsoft.com/office/drawing/2014/main" id="{383081D6-B369-4396-98FF-7502B22AEDA0}"/>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1" name="Picture 30">
                  <a:extLst>
                    <a:ext uri="{FF2B5EF4-FFF2-40B4-BE49-F238E27FC236}">
                      <a16:creationId xmlns:a16="http://schemas.microsoft.com/office/drawing/2014/main" id="{AA65FB2E-3F3D-411A-A205-225629644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1">
                <a:extLst>
                  <a:ext uri="{FF2B5EF4-FFF2-40B4-BE49-F238E27FC236}">
                    <a16:creationId xmlns:a16="http://schemas.microsoft.com/office/drawing/2014/main" id="{B5872BC5-BC79-4158-84AE-B3F2D9B18016}"/>
                  </a:ext>
                </a:extLst>
              </p:cNvPr>
              <p:cNvGrpSpPr>
                <a:grpSpLocks/>
              </p:cNvGrpSpPr>
              <p:nvPr userDrawn="1"/>
            </p:nvGrpSpPr>
            <p:grpSpPr bwMode="auto">
              <a:xfrm>
                <a:off x="747713" y="2378075"/>
                <a:ext cx="836612" cy="215900"/>
                <a:chOff x="1178" y="200"/>
                <a:chExt cx="1317" cy="340"/>
              </a:xfrm>
            </p:grpSpPr>
            <p:pic>
              <p:nvPicPr>
                <p:cNvPr id="72" name="Picture 9">
                  <a:extLst>
                    <a:ext uri="{FF2B5EF4-FFF2-40B4-BE49-F238E27FC236}">
                      <a16:creationId xmlns:a16="http://schemas.microsoft.com/office/drawing/2014/main" id="{E5415DEA-F620-4E28-9E50-44EE48AA4A0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8">
                  <a:extLst>
                    <a:ext uri="{FF2B5EF4-FFF2-40B4-BE49-F238E27FC236}">
                      <a16:creationId xmlns:a16="http://schemas.microsoft.com/office/drawing/2014/main" id="{A9B2C198-9A6A-43C7-A82C-45772D197E7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
                  <a:extLst>
                    <a:ext uri="{FF2B5EF4-FFF2-40B4-BE49-F238E27FC236}">
                      <a16:creationId xmlns:a16="http://schemas.microsoft.com/office/drawing/2014/main" id="{5F93C91C-397B-42DB-8184-EAD7D559573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75" name="AutoShape 6">
                  <a:extLst>
                    <a:ext uri="{FF2B5EF4-FFF2-40B4-BE49-F238E27FC236}">
                      <a16:creationId xmlns:a16="http://schemas.microsoft.com/office/drawing/2014/main" id="{A28912CD-8022-485A-A266-E947BEA982B5}"/>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6" name="Picture 5">
                  <a:extLst>
                    <a:ext uri="{FF2B5EF4-FFF2-40B4-BE49-F238E27FC236}">
                      <a16:creationId xmlns:a16="http://schemas.microsoft.com/office/drawing/2014/main" id="{B8904F9B-15CA-4D45-8A22-267C8478B8D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a:extLst>
                    <a:ext uri="{FF2B5EF4-FFF2-40B4-BE49-F238E27FC236}">
                      <a16:creationId xmlns:a16="http://schemas.microsoft.com/office/drawing/2014/main" id="{4344198E-ACFE-4E49-BA18-E847BCE1952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
                  <a:extLst>
                    <a:ext uri="{FF2B5EF4-FFF2-40B4-BE49-F238E27FC236}">
                      <a16:creationId xmlns:a16="http://schemas.microsoft.com/office/drawing/2014/main" id="{6DD38773-21AE-4818-B8E1-4597931A409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a:extLst>
                    <a:ext uri="{FF2B5EF4-FFF2-40B4-BE49-F238E27FC236}">
                      <a16:creationId xmlns:a16="http://schemas.microsoft.com/office/drawing/2014/main" id="{06B73A6F-FB4A-4FDE-96BF-A285E39EC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17">
                <a:extLst>
                  <a:ext uri="{FF2B5EF4-FFF2-40B4-BE49-F238E27FC236}">
                    <a16:creationId xmlns:a16="http://schemas.microsoft.com/office/drawing/2014/main" id="{14E34D6D-6B7A-4CCF-BD8C-8ABB53AF158B}"/>
                  </a:ext>
                </a:extLst>
              </p:cNvPr>
              <p:cNvGrpSpPr>
                <a:grpSpLocks/>
              </p:cNvGrpSpPr>
              <p:nvPr userDrawn="1"/>
            </p:nvGrpSpPr>
            <p:grpSpPr bwMode="auto">
              <a:xfrm>
                <a:off x="1681163" y="2378075"/>
                <a:ext cx="1230312" cy="215900"/>
                <a:chOff x="2648" y="200"/>
                <a:chExt cx="1938" cy="340"/>
              </a:xfrm>
            </p:grpSpPr>
            <p:pic>
              <p:nvPicPr>
                <p:cNvPr id="61" name="Picture 28">
                  <a:extLst>
                    <a:ext uri="{FF2B5EF4-FFF2-40B4-BE49-F238E27FC236}">
                      <a16:creationId xmlns:a16="http://schemas.microsoft.com/office/drawing/2014/main" id="{6F7DD4FB-4B57-4922-89A2-1D3D3F9BB91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7">
                  <a:extLst>
                    <a:ext uri="{FF2B5EF4-FFF2-40B4-BE49-F238E27FC236}">
                      <a16:creationId xmlns:a16="http://schemas.microsoft.com/office/drawing/2014/main" id="{46132C10-A8E7-4192-AA73-211D2A415D7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6">
                  <a:extLst>
                    <a:ext uri="{FF2B5EF4-FFF2-40B4-BE49-F238E27FC236}">
                      <a16:creationId xmlns:a16="http://schemas.microsoft.com/office/drawing/2014/main" id="{64EBCA43-3382-49E6-A96E-9632D20CD683}"/>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5">
                  <a:extLst>
                    <a:ext uri="{FF2B5EF4-FFF2-40B4-BE49-F238E27FC236}">
                      <a16:creationId xmlns:a16="http://schemas.microsoft.com/office/drawing/2014/main" id="{B947E110-F380-4172-8218-9E9A095F4FD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a:extLst>
                    <a:ext uri="{FF2B5EF4-FFF2-40B4-BE49-F238E27FC236}">
                      <a16:creationId xmlns:a16="http://schemas.microsoft.com/office/drawing/2014/main" id="{CDACD04F-A6E4-4C4F-A8CD-3E485F17460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66" name="Freeform 23">
                  <a:extLst>
                    <a:ext uri="{FF2B5EF4-FFF2-40B4-BE49-F238E27FC236}">
                      <a16:creationId xmlns:a16="http://schemas.microsoft.com/office/drawing/2014/main" id="{C0FA3C2A-9DC7-4C0B-87F6-6159E81ADA1B}"/>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7" name="Picture 22">
                  <a:extLst>
                    <a:ext uri="{FF2B5EF4-FFF2-40B4-BE49-F238E27FC236}">
                      <a16:creationId xmlns:a16="http://schemas.microsoft.com/office/drawing/2014/main" id="{9D94CEB0-3C05-43F5-BA86-616F4166052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1">
                  <a:extLst>
                    <a:ext uri="{FF2B5EF4-FFF2-40B4-BE49-F238E27FC236}">
                      <a16:creationId xmlns:a16="http://schemas.microsoft.com/office/drawing/2014/main" id="{C7F16A7F-0A1B-44A6-BF39-974F0E4AEB7C}"/>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a:extLst>
                    <a:ext uri="{FF2B5EF4-FFF2-40B4-BE49-F238E27FC236}">
                      <a16:creationId xmlns:a16="http://schemas.microsoft.com/office/drawing/2014/main" id="{C0C7D275-710A-46B2-AD4C-3F869C6DD33F}"/>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9">
                  <a:extLst>
                    <a:ext uri="{FF2B5EF4-FFF2-40B4-BE49-F238E27FC236}">
                      <a16:creationId xmlns:a16="http://schemas.microsoft.com/office/drawing/2014/main" id="{A2B1A36C-DEC8-44EB-98E3-E3E52624EC7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8">
                  <a:extLst>
                    <a:ext uri="{FF2B5EF4-FFF2-40B4-BE49-F238E27FC236}">
                      <a16:creationId xmlns:a16="http://schemas.microsoft.com/office/drawing/2014/main" id="{5DCB9AA9-B586-4CCB-9531-12BE44C3E58A}"/>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10">
                <a:extLst>
                  <a:ext uri="{FF2B5EF4-FFF2-40B4-BE49-F238E27FC236}">
                    <a16:creationId xmlns:a16="http://schemas.microsoft.com/office/drawing/2014/main" id="{7DE56F47-504F-459D-95C7-00C2634B558F}"/>
                  </a:ext>
                </a:extLst>
              </p:cNvPr>
              <p:cNvGrpSpPr>
                <a:grpSpLocks/>
              </p:cNvGrpSpPr>
              <p:nvPr userDrawn="1"/>
            </p:nvGrpSpPr>
            <p:grpSpPr bwMode="auto">
              <a:xfrm>
                <a:off x="3005138" y="2378075"/>
                <a:ext cx="635000" cy="215900"/>
                <a:chOff x="4732" y="200"/>
                <a:chExt cx="999" cy="340"/>
              </a:xfrm>
            </p:grpSpPr>
            <p:sp>
              <p:nvSpPr>
                <p:cNvPr id="55" name="AutoShape 16">
                  <a:extLst>
                    <a:ext uri="{FF2B5EF4-FFF2-40B4-BE49-F238E27FC236}">
                      <a16:creationId xmlns:a16="http://schemas.microsoft.com/office/drawing/2014/main" id="{736785E2-EE8C-4E8C-95D2-2BB3338FFEFE}"/>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6" name="Picture 15">
                  <a:extLst>
                    <a:ext uri="{FF2B5EF4-FFF2-40B4-BE49-F238E27FC236}">
                      <a16:creationId xmlns:a16="http://schemas.microsoft.com/office/drawing/2014/main" id="{DD87E1F4-5E7C-4AFF-A997-2669B598C00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51C2381F-0D00-4C75-A05E-E411A303A95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8" name="Picture 13">
                  <a:extLst>
                    <a:ext uri="{FF2B5EF4-FFF2-40B4-BE49-F238E27FC236}">
                      <a16:creationId xmlns:a16="http://schemas.microsoft.com/office/drawing/2014/main" id="{AA3C5370-B573-48FE-A111-628E65DDE953}"/>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a:extLst>
                    <a:ext uri="{FF2B5EF4-FFF2-40B4-BE49-F238E27FC236}">
                      <a16:creationId xmlns:a16="http://schemas.microsoft.com/office/drawing/2014/main" id="{9AC947A9-C70B-4401-8D1D-A464DB23D75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
                  <a:extLst>
                    <a:ext uri="{FF2B5EF4-FFF2-40B4-BE49-F238E27FC236}">
                      <a16:creationId xmlns:a16="http://schemas.microsoft.com/office/drawing/2014/main" id="{39BE615A-0305-4BEF-B090-77462669076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3437514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9_Title Slide">
    <p:bg>
      <p:bgPr>
        <a:solidFill>
          <a:srgbClr val="0C2A3E"/>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648E3E1-85AD-4354-BF27-47BA16319A49}"/>
              </a:ext>
            </a:extLst>
          </p:cNvPr>
          <p:cNvSpPr>
            <a:spLocks noGrp="1"/>
          </p:cNvSpPr>
          <p:nvPr>
            <p:ph type="pic" sz="quarter" idx="18"/>
          </p:nvPr>
        </p:nvSpPr>
        <p:spPr>
          <a:xfrm>
            <a:off x="964806" y="2160138"/>
            <a:ext cx="4901418" cy="3604216"/>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pic>
        <p:nvPicPr>
          <p:cNvPr id="2" name="Picture 1">
            <a:extLst>
              <a:ext uri="{FF2B5EF4-FFF2-40B4-BE49-F238E27FC236}">
                <a16:creationId xmlns:a16="http://schemas.microsoft.com/office/drawing/2014/main" id="{7CD172CC-9B0D-4D53-80A0-E80475153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298999" y="994976"/>
            <a:ext cx="4233031" cy="5934539"/>
          </a:xfrm>
          <a:prstGeom prst="rect">
            <a:avLst/>
          </a:prstGeom>
        </p:spPr>
      </p:pic>
      <p:cxnSp>
        <p:nvCxnSpPr>
          <p:cNvPr id="7" name="Straight Connector 6">
            <a:extLst>
              <a:ext uri="{FF2B5EF4-FFF2-40B4-BE49-F238E27FC236}">
                <a16:creationId xmlns:a16="http://schemas.microsoft.com/office/drawing/2014/main" id="{2CB30744-CD4D-4B3E-806E-49A90BFDD6FD}"/>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DDD7C0-84AD-4C92-AC99-22D12436F6A6}"/>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3A04A4-F094-4AFD-9D31-34A3BE6D205F}"/>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2490270F-5BCC-433C-B389-9D67B6B27071}"/>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41001A26-BB1A-4663-B2EF-B99BC4CE6A49}"/>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FE7767D1-7F0A-40B1-A7C8-CAE4B4FFE7C4}"/>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D824124-490F-4C24-819A-7E131AE081E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E70EF12A-ABBF-461E-A8E9-DB127B00A7C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19811B79-C85D-46C9-8A67-FA69FECB4088}"/>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EA602A2C-40E5-4FE7-89EC-BD82A69E923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0ACEB31D-7414-462F-B96D-902F3FD533A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84A1BAFA-A550-4B28-8FC3-86D342B7E6A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9579F4B5-92A7-478C-8281-84E7BC148266}"/>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6DD6BAF8-C139-4082-8BD5-B53D99A1E6B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55DB0E9A-F494-4B75-8E96-8D64E1FB77E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FB5B5CEA-E515-4B47-AB89-6878193B0B5A}"/>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331C7E53-2A69-45E8-8E96-16F846D32342}"/>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98688E09-B5AF-4372-A0B3-7C1F1219C900}"/>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7DC9726B-CD18-4F6C-AFDA-EFCF70FDC27D}"/>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25A33AC7-2E35-4318-9EAB-4EEC4BE44026}"/>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098EAEE7-FD4B-4945-8B3F-873FFBC70A3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9CFDB318-D538-4E28-9D81-29E729535D6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617263C0-F67D-4A02-B24A-F5982BE2D054}"/>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BC7B9386-0FFA-451F-AB46-8EDF032EB97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8B94C05F-419C-4B7F-B05E-0BA03907B5D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CAF97C13-C00B-4627-B72F-382A7F515026}"/>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FD28F967-7AE7-4B93-BB7C-A33054397C22}"/>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230E418B-A49D-4F01-9575-968C95F37F5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A9FD21E2-A49C-4FF3-8B14-772F55766181}"/>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E9CDAE2-C179-4C9C-AD56-4E97CCBB2751}"/>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543A36A7-27CA-4170-BBB9-3BC6111D6498}"/>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FE40E5F9-C13A-468C-9E87-0F6A37A8952A}"/>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916126EF-148A-40E8-9D48-CA38B953DC1C}"/>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EB49E5A7-33B6-40FC-81BD-4C5D5FDEAADB}"/>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938671B3-1CE0-4F19-A779-94FDBE97CB8A}"/>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342F78F8-5E08-4577-AAB3-A72D2C017E9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16051230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0_Title Slide">
    <p:bg>
      <p:bgPr>
        <a:solidFill>
          <a:srgbClr val="0C2A3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AD8EC5-8E60-4B98-BF5F-A4BD42FB5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077" y="569843"/>
            <a:ext cx="6288157" cy="6288157"/>
          </a:xfrm>
          <a:prstGeom prst="rect">
            <a:avLst/>
          </a:prstGeom>
          <a:effectLst>
            <a:outerShdw blurRad="101600" dist="88900" dir="2700000" algn="tl" rotWithShape="0">
              <a:prstClr val="black">
                <a:alpha val="36000"/>
              </a:prstClr>
            </a:outerShdw>
          </a:effectLst>
        </p:spPr>
      </p:pic>
      <p:sp>
        <p:nvSpPr>
          <p:cNvPr id="4" name="Picture Placeholder 6">
            <a:extLst>
              <a:ext uri="{FF2B5EF4-FFF2-40B4-BE49-F238E27FC236}">
                <a16:creationId xmlns:a16="http://schemas.microsoft.com/office/drawing/2014/main" id="{07059454-8B86-4679-AE3B-F02E91610DB5}"/>
              </a:ext>
            </a:extLst>
          </p:cNvPr>
          <p:cNvSpPr>
            <a:spLocks noGrp="1"/>
          </p:cNvSpPr>
          <p:nvPr>
            <p:ph type="pic" sz="quarter" idx="28"/>
          </p:nvPr>
        </p:nvSpPr>
        <p:spPr>
          <a:xfrm>
            <a:off x="560273" y="1955479"/>
            <a:ext cx="2055837" cy="3516884"/>
          </a:xfrm>
          <a:prstGeom prst="rect">
            <a:avLst/>
          </a:prstGeom>
          <a:pattFill prst="shingle">
            <a:fgClr>
              <a:schemeClr val="accent1"/>
            </a:fgClr>
            <a:bgClr>
              <a:schemeClr val="bg1"/>
            </a:bgClr>
          </a:pattFill>
          <a:effectLst/>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Rectangle 4">
            <a:extLst>
              <a:ext uri="{FF2B5EF4-FFF2-40B4-BE49-F238E27FC236}">
                <a16:creationId xmlns:a16="http://schemas.microsoft.com/office/drawing/2014/main" id="{7413A20C-4230-49CB-AC3F-8CF26C82E564}"/>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EEE4BB4-5A30-4278-AA99-F2734F343ED6}"/>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E12873E-FE68-44AB-8D54-815EDC64AC68}"/>
              </a:ext>
            </a:extLst>
          </p:cNvPr>
          <p:cNvGrpSpPr/>
          <p:nvPr userDrawn="1"/>
        </p:nvGrpSpPr>
        <p:grpSpPr>
          <a:xfrm>
            <a:off x="197134" y="142070"/>
            <a:ext cx="1745087" cy="1141608"/>
            <a:chOff x="124656" y="100330"/>
            <a:chExt cx="1895213" cy="1280760"/>
          </a:xfrm>
        </p:grpSpPr>
        <p:sp>
          <p:nvSpPr>
            <p:cNvPr id="11" name="AutoShape 2">
              <a:extLst>
                <a:ext uri="{FF2B5EF4-FFF2-40B4-BE49-F238E27FC236}">
                  <a16:creationId xmlns:a16="http://schemas.microsoft.com/office/drawing/2014/main" id="{C814F4A7-F4BE-4D7A-9A5E-127E87246D85}"/>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AC7A8363-D586-4E61-985A-8EF7FD5E513A}"/>
                </a:ext>
              </a:extLst>
            </p:cNvPr>
            <p:cNvGrpSpPr/>
            <p:nvPr userDrawn="1"/>
          </p:nvGrpSpPr>
          <p:grpSpPr>
            <a:xfrm>
              <a:off x="124656" y="1195469"/>
              <a:ext cx="1895213" cy="185621"/>
              <a:chOff x="457200" y="2378075"/>
              <a:chExt cx="3182938" cy="215900"/>
            </a:xfrm>
          </p:grpSpPr>
          <p:grpSp>
            <p:nvGrpSpPr>
              <p:cNvPr id="13" name="Group 29">
                <a:extLst>
                  <a:ext uri="{FF2B5EF4-FFF2-40B4-BE49-F238E27FC236}">
                    <a16:creationId xmlns:a16="http://schemas.microsoft.com/office/drawing/2014/main" id="{54334594-06D7-419D-A739-BDB338F16ADA}"/>
                  </a:ext>
                </a:extLst>
              </p:cNvPr>
              <p:cNvGrpSpPr>
                <a:grpSpLocks/>
              </p:cNvGrpSpPr>
              <p:nvPr userDrawn="1"/>
            </p:nvGrpSpPr>
            <p:grpSpPr bwMode="auto">
              <a:xfrm>
                <a:off x="457200" y="2378075"/>
                <a:ext cx="206375" cy="212725"/>
                <a:chOff x="721" y="200"/>
                <a:chExt cx="326" cy="336"/>
              </a:xfrm>
            </p:grpSpPr>
            <p:sp>
              <p:nvSpPr>
                <p:cNvPr id="42" name="Freeform 31">
                  <a:extLst>
                    <a:ext uri="{FF2B5EF4-FFF2-40B4-BE49-F238E27FC236}">
                      <a16:creationId xmlns:a16="http://schemas.microsoft.com/office/drawing/2014/main" id="{25707BDE-07F4-49A1-A085-F4F715D48821}"/>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3" name="Picture 30">
                  <a:extLst>
                    <a:ext uri="{FF2B5EF4-FFF2-40B4-BE49-F238E27FC236}">
                      <a16:creationId xmlns:a16="http://schemas.microsoft.com/office/drawing/2014/main" id="{C98A3ABB-BAFA-4CE8-9321-E6EB45B9A9F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
                <a:extLst>
                  <a:ext uri="{FF2B5EF4-FFF2-40B4-BE49-F238E27FC236}">
                    <a16:creationId xmlns:a16="http://schemas.microsoft.com/office/drawing/2014/main" id="{E9F0CB6A-C443-4272-9F26-1B3927A9D8DD}"/>
                  </a:ext>
                </a:extLst>
              </p:cNvPr>
              <p:cNvGrpSpPr>
                <a:grpSpLocks/>
              </p:cNvGrpSpPr>
              <p:nvPr userDrawn="1"/>
            </p:nvGrpSpPr>
            <p:grpSpPr bwMode="auto">
              <a:xfrm>
                <a:off x="747713" y="2378075"/>
                <a:ext cx="836612" cy="215900"/>
                <a:chOff x="1178" y="200"/>
                <a:chExt cx="1317" cy="340"/>
              </a:xfrm>
            </p:grpSpPr>
            <p:pic>
              <p:nvPicPr>
                <p:cNvPr id="34" name="Picture 9">
                  <a:extLst>
                    <a:ext uri="{FF2B5EF4-FFF2-40B4-BE49-F238E27FC236}">
                      <a16:creationId xmlns:a16="http://schemas.microsoft.com/office/drawing/2014/main" id="{0C8AC8C8-D7BF-4845-A964-102676FF52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a:extLst>
                    <a:ext uri="{FF2B5EF4-FFF2-40B4-BE49-F238E27FC236}">
                      <a16:creationId xmlns:a16="http://schemas.microsoft.com/office/drawing/2014/main" id="{F1F64D77-C5F4-4E10-B3BA-641593A8142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02E02310-0797-45A7-8FF9-B651B6439EF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37" name="AutoShape 6">
                  <a:extLst>
                    <a:ext uri="{FF2B5EF4-FFF2-40B4-BE49-F238E27FC236}">
                      <a16:creationId xmlns:a16="http://schemas.microsoft.com/office/drawing/2014/main" id="{BA778BCB-5C62-44E4-AFD9-CEF32848EF1A}"/>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8" name="Picture 5">
                  <a:extLst>
                    <a:ext uri="{FF2B5EF4-FFF2-40B4-BE49-F238E27FC236}">
                      <a16:creationId xmlns:a16="http://schemas.microsoft.com/office/drawing/2014/main" id="{3CAECE22-B1AB-461C-AF8E-DCEF7176C2F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E180A9E1-1178-4076-B4A1-F1F3BB16F6DA}"/>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a:extLst>
                    <a:ext uri="{FF2B5EF4-FFF2-40B4-BE49-F238E27FC236}">
                      <a16:creationId xmlns:a16="http://schemas.microsoft.com/office/drawing/2014/main" id="{32854F5C-7F90-4D5C-AF40-7786B0709C51}"/>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5C53F0B3-BBF2-407B-B71C-EF35351A3E5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7">
                <a:extLst>
                  <a:ext uri="{FF2B5EF4-FFF2-40B4-BE49-F238E27FC236}">
                    <a16:creationId xmlns:a16="http://schemas.microsoft.com/office/drawing/2014/main" id="{4A853D1A-3CFF-4D57-9EDA-8724CE52CAAB}"/>
                  </a:ext>
                </a:extLst>
              </p:cNvPr>
              <p:cNvGrpSpPr>
                <a:grpSpLocks/>
              </p:cNvGrpSpPr>
              <p:nvPr userDrawn="1"/>
            </p:nvGrpSpPr>
            <p:grpSpPr bwMode="auto">
              <a:xfrm>
                <a:off x="1681163" y="2378075"/>
                <a:ext cx="1230312" cy="215900"/>
                <a:chOff x="2648" y="200"/>
                <a:chExt cx="1938" cy="340"/>
              </a:xfrm>
            </p:grpSpPr>
            <p:pic>
              <p:nvPicPr>
                <p:cNvPr id="23" name="Picture 28">
                  <a:extLst>
                    <a:ext uri="{FF2B5EF4-FFF2-40B4-BE49-F238E27FC236}">
                      <a16:creationId xmlns:a16="http://schemas.microsoft.com/office/drawing/2014/main" id="{6C155649-88AE-4E41-A7F1-D104D8D5F775}"/>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7">
                  <a:extLst>
                    <a:ext uri="{FF2B5EF4-FFF2-40B4-BE49-F238E27FC236}">
                      <a16:creationId xmlns:a16="http://schemas.microsoft.com/office/drawing/2014/main" id="{52B79BB4-A302-47C2-B15A-FEFB8E6D8139}"/>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6">
                  <a:extLst>
                    <a:ext uri="{FF2B5EF4-FFF2-40B4-BE49-F238E27FC236}">
                      <a16:creationId xmlns:a16="http://schemas.microsoft.com/office/drawing/2014/main" id="{A283678E-FC60-4BBA-920C-0FEF40DC24A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F80BA92-5C0A-4739-8737-5A6C454C1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4">
                  <a:extLst>
                    <a:ext uri="{FF2B5EF4-FFF2-40B4-BE49-F238E27FC236}">
                      <a16:creationId xmlns:a16="http://schemas.microsoft.com/office/drawing/2014/main" id="{BA61EC24-7568-4DE8-9E1A-CCC0715BB3A3}"/>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23">
                  <a:extLst>
                    <a:ext uri="{FF2B5EF4-FFF2-40B4-BE49-F238E27FC236}">
                      <a16:creationId xmlns:a16="http://schemas.microsoft.com/office/drawing/2014/main" id="{804F6E7E-1F62-468D-A113-EFE25442F6E5}"/>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9" name="Picture 22">
                  <a:extLst>
                    <a:ext uri="{FF2B5EF4-FFF2-40B4-BE49-F238E27FC236}">
                      <a16:creationId xmlns:a16="http://schemas.microsoft.com/office/drawing/2014/main" id="{EA5E91C7-046E-499B-9A56-460E4BE66E5E}"/>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1">
                  <a:extLst>
                    <a:ext uri="{FF2B5EF4-FFF2-40B4-BE49-F238E27FC236}">
                      <a16:creationId xmlns:a16="http://schemas.microsoft.com/office/drawing/2014/main" id="{B5F4863B-8315-4CCA-AA12-2A838E2CF24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0">
                  <a:extLst>
                    <a:ext uri="{FF2B5EF4-FFF2-40B4-BE49-F238E27FC236}">
                      <a16:creationId xmlns:a16="http://schemas.microsoft.com/office/drawing/2014/main" id="{BB9405D5-DC83-4079-9713-F217118F4469}"/>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9">
                  <a:extLst>
                    <a:ext uri="{FF2B5EF4-FFF2-40B4-BE49-F238E27FC236}">
                      <a16:creationId xmlns:a16="http://schemas.microsoft.com/office/drawing/2014/main" id="{AE1E4A8D-1A06-40E7-817D-58F0C9082436}"/>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a:extLst>
                    <a:ext uri="{FF2B5EF4-FFF2-40B4-BE49-F238E27FC236}">
                      <a16:creationId xmlns:a16="http://schemas.microsoft.com/office/drawing/2014/main" id="{B9CC1E7E-4B95-4A0A-B189-FE559D4F85E7}"/>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0">
                <a:extLst>
                  <a:ext uri="{FF2B5EF4-FFF2-40B4-BE49-F238E27FC236}">
                    <a16:creationId xmlns:a16="http://schemas.microsoft.com/office/drawing/2014/main" id="{982E53CE-4921-48DB-83FF-A88770CD8FE6}"/>
                  </a:ext>
                </a:extLst>
              </p:cNvPr>
              <p:cNvGrpSpPr>
                <a:grpSpLocks/>
              </p:cNvGrpSpPr>
              <p:nvPr userDrawn="1"/>
            </p:nvGrpSpPr>
            <p:grpSpPr bwMode="auto">
              <a:xfrm>
                <a:off x="3005138" y="2378075"/>
                <a:ext cx="635000" cy="215900"/>
                <a:chOff x="4732" y="200"/>
                <a:chExt cx="999" cy="340"/>
              </a:xfrm>
            </p:grpSpPr>
            <p:sp>
              <p:nvSpPr>
                <p:cNvPr id="17" name="AutoShape 16">
                  <a:extLst>
                    <a:ext uri="{FF2B5EF4-FFF2-40B4-BE49-F238E27FC236}">
                      <a16:creationId xmlns:a16="http://schemas.microsoft.com/office/drawing/2014/main" id="{A927850E-F29D-4415-A39C-2D2B184676B3}"/>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 name="Picture 15">
                  <a:extLst>
                    <a:ext uri="{FF2B5EF4-FFF2-40B4-BE49-F238E27FC236}">
                      <a16:creationId xmlns:a16="http://schemas.microsoft.com/office/drawing/2014/main" id="{95E2DB69-E0FD-436E-99B2-BC77179C8CF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3C3CD2B-5BCA-4BDB-9455-8698969BC480}"/>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 name="Picture 13">
                  <a:extLst>
                    <a:ext uri="{FF2B5EF4-FFF2-40B4-BE49-F238E27FC236}">
                      <a16:creationId xmlns:a16="http://schemas.microsoft.com/office/drawing/2014/main" id="{7DC25A36-910A-4E64-8A77-EA7A244DB7E6}"/>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a:extLst>
                    <a:ext uri="{FF2B5EF4-FFF2-40B4-BE49-F238E27FC236}">
                      <a16:creationId xmlns:a16="http://schemas.microsoft.com/office/drawing/2014/main" id="{2428423E-4A43-4C15-9512-D5731EA5FB01}"/>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
                  <a:extLst>
                    <a:ext uri="{FF2B5EF4-FFF2-40B4-BE49-F238E27FC236}">
                      <a16:creationId xmlns:a16="http://schemas.microsoft.com/office/drawing/2014/main" id="{E8E06C5F-8E6C-44C1-A0EE-70396ABB2DC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31346963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C2A3E"/>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40D1D34-BC58-4DEA-B67F-83D188B20123}"/>
              </a:ext>
            </a:extLst>
          </p:cNvPr>
          <p:cNvCxnSpPr>
            <a:cxnSpLocks/>
          </p:cNvCxnSpPr>
          <p:nvPr userDrawn="1"/>
        </p:nvCxnSpPr>
        <p:spPr>
          <a:xfrm>
            <a:off x="2206193" y="1113084"/>
            <a:ext cx="9985807" cy="0"/>
          </a:xfrm>
          <a:prstGeom prst="line">
            <a:avLst/>
          </a:prstGeom>
          <a:ln w="38100">
            <a:solidFill>
              <a:srgbClr val="E7B42A"/>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2E1AEA1-A0C2-4363-BA7F-00B9DC3670EC}"/>
              </a:ext>
            </a:extLst>
          </p:cNvPr>
          <p:cNvSpPr/>
          <p:nvPr userDrawn="1"/>
        </p:nvSpPr>
        <p:spPr>
          <a:xfrm>
            <a:off x="0" y="6526762"/>
            <a:ext cx="12192000" cy="356321"/>
          </a:xfrm>
          <a:prstGeom prst="rect">
            <a:avLst/>
          </a:prstGeom>
          <a:solidFill>
            <a:srgbClr val="E7B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99616C6-125A-4B8E-887F-3DFCCF91FFBF}"/>
              </a:ext>
            </a:extLst>
          </p:cNvPr>
          <p:cNvSpPr>
            <a:spLocks noGrp="1"/>
          </p:cNvSpPr>
          <p:nvPr userDrawn="1">
            <p:ph type="pic" sz="quarter" idx="10"/>
          </p:nvPr>
        </p:nvSpPr>
        <p:spPr>
          <a:xfrm>
            <a:off x="4455896" y="2319328"/>
            <a:ext cx="2743200" cy="2743200"/>
          </a:xfrm>
          <a:prstGeom prst="flowChartConnector">
            <a:avLst/>
          </a:prstGeom>
        </p:spPr>
        <p:txBody>
          <a:bodyPr/>
          <a:lstStyle/>
          <a:p>
            <a:endParaRPr lang="en-US"/>
          </a:p>
        </p:txBody>
      </p:sp>
      <p:grpSp>
        <p:nvGrpSpPr>
          <p:cNvPr id="14" name="Group 13">
            <a:extLst>
              <a:ext uri="{FF2B5EF4-FFF2-40B4-BE49-F238E27FC236}">
                <a16:creationId xmlns:a16="http://schemas.microsoft.com/office/drawing/2014/main" id="{BF16AF01-C77B-44DF-8504-BFD90EAB5EDB}"/>
              </a:ext>
            </a:extLst>
          </p:cNvPr>
          <p:cNvGrpSpPr/>
          <p:nvPr userDrawn="1"/>
        </p:nvGrpSpPr>
        <p:grpSpPr>
          <a:xfrm>
            <a:off x="197134" y="142070"/>
            <a:ext cx="1745087" cy="1141608"/>
            <a:chOff x="124656" y="100330"/>
            <a:chExt cx="1895213" cy="1280760"/>
          </a:xfrm>
        </p:grpSpPr>
        <p:sp>
          <p:nvSpPr>
            <p:cNvPr id="15" name="AutoShape 2">
              <a:extLst>
                <a:ext uri="{FF2B5EF4-FFF2-40B4-BE49-F238E27FC236}">
                  <a16:creationId xmlns:a16="http://schemas.microsoft.com/office/drawing/2014/main" id="{A8AA29A6-9BB8-4EB5-8D61-D59875E15D63}"/>
                </a:ext>
              </a:extLst>
            </p:cNvPr>
            <p:cNvSpPr>
              <a:spLocks/>
            </p:cNvSpPr>
            <p:nvPr/>
          </p:nvSpPr>
          <p:spPr bwMode="auto">
            <a:xfrm>
              <a:off x="124656" y="100330"/>
              <a:ext cx="1895213" cy="1012754"/>
            </a:xfrm>
            <a:custGeom>
              <a:avLst/>
              <a:gdLst>
                <a:gd name="T0" fmla="+- 0 4177 3973"/>
                <a:gd name="T1" fmla="*/ T0 w 3920"/>
                <a:gd name="T2" fmla="+- 0 2571 366"/>
                <a:gd name="T3" fmla="*/ 2571 h 2205"/>
                <a:gd name="T4" fmla="+- 0 5140 3973"/>
                <a:gd name="T5" fmla="*/ T4 w 3920"/>
                <a:gd name="T6" fmla="+- 0 1959 366"/>
                <a:gd name="T7" fmla="*/ 1959 h 2205"/>
                <a:gd name="T8" fmla="+- 0 5088 3973"/>
                <a:gd name="T9" fmla="*/ T8 w 3920"/>
                <a:gd name="T10" fmla="+- 0 1643 366"/>
                <a:gd name="T11" fmla="*/ 1643 h 2205"/>
                <a:gd name="T12" fmla="+- 0 5047 3973"/>
                <a:gd name="T13" fmla="*/ T12 w 3920"/>
                <a:gd name="T14" fmla="+- 0 1979 366"/>
                <a:gd name="T15" fmla="*/ 1979 h 2205"/>
                <a:gd name="T16" fmla="+- 0 5183 3973"/>
                <a:gd name="T17" fmla="*/ T16 w 3920"/>
                <a:gd name="T18" fmla="+- 0 2571 366"/>
                <a:gd name="T19" fmla="*/ 2571 h 2205"/>
                <a:gd name="T20" fmla="+- 0 5183 3973"/>
                <a:gd name="T21" fmla="*/ T20 w 3920"/>
                <a:gd name="T22" fmla="+- 0 2571 366"/>
                <a:gd name="T23" fmla="*/ 2571 h 2205"/>
                <a:gd name="T24" fmla="+- 0 6025 3973"/>
                <a:gd name="T25" fmla="*/ T24 w 3920"/>
                <a:gd name="T26" fmla="+- 0 2571 366"/>
                <a:gd name="T27" fmla="*/ 2571 h 2205"/>
                <a:gd name="T28" fmla="+- 0 6361 3973"/>
                <a:gd name="T29" fmla="*/ T28 w 3920"/>
                <a:gd name="T30" fmla="+- 0 2571 366"/>
                <a:gd name="T31" fmla="*/ 2571 h 2205"/>
                <a:gd name="T32" fmla="+- 0 6860 3973"/>
                <a:gd name="T33" fmla="*/ T32 w 3920"/>
                <a:gd name="T34" fmla="+- 0 1277 366"/>
                <a:gd name="T35" fmla="*/ 1277 h 2205"/>
                <a:gd name="T36" fmla="+- 0 6864 3973"/>
                <a:gd name="T37" fmla="*/ T36 w 3920"/>
                <a:gd name="T38" fmla="+- 0 1323 366"/>
                <a:gd name="T39" fmla="*/ 1323 h 2205"/>
                <a:gd name="T40" fmla="+- 0 7228 3973"/>
                <a:gd name="T41" fmla="*/ T40 w 3920"/>
                <a:gd name="T42" fmla="+- 0 1376 366"/>
                <a:gd name="T43" fmla="*/ 1376 h 2205"/>
                <a:gd name="T44" fmla="+- 0 7219 3973"/>
                <a:gd name="T45" fmla="*/ T44 w 3920"/>
                <a:gd name="T46" fmla="+- 0 1287 366"/>
                <a:gd name="T47" fmla="*/ 1287 h 2205"/>
                <a:gd name="T48" fmla="+- 0 7209 3973"/>
                <a:gd name="T49" fmla="*/ T48 w 3920"/>
                <a:gd name="T50" fmla="+- 0 1376 366"/>
                <a:gd name="T51" fmla="*/ 1376 h 2205"/>
                <a:gd name="T52" fmla="+- 0 7513 3973"/>
                <a:gd name="T53" fmla="*/ T52 w 3920"/>
                <a:gd name="T54" fmla="+- 0 1282 366"/>
                <a:gd name="T55" fmla="*/ 1282 h 2205"/>
                <a:gd name="T56" fmla="+- 0 7503 3973"/>
                <a:gd name="T57" fmla="*/ T56 w 3920"/>
                <a:gd name="T58" fmla="+- 0 1277 366"/>
                <a:gd name="T59" fmla="*/ 1277 h 2205"/>
                <a:gd name="T60" fmla="+- 0 7510 3973"/>
                <a:gd name="T61" fmla="*/ T60 w 3920"/>
                <a:gd name="T62" fmla="+- 0 1414 366"/>
                <a:gd name="T63" fmla="*/ 1414 h 2205"/>
                <a:gd name="T64" fmla="+- 0 7893 3973"/>
                <a:gd name="T65" fmla="*/ T64 w 3920"/>
                <a:gd name="T66" fmla="+- 0 366 366"/>
                <a:gd name="T67" fmla="*/ 366 h 2205"/>
                <a:gd name="T68" fmla="+- 0 7565 3973"/>
                <a:gd name="T69" fmla="*/ T68 w 3920"/>
                <a:gd name="T70" fmla="+- 0 1433 366"/>
                <a:gd name="T71" fmla="*/ 1433 h 2205"/>
                <a:gd name="T72" fmla="+- 0 7535 3973"/>
                <a:gd name="T73" fmla="*/ T72 w 3920"/>
                <a:gd name="T74" fmla="+- 0 1451 366"/>
                <a:gd name="T75" fmla="*/ 1451 h 2205"/>
                <a:gd name="T76" fmla="+- 0 7483 3973"/>
                <a:gd name="T77" fmla="*/ T76 w 3920"/>
                <a:gd name="T78" fmla="+- 0 1240 366"/>
                <a:gd name="T79" fmla="*/ 1240 h 2205"/>
                <a:gd name="T80" fmla="+- 0 7537 3973"/>
                <a:gd name="T81" fmla="*/ T80 w 3920"/>
                <a:gd name="T82" fmla="+- 0 1244 366"/>
                <a:gd name="T83" fmla="*/ 1244 h 2205"/>
                <a:gd name="T84" fmla="+- 0 7566 3973"/>
                <a:gd name="T85" fmla="*/ T84 w 3920"/>
                <a:gd name="T86" fmla="+- 0 1268 366"/>
                <a:gd name="T87" fmla="*/ 1268 h 2205"/>
                <a:gd name="T88" fmla="+- 0 7569 3973"/>
                <a:gd name="T89" fmla="*/ T88 w 3920"/>
                <a:gd name="T90" fmla="+- 0 1298 366"/>
                <a:gd name="T91" fmla="*/ 1298 h 2205"/>
                <a:gd name="T92" fmla="+- 0 7420 3973"/>
                <a:gd name="T93" fmla="*/ T92 w 3920"/>
                <a:gd name="T94" fmla="+- 0 1240 366"/>
                <a:gd name="T95" fmla="*/ 1240 h 2205"/>
                <a:gd name="T96" fmla="+- 0 7344 3973"/>
                <a:gd name="T97" fmla="*/ T96 w 3920"/>
                <a:gd name="T98" fmla="+- 0 1452 366"/>
                <a:gd name="T99" fmla="*/ 1452 h 2205"/>
                <a:gd name="T100" fmla="+- 0 7374 3973"/>
                <a:gd name="T101" fmla="*/ T100 w 3920"/>
                <a:gd name="T102" fmla="+- 0 1335 366"/>
                <a:gd name="T103" fmla="*/ 1335 h 2205"/>
                <a:gd name="T104" fmla="+- 0 7288 3973"/>
                <a:gd name="T105" fmla="*/ T104 w 3920"/>
                <a:gd name="T106" fmla="+- 0 366 366"/>
                <a:gd name="T107" fmla="*/ 366 h 2205"/>
                <a:gd name="T108" fmla="+- 0 7210 3973"/>
                <a:gd name="T109" fmla="*/ T108 w 3920"/>
                <a:gd name="T110" fmla="+- 0 1414 366"/>
                <a:gd name="T111" fmla="*/ 1414 h 2205"/>
                <a:gd name="T112" fmla="+- 0 7257 3973"/>
                <a:gd name="T113" fmla="*/ T112 w 3920"/>
                <a:gd name="T114" fmla="+- 0 1240 366"/>
                <a:gd name="T115" fmla="*/ 1240 h 2205"/>
                <a:gd name="T116" fmla="+- 0 7142 3973"/>
                <a:gd name="T117" fmla="*/ T116 w 3920"/>
                <a:gd name="T118" fmla="+- 0 1409 366"/>
                <a:gd name="T119" fmla="*/ 1409 h 2205"/>
                <a:gd name="T120" fmla="+- 0 7109 3973"/>
                <a:gd name="T121" fmla="*/ T120 w 3920"/>
                <a:gd name="T122" fmla="+- 0 1240 366"/>
                <a:gd name="T123" fmla="*/ 1240 h 2205"/>
                <a:gd name="T124" fmla="+- 0 7038 3973"/>
                <a:gd name="T125" fmla="*/ T124 w 3920"/>
                <a:gd name="T126" fmla="+- 0 366 366"/>
                <a:gd name="T127" fmla="*/ 366 h 2205"/>
                <a:gd name="T128" fmla="+- 0 6943 3973"/>
                <a:gd name="T129" fmla="*/ T128 w 3920"/>
                <a:gd name="T130" fmla="+- 0 1240 366"/>
                <a:gd name="T131" fmla="*/ 1240 h 2205"/>
                <a:gd name="T132" fmla="+- 0 6998 3973"/>
                <a:gd name="T133" fmla="*/ T132 w 3920"/>
                <a:gd name="T134" fmla="+- 0 1323 366"/>
                <a:gd name="T135" fmla="*/ 1323 h 2205"/>
                <a:gd name="T136" fmla="+- 0 6998 3973"/>
                <a:gd name="T137" fmla="*/ T136 w 3920"/>
                <a:gd name="T138" fmla="+- 0 1409 366"/>
                <a:gd name="T139" fmla="*/ 1409 h 2205"/>
                <a:gd name="T140" fmla="+- 0 6921 3973"/>
                <a:gd name="T141" fmla="*/ T140 w 3920"/>
                <a:gd name="T142" fmla="+- 0 1298 366"/>
                <a:gd name="T143" fmla="*/ 1298 h 2205"/>
                <a:gd name="T144" fmla="+- 0 6903 3973"/>
                <a:gd name="T145" fmla="*/ T144 w 3920"/>
                <a:gd name="T146" fmla="+- 0 1340 366"/>
                <a:gd name="T147" fmla="*/ 1340 h 2205"/>
                <a:gd name="T148" fmla="+- 0 6917 3973"/>
                <a:gd name="T149" fmla="*/ T148 w 3920"/>
                <a:gd name="T150" fmla="+- 0 1357 366"/>
                <a:gd name="T151" fmla="*/ 1357 h 2205"/>
                <a:gd name="T152" fmla="+- 0 6921 3973"/>
                <a:gd name="T153" fmla="*/ T152 w 3920"/>
                <a:gd name="T154" fmla="+- 0 1452 366"/>
                <a:gd name="T155" fmla="*/ 1452 h 2205"/>
                <a:gd name="T156" fmla="+- 0 6866 3973"/>
                <a:gd name="T157" fmla="*/ T156 w 3920"/>
                <a:gd name="T158" fmla="+- 0 1358 366"/>
                <a:gd name="T159" fmla="*/ 1358 h 2205"/>
                <a:gd name="T160" fmla="+- 0 6799 3973"/>
                <a:gd name="T161" fmla="*/ T160 w 3920"/>
                <a:gd name="T162" fmla="+- 0 1452 366"/>
                <a:gd name="T163" fmla="*/ 1452 h 2205"/>
                <a:gd name="T164" fmla="+- 0 6870 3973"/>
                <a:gd name="T165" fmla="*/ T164 w 3920"/>
                <a:gd name="T166" fmla="+- 0 1241 366"/>
                <a:gd name="T167" fmla="*/ 1241 h 2205"/>
                <a:gd name="T168" fmla="+- 0 6907 3973"/>
                <a:gd name="T169" fmla="*/ T168 w 3920"/>
                <a:gd name="T170" fmla="+- 0 1250 366"/>
                <a:gd name="T171" fmla="*/ 1250 h 2205"/>
                <a:gd name="T172" fmla="+- 0 6921 3973"/>
                <a:gd name="T173" fmla="*/ T172 w 3920"/>
                <a:gd name="T174" fmla="+- 0 1285 366"/>
                <a:gd name="T175" fmla="*/ 1285 h 2205"/>
                <a:gd name="T176" fmla="+- 0 6777 3973"/>
                <a:gd name="T177" fmla="*/ T176 w 3920"/>
                <a:gd name="T178" fmla="+- 0 1240 366"/>
                <a:gd name="T179" fmla="*/ 1240 h 2205"/>
                <a:gd name="T180" fmla="+- 0 6777 3973"/>
                <a:gd name="T181" fmla="*/ T180 w 3920"/>
                <a:gd name="T182" fmla="+- 0 1240 366"/>
                <a:gd name="T183" fmla="*/ 1240 h 2205"/>
                <a:gd name="T184" fmla="+- 0 4729 3973"/>
                <a:gd name="T185" fmla="*/ T184 w 3920"/>
                <a:gd name="T186" fmla="+- 0 1241 366"/>
                <a:gd name="T187" fmla="*/ 1241 h 2205"/>
                <a:gd name="T188" fmla="+- 0 4662 3973"/>
                <a:gd name="T189" fmla="*/ T188 w 3920"/>
                <a:gd name="T190" fmla="+- 0 2571 366"/>
                <a:gd name="T191" fmla="*/ 2571 h 2205"/>
                <a:gd name="T192" fmla="+- 0 5595 3973"/>
                <a:gd name="T193" fmla="*/ T192 w 3920"/>
                <a:gd name="T194" fmla="+- 0 2571 366"/>
                <a:gd name="T195" fmla="*/ 2571 h 2205"/>
                <a:gd name="T196" fmla="+- 0 6063 3973"/>
                <a:gd name="T197" fmla="*/ T196 w 3920"/>
                <a:gd name="T198" fmla="+- 0 1372 366"/>
                <a:gd name="T199" fmla="*/ 1372 h 2205"/>
                <a:gd name="T200" fmla="+- 0 6213 3973"/>
                <a:gd name="T201" fmla="*/ T200 w 3920"/>
                <a:gd name="T202" fmla="+- 0 1241 366"/>
                <a:gd name="T203" fmla="*/ 1241 h 2205"/>
                <a:gd name="T204" fmla="+- 0 7893 3973"/>
                <a:gd name="T205" fmla="*/ T204 w 3920"/>
                <a:gd name="T206" fmla="+- 0 1452 366"/>
                <a:gd name="T207" fmla="*/ 1452 h 22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3920" h="2205">
                  <a:moveTo>
                    <a:pt x="204" y="1141"/>
                  </a:moveTo>
                  <a:lnTo>
                    <a:pt x="0" y="1141"/>
                  </a:lnTo>
                  <a:lnTo>
                    <a:pt x="0" y="2205"/>
                  </a:lnTo>
                  <a:lnTo>
                    <a:pt x="204" y="2205"/>
                  </a:lnTo>
                  <a:lnTo>
                    <a:pt x="204" y="1141"/>
                  </a:lnTo>
                  <a:close/>
                  <a:moveTo>
                    <a:pt x="1182" y="1731"/>
                  </a:moveTo>
                  <a:lnTo>
                    <a:pt x="1175" y="1664"/>
                  </a:lnTo>
                  <a:lnTo>
                    <a:pt x="1167" y="1593"/>
                  </a:lnTo>
                  <a:lnTo>
                    <a:pt x="1160" y="1517"/>
                  </a:lnTo>
                  <a:lnTo>
                    <a:pt x="1145" y="1353"/>
                  </a:lnTo>
                  <a:lnTo>
                    <a:pt x="1130" y="1172"/>
                  </a:lnTo>
                  <a:lnTo>
                    <a:pt x="1115" y="1277"/>
                  </a:lnTo>
                  <a:lnTo>
                    <a:pt x="1103" y="1373"/>
                  </a:lnTo>
                  <a:lnTo>
                    <a:pt x="1091" y="1462"/>
                  </a:lnTo>
                  <a:lnTo>
                    <a:pt x="1082" y="1542"/>
                  </a:lnTo>
                  <a:lnTo>
                    <a:pt x="1074" y="1613"/>
                  </a:lnTo>
                  <a:lnTo>
                    <a:pt x="1068" y="1676"/>
                  </a:lnTo>
                  <a:lnTo>
                    <a:pt x="1063" y="1731"/>
                  </a:lnTo>
                  <a:lnTo>
                    <a:pt x="1182" y="1731"/>
                  </a:lnTo>
                  <a:close/>
                  <a:moveTo>
                    <a:pt x="1210" y="2205"/>
                  </a:moveTo>
                  <a:lnTo>
                    <a:pt x="1191" y="1967"/>
                  </a:lnTo>
                  <a:lnTo>
                    <a:pt x="1068" y="1967"/>
                  </a:lnTo>
                  <a:lnTo>
                    <a:pt x="1047" y="2205"/>
                  </a:lnTo>
                  <a:lnTo>
                    <a:pt x="1210" y="2205"/>
                  </a:lnTo>
                  <a:close/>
                  <a:moveTo>
                    <a:pt x="2052" y="2205"/>
                  </a:moveTo>
                  <a:lnTo>
                    <a:pt x="1925" y="1328"/>
                  </a:lnTo>
                  <a:lnTo>
                    <a:pt x="1925" y="2205"/>
                  </a:lnTo>
                  <a:lnTo>
                    <a:pt x="2052" y="2205"/>
                  </a:lnTo>
                  <a:close/>
                  <a:moveTo>
                    <a:pt x="2388" y="2205"/>
                  </a:moveTo>
                  <a:lnTo>
                    <a:pt x="2387" y="1307"/>
                  </a:lnTo>
                  <a:lnTo>
                    <a:pt x="2267" y="2205"/>
                  </a:lnTo>
                  <a:lnTo>
                    <a:pt x="2388" y="2205"/>
                  </a:lnTo>
                  <a:close/>
                  <a:moveTo>
                    <a:pt x="2897" y="920"/>
                  </a:moveTo>
                  <a:lnTo>
                    <a:pt x="2896" y="916"/>
                  </a:lnTo>
                  <a:lnTo>
                    <a:pt x="2891" y="912"/>
                  </a:lnTo>
                  <a:lnTo>
                    <a:pt x="2887" y="911"/>
                  </a:lnTo>
                  <a:lnTo>
                    <a:pt x="2881" y="911"/>
                  </a:lnTo>
                  <a:lnTo>
                    <a:pt x="2881" y="957"/>
                  </a:lnTo>
                  <a:lnTo>
                    <a:pt x="2887" y="957"/>
                  </a:lnTo>
                  <a:lnTo>
                    <a:pt x="2891" y="957"/>
                  </a:lnTo>
                  <a:lnTo>
                    <a:pt x="2896" y="953"/>
                  </a:lnTo>
                  <a:lnTo>
                    <a:pt x="2897" y="948"/>
                  </a:lnTo>
                  <a:lnTo>
                    <a:pt x="2897" y="920"/>
                  </a:lnTo>
                  <a:close/>
                  <a:moveTo>
                    <a:pt x="3255" y="1010"/>
                  </a:moveTo>
                  <a:lnTo>
                    <a:pt x="3253" y="991"/>
                  </a:lnTo>
                  <a:lnTo>
                    <a:pt x="3251" y="970"/>
                  </a:lnTo>
                  <a:lnTo>
                    <a:pt x="3249" y="947"/>
                  </a:lnTo>
                  <a:lnTo>
                    <a:pt x="3246" y="921"/>
                  </a:lnTo>
                  <a:lnTo>
                    <a:pt x="3243" y="950"/>
                  </a:lnTo>
                  <a:lnTo>
                    <a:pt x="3240" y="974"/>
                  </a:lnTo>
                  <a:lnTo>
                    <a:pt x="3237" y="994"/>
                  </a:lnTo>
                  <a:lnTo>
                    <a:pt x="3236" y="1010"/>
                  </a:lnTo>
                  <a:lnTo>
                    <a:pt x="3255" y="1010"/>
                  </a:lnTo>
                  <a:close/>
                  <a:moveTo>
                    <a:pt x="3542" y="927"/>
                  </a:moveTo>
                  <a:lnTo>
                    <a:pt x="3541" y="921"/>
                  </a:lnTo>
                  <a:lnTo>
                    <a:pt x="3540" y="916"/>
                  </a:lnTo>
                  <a:lnTo>
                    <a:pt x="3539" y="914"/>
                  </a:lnTo>
                  <a:lnTo>
                    <a:pt x="3537" y="912"/>
                  </a:lnTo>
                  <a:lnTo>
                    <a:pt x="3534" y="911"/>
                  </a:lnTo>
                  <a:lnTo>
                    <a:pt x="3530" y="911"/>
                  </a:lnTo>
                  <a:lnTo>
                    <a:pt x="3524" y="911"/>
                  </a:lnTo>
                  <a:lnTo>
                    <a:pt x="3524" y="1049"/>
                  </a:lnTo>
                  <a:lnTo>
                    <a:pt x="3532" y="1049"/>
                  </a:lnTo>
                  <a:lnTo>
                    <a:pt x="3537" y="1048"/>
                  </a:lnTo>
                  <a:lnTo>
                    <a:pt x="3541" y="1042"/>
                  </a:lnTo>
                  <a:lnTo>
                    <a:pt x="3542" y="1033"/>
                  </a:lnTo>
                  <a:lnTo>
                    <a:pt x="3542" y="927"/>
                  </a:lnTo>
                  <a:close/>
                  <a:moveTo>
                    <a:pt x="3920" y="0"/>
                  </a:moveTo>
                  <a:lnTo>
                    <a:pt x="3596" y="0"/>
                  </a:lnTo>
                  <a:lnTo>
                    <a:pt x="3596" y="1043"/>
                  </a:lnTo>
                  <a:lnTo>
                    <a:pt x="3596" y="1054"/>
                  </a:lnTo>
                  <a:lnTo>
                    <a:pt x="3592" y="1067"/>
                  </a:lnTo>
                  <a:lnTo>
                    <a:pt x="3589" y="1072"/>
                  </a:lnTo>
                  <a:lnTo>
                    <a:pt x="3580" y="1079"/>
                  </a:lnTo>
                  <a:lnTo>
                    <a:pt x="3575" y="1082"/>
                  </a:lnTo>
                  <a:lnTo>
                    <a:pt x="3562" y="1085"/>
                  </a:lnTo>
                  <a:lnTo>
                    <a:pt x="3552" y="1086"/>
                  </a:lnTo>
                  <a:lnTo>
                    <a:pt x="3469" y="1086"/>
                  </a:lnTo>
                  <a:lnTo>
                    <a:pt x="3469" y="874"/>
                  </a:lnTo>
                  <a:lnTo>
                    <a:pt x="3510" y="874"/>
                  </a:lnTo>
                  <a:lnTo>
                    <a:pt x="3529" y="875"/>
                  </a:lnTo>
                  <a:lnTo>
                    <a:pt x="3544" y="875"/>
                  </a:lnTo>
                  <a:lnTo>
                    <a:pt x="3556" y="876"/>
                  </a:lnTo>
                  <a:lnTo>
                    <a:pt x="3564" y="878"/>
                  </a:lnTo>
                  <a:lnTo>
                    <a:pt x="3574" y="880"/>
                  </a:lnTo>
                  <a:lnTo>
                    <a:pt x="3581" y="884"/>
                  </a:lnTo>
                  <a:lnTo>
                    <a:pt x="3590" y="896"/>
                  </a:lnTo>
                  <a:lnTo>
                    <a:pt x="3593" y="902"/>
                  </a:lnTo>
                  <a:lnTo>
                    <a:pt x="3595" y="909"/>
                  </a:lnTo>
                  <a:lnTo>
                    <a:pt x="3595" y="915"/>
                  </a:lnTo>
                  <a:lnTo>
                    <a:pt x="3596" y="924"/>
                  </a:lnTo>
                  <a:lnTo>
                    <a:pt x="3596" y="932"/>
                  </a:lnTo>
                  <a:lnTo>
                    <a:pt x="3596" y="1043"/>
                  </a:lnTo>
                  <a:lnTo>
                    <a:pt x="3596" y="0"/>
                  </a:lnTo>
                  <a:lnTo>
                    <a:pt x="3447" y="0"/>
                  </a:lnTo>
                  <a:lnTo>
                    <a:pt x="3447" y="874"/>
                  </a:lnTo>
                  <a:lnTo>
                    <a:pt x="3447" y="1086"/>
                  </a:lnTo>
                  <a:lnTo>
                    <a:pt x="3399" y="1086"/>
                  </a:lnTo>
                  <a:lnTo>
                    <a:pt x="3371" y="990"/>
                  </a:lnTo>
                  <a:lnTo>
                    <a:pt x="3371" y="1086"/>
                  </a:lnTo>
                  <a:lnTo>
                    <a:pt x="3325" y="1086"/>
                  </a:lnTo>
                  <a:lnTo>
                    <a:pt x="3325" y="874"/>
                  </a:lnTo>
                  <a:lnTo>
                    <a:pt x="3371" y="874"/>
                  </a:lnTo>
                  <a:lnTo>
                    <a:pt x="3401" y="969"/>
                  </a:lnTo>
                  <a:lnTo>
                    <a:pt x="3401" y="874"/>
                  </a:lnTo>
                  <a:lnTo>
                    <a:pt x="3447" y="874"/>
                  </a:lnTo>
                  <a:lnTo>
                    <a:pt x="3447" y="0"/>
                  </a:lnTo>
                  <a:lnTo>
                    <a:pt x="3315" y="0"/>
                  </a:lnTo>
                  <a:lnTo>
                    <a:pt x="3315" y="1086"/>
                  </a:lnTo>
                  <a:lnTo>
                    <a:pt x="3259" y="1086"/>
                  </a:lnTo>
                  <a:lnTo>
                    <a:pt x="3256" y="1048"/>
                  </a:lnTo>
                  <a:lnTo>
                    <a:pt x="3237" y="1048"/>
                  </a:lnTo>
                  <a:lnTo>
                    <a:pt x="3233" y="1086"/>
                  </a:lnTo>
                  <a:lnTo>
                    <a:pt x="3177" y="1086"/>
                  </a:lnTo>
                  <a:lnTo>
                    <a:pt x="3205" y="874"/>
                  </a:lnTo>
                  <a:lnTo>
                    <a:pt x="3284" y="874"/>
                  </a:lnTo>
                  <a:lnTo>
                    <a:pt x="3315" y="1086"/>
                  </a:lnTo>
                  <a:lnTo>
                    <a:pt x="3315" y="0"/>
                  </a:lnTo>
                  <a:lnTo>
                    <a:pt x="3169" y="0"/>
                  </a:lnTo>
                  <a:lnTo>
                    <a:pt x="3169" y="1043"/>
                  </a:lnTo>
                  <a:lnTo>
                    <a:pt x="3169" y="1086"/>
                  </a:lnTo>
                  <a:lnTo>
                    <a:pt x="3081" y="1086"/>
                  </a:lnTo>
                  <a:lnTo>
                    <a:pt x="3081" y="874"/>
                  </a:lnTo>
                  <a:lnTo>
                    <a:pt x="3136" y="874"/>
                  </a:lnTo>
                  <a:lnTo>
                    <a:pt x="3136" y="1043"/>
                  </a:lnTo>
                  <a:lnTo>
                    <a:pt x="3169" y="1043"/>
                  </a:lnTo>
                  <a:lnTo>
                    <a:pt x="3169" y="0"/>
                  </a:lnTo>
                  <a:lnTo>
                    <a:pt x="3065" y="0"/>
                  </a:lnTo>
                  <a:lnTo>
                    <a:pt x="3065" y="1043"/>
                  </a:lnTo>
                  <a:lnTo>
                    <a:pt x="3065" y="1086"/>
                  </a:lnTo>
                  <a:lnTo>
                    <a:pt x="2970" y="1086"/>
                  </a:lnTo>
                  <a:lnTo>
                    <a:pt x="2970" y="874"/>
                  </a:lnTo>
                  <a:lnTo>
                    <a:pt x="3061" y="874"/>
                  </a:lnTo>
                  <a:lnTo>
                    <a:pt x="3061" y="917"/>
                  </a:lnTo>
                  <a:lnTo>
                    <a:pt x="3025" y="917"/>
                  </a:lnTo>
                  <a:lnTo>
                    <a:pt x="3025" y="957"/>
                  </a:lnTo>
                  <a:lnTo>
                    <a:pt x="3059" y="957"/>
                  </a:lnTo>
                  <a:lnTo>
                    <a:pt x="3059" y="997"/>
                  </a:lnTo>
                  <a:lnTo>
                    <a:pt x="3025" y="997"/>
                  </a:lnTo>
                  <a:lnTo>
                    <a:pt x="3025" y="1043"/>
                  </a:lnTo>
                  <a:lnTo>
                    <a:pt x="3065" y="1043"/>
                  </a:lnTo>
                  <a:lnTo>
                    <a:pt x="3065" y="0"/>
                  </a:lnTo>
                  <a:lnTo>
                    <a:pt x="2948" y="0"/>
                  </a:lnTo>
                  <a:lnTo>
                    <a:pt x="2948" y="932"/>
                  </a:lnTo>
                  <a:lnTo>
                    <a:pt x="2948" y="949"/>
                  </a:lnTo>
                  <a:lnTo>
                    <a:pt x="2946" y="960"/>
                  </a:lnTo>
                  <a:lnTo>
                    <a:pt x="2938" y="971"/>
                  </a:lnTo>
                  <a:lnTo>
                    <a:pt x="2930" y="974"/>
                  </a:lnTo>
                  <a:lnTo>
                    <a:pt x="2918" y="975"/>
                  </a:lnTo>
                  <a:lnTo>
                    <a:pt x="2929" y="978"/>
                  </a:lnTo>
                  <a:lnTo>
                    <a:pt x="2936" y="982"/>
                  </a:lnTo>
                  <a:lnTo>
                    <a:pt x="2944" y="991"/>
                  </a:lnTo>
                  <a:lnTo>
                    <a:pt x="2946" y="995"/>
                  </a:lnTo>
                  <a:lnTo>
                    <a:pt x="2948" y="1002"/>
                  </a:lnTo>
                  <a:lnTo>
                    <a:pt x="2948" y="1013"/>
                  </a:lnTo>
                  <a:lnTo>
                    <a:pt x="2948" y="1086"/>
                  </a:lnTo>
                  <a:lnTo>
                    <a:pt x="2897" y="1086"/>
                  </a:lnTo>
                  <a:lnTo>
                    <a:pt x="2897" y="1004"/>
                  </a:lnTo>
                  <a:lnTo>
                    <a:pt x="2896" y="997"/>
                  </a:lnTo>
                  <a:lnTo>
                    <a:pt x="2893" y="992"/>
                  </a:lnTo>
                  <a:lnTo>
                    <a:pt x="2888" y="990"/>
                  </a:lnTo>
                  <a:lnTo>
                    <a:pt x="2881" y="990"/>
                  </a:lnTo>
                  <a:lnTo>
                    <a:pt x="2881" y="1086"/>
                  </a:lnTo>
                  <a:lnTo>
                    <a:pt x="2826" y="1086"/>
                  </a:lnTo>
                  <a:lnTo>
                    <a:pt x="2826" y="874"/>
                  </a:lnTo>
                  <a:lnTo>
                    <a:pt x="2865" y="874"/>
                  </a:lnTo>
                  <a:lnTo>
                    <a:pt x="2882" y="875"/>
                  </a:lnTo>
                  <a:lnTo>
                    <a:pt x="2897" y="875"/>
                  </a:lnTo>
                  <a:lnTo>
                    <a:pt x="2909" y="876"/>
                  </a:lnTo>
                  <a:lnTo>
                    <a:pt x="2917" y="877"/>
                  </a:lnTo>
                  <a:lnTo>
                    <a:pt x="2926" y="879"/>
                  </a:lnTo>
                  <a:lnTo>
                    <a:pt x="2934" y="884"/>
                  </a:lnTo>
                  <a:lnTo>
                    <a:pt x="2940" y="893"/>
                  </a:lnTo>
                  <a:lnTo>
                    <a:pt x="2943" y="900"/>
                  </a:lnTo>
                  <a:lnTo>
                    <a:pt x="2946" y="909"/>
                  </a:lnTo>
                  <a:lnTo>
                    <a:pt x="2948" y="919"/>
                  </a:lnTo>
                  <a:lnTo>
                    <a:pt x="2948" y="932"/>
                  </a:lnTo>
                  <a:lnTo>
                    <a:pt x="2948" y="0"/>
                  </a:lnTo>
                  <a:lnTo>
                    <a:pt x="2804" y="0"/>
                  </a:lnTo>
                  <a:lnTo>
                    <a:pt x="2804" y="874"/>
                  </a:lnTo>
                  <a:lnTo>
                    <a:pt x="2804" y="1086"/>
                  </a:lnTo>
                  <a:lnTo>
                    <a:pt x="2749" y="1086"/>
                  </a:lnTo>
                  <a:lnTo>
                    <a:pt x="2749" y="874"/>
                  </a:lnTo>
                  <a:lnTo>
                    <a:pt x="2804" y="874"/>
                  </a:lnTo>
                  <a:lnTo>
                    <a:pt x="2804" y="0"/>
                  </a:lnTo>
                  <a:lnTo>
                    <a:pt x="0" y="0"/>
                  </a:lnTo>
                  <a:lnTo>
                    <a:pt x="0" y="875"/>
                  </a:lnTo>
                  <a:lnTo>
                    <a:pt x="756" y="875"/>
                  </a:lnTo>
                  <a:lnTo>
                    <a:pt x="756" y="1141"/>
                  </a:lnTo>
                  <a:lnTo>
                    <a:pt x="550" y="1141"/>
                  </a:lnTo>
                  <a:lnTo>
                    <a:pt x="550" y="2205"/>
                  </a:lnTo>
                  <a:lnTo>
                    <a:pt x="689" y="2205"/>
                  </a:lnTo>
                  <a:lnTo>
                    <a:pt x="865" y="875"/>
                  </a:lnTo>
                  <a:lnTo>
                    <a:pt x="1366" y="875"/>
                  </a:lnTo>
                  <a:lnTo>
                    <a:pt x="1563" y="2205"/>
                  </a:lnTo>
                  <a:lnTo>
                    <a:pt x="1622" y="2205"/>
                  </a:lnTo>
                  <a:lnTo>
                    <a:pt x="1622" y="875"/>
                  </a:lnTo>
                  <a:lnTo>
                    <a:pt x="2070" y="875"/>
                  </a:lnTo>
                  <a:lnTo>
                    <a:pt x="2080" y="938"/>
                  </a:lnTo>
                  <a:lnTo>
                    <a:pt x="2090" y="1006"/>
                  </a:lnTo>
                  <a:lnTo>
                    <a:pt x="2101" y="1079"/>
                  </a:lnTo>
                  <a:lnTo>
                    <a:pt x="2111" y="1158"/>
                  </a:lnTo>
                  <a:lnTo>
                    <a:pt x="2160" y="1496"/>
                  </a:lnTo>
                  <a:lnTo>
                    <a:pt x="2240" y="875"/>
                  </a:lnTo>
                  <a:lnTo>
                    <a:pt x="2690" y="875"/>
                  </a:lnTo>
                  <a:lnTo>
                    <a:pt x="2690" y="2205"/>
                  </a:lnTo>
                  <a:lnTo>
                    <a:pt x="3920" y="2205"/>
                  </a:lnTo>
                  <a:lnTo>
                    <a:pt x="3920" y="1086"/>
                  </a:lnTo>
                  <a:lnTo>
                    <a:pt x="3920" y="874"/>
                  </a:lnTo>
                  <a:lnTo>
                    <a:pt x="3920"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6" name="Group 15">
              <a:extLst>
                <a:ext uri="{FF2B5EF4-FFF2-40B4-BE49-F238E27FC236}">
                  <a16:creationId xmlns:a16="http://schemas.microsoft.com/office/drawing/2014/main" id="{6A390D6D-70F3-4D73-AEED-6F078CDCC2E8}"/>
                </a:ext>
              </a:extLst>
            </p:cNvPr>
            <p:cNvGrpSpPr/>
            <p:nvPr userDrawn="1"/>
          </p:nvGrpSpPr>
          <p:grpSpPr>
            <a:xfrm>
              <a:off x="124656" y="1195469"/>
              <a:ext cx="1895213" cy="185621"/>
              <a:chOff x="457200" y="2378075"/>
              <a:chExt cx="3182938" cy="215900"/>
            </a:xfrm>
          </p:grpSpPr>
          <p:grpSp>
            <p:nvGrpSpPr>
              <p:cNvPr id="17" name="Group 29">
                <a:extLst>
                  <a:ext uri="{FF2B5EF4-FFF2-40B4-BE49-F238E27FC236}">
                    <a16:creationId xmlns:a16="http://schemas.microsoft.com/office/drawing/2014/main" id="{D55A61B2-AA02-4456-ABB6-B98DB72004A7}"/>
                  </a:ext>
                </a:extLst>
              </p:cNvPr>
              <p:cNvGrpSpPr>
                <a:grpSpLocks/>
              </p:cNvGrpSpPr>
              <p:nvPr userDrawn="1"/>
            </p:nvGrpSpPr>
            <p:grpSpPr bwMode="auto">
              <a:xfrm>
                <a:off x="457200" y="2378075"/>
                <a:ext cx="206375" cy="212725"/>
                <a:chOff x="721" y="200"/>
                <a:chExt cx="326" cy="336"/>
              </a:xfrm>
            </p:grpSpPr>
            <p:sp>
              <p:nvSpPr>
                <p:cNvPr id="46" name="Freeform 31">
                  <a:extLst>
                    <a:ext uri="{FF2B5EF4-FFF2-40B4-BE49-F238E27FC236}">
                      <a16:creationId xmlns:a16="http://schemas.microsoft.com/office/drawing/2014/main" id="{F62C6AE5-C473-4A4A-B729-EA8A13B5092D}"/>
                    </a:ext>
                  </a:extLst>
                </p:cNvPr>
                <p:cNvSpPr>
                  <a:spLocks/>
                </p:cNvSpPr>
                <p:nvPr userDrawn="1"/>
              </p:nvSpPr>
              <p:spPr bwMode="auto">
                <a:xfrm>
                  <a:off x="720" y="200"/>
                  <a:ext cx="143" cy="336"/>
                </a:xfrm>
                <a:custGeom>
                  <a:avLst/>
                  <a:gdLst>
                    <a:gd name="T0" fmla="+- 0 864 721"/>
                    <a:gd name="T1" fmla="*/ T0 w 143"/>
                    <a:gd name="T2" fmla="+- 0 200 200"/>
                    <a:gd name="T3" fmla="*/ 200 h 336"/>
                    <a:gd name="T4" fmla="+- 0 721 721"/>
                    <a:gd name="T5" fmla="*/ T4 w 143"/>
                    <a:gd name="T6" fmla="+- 0 200 200"/>
                    <a:gd name="T7" fmla="*/ 200 h 336"/>
                    <a:gd name="T8" fmla="+- 0 721 721"/>
                    <a:gd name="T9" fmla="*/ T8 w 143"/>
                    <a:gd name="T10" fmla="+- 0 250 200"/>
                    <a:gd name="T11" fmla="*/ 250 h 336"/>
                    <a:gd name="T12" fmla="+- 0 768 721"/>
                    <a:gd name="T13" fmla="*/ T12 w 143"/>
                    <a:gd name="T14" fmla="+- 0 250 200"/>
                    <a:gd name="T15" fmla="*/ 250 h 336"/>
                    <a:gd name="T16" fmla="+- 0 768 721"/>
                    <a:gd name="T17" fmla="*/ T16 w 143"/>
                    <a:gd name="T18" fmla="+- 0 536 200"/>
                    <a:gd name="T19" fmla="*/ 536 h 336"/>
                    <a:gd name="T20" fmla="+- 0 817 721"/>
                    <a:gd name="T21" fmla="*/ T20 w 143"/>
                    <a:gd name="T22" fmla="+- 0 536 200"/>
                    <a:gd name="T23" fmla="*/ 536 h 336"/>
                    <a:gd name="T24" fmla="+- 0 817 721"/>
                    <a:gd name="T25" fmla="*/ T24 w 143"/>
                    <a:gd name="T26" fmla="+- 0 250 200"/>
                    <a:gd name="T27" fmla="*/ 250 h 336"/>
                    <a:gd name="T28" fmla="+- 0 864 721"/>
                    <a:gd name="T29" fmla="*/ T28 w 143"/>
                    <a:gd name="T30" fmla="+- 0 250 200"/>
                    <a:gd name="T31" fmla="*/ 250 h 336"/>
                    <a:gd name="T32" fmla="+- 0 864 721"/>
                    <a:gd name="T33" fmla="*/ T32 w 143"/>
                    <a:gd name="T34" fmla="+- 0 200 200"/>
                    <a:gd name="T35"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3" h="336">
                      <a:moveTo>
                        <a:pt x="143" y="0"/>
                      </a:moveTo>
                      <a:lnTo>
                        <a:pt x="0" y="0"/>
                      </a:lnTo>
                      <a:lnTo>
                        <a:pt x="0" y="50"/>
                      </a:lnTo>
                      <a:lnTo>
                        <a:pt x="47" y="50"/>
                      </a:lnTo>
                      <a:lnTo>
                        <a:pt x="47" y="336"/>
                      </a:lnTo>
                      <a:lnTo>
                        <a:pt x="96" y="336"/>
                      </a:lnTo>
                      <a:lnTo>
                        <a:pt x="96" y="50"/>
                      </a:lnTo>
                      <a:lnTo>
                        <a:pt x="143" y="50"/>
                      </a:lnTo>
                      <a:lnTo>
                        <a:pt x="143"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7" name="Picture 30">
                  <a:extLst>
                    <a:ext uri="{FF2B5EF4-FFF2-40B4-BE49-F238E27FC236}">
                      <a16:creationId xmlns:a16="http://schemas.microsoft.com/office/drawing/2014/main" id="{577FBE07-AA24-4094-B675-9BE25DCDC6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4" y="200"/>
                  <a:ext cx="152" cy="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
                <a:extLst>
                  <a:ext uri="{FF2B5EF4-FFF2-40B4-BE49-F238E27FC236}">
                    <a16:creationId xmlns:a16="http://schemas.microsoft.com/office/drawing/2014/main" id="{3FCB93E5-05FB-494D-A1B8-133B0AD3FE0C}"/>
                  </a:ext>
                </a:extLst>
              </p:cNvPr>
              <p:cNvGrpSpPr>
                <a:grpSpLocks/>
              </p:cNvGrpSpPr>
              <p:nvPr userDrawn="1"/>
            </p:nvGrpSpPr>
            <p:grpSpPr bwMode="auto">
              <a:xfrm>
                <a:off x="747713" y="2378075"/>
                <a:ext cx="836612" cy="215900"/>
                <a:chOff x="1178" y="200"/>
                <a:chExt cx="1317" cy="340"/>
              </a:xfrm>
            </p:grpSpPr>
            <p:pic>
              <p:nvPicPr>
                <p:cNvPr id="38" name="Picture 9">
                  <a:extLst>
                    <a:ext uri="{FF2B5EF4-FFF2-40B4-BE49-F238E27FC236}">
                      <a16:creationId xmlns:a16="http://schemas.microsoft.com/office/drawing/2014/main" id="{1C843535-0E19-46E1-BE56-17662FCF6C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7" y="200"/>
                  <a:ext cx="162" cy="3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34FC56E-FBEE-4C7D-8119-B9F9010A792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87" y="286"/>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a:extLst>
                    <a:ext uri="{FF2B5EF4-FFF2-40B4-BE49-F238E27FC236}">
                      <a16:creationId xmlns:a16="http://schemas.microsoft.com/office/drawing/2014/main" id="{46D18CA4-6F24-4A55-8BF7-CB4F5B7AE57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6" y="200"/>
                  <a:ext cx="119" cy="340"/>
                </a:xfrm>
                <a:prstGeom prst="rect">
                  <a:avLst/>
                </a:prstGeom>
                <a:noFill/>
                <a:extLst>
                  <a:ext uri="{909E8E84-426E-40DD-AFC4-6F175D3DCCD1}">
                    <a14:hiddenFill xmlns:a14="http://schemas.microsoft.com/office/drawing/2010/main">
                      <a:solidFill>
                        <a:srgbClr val="FFFFFF"/>
                      </a:solidFill>
                    </a14:hiddenFill>
                  </a:ext>
                </a:extLst>
              </p:spPr>
            </p:pic>
            <p:sp>
              <p:nvSpPr>
                <p:cNvPr id="41" name="AutoShape 6">
                  <a:extLst>
                    <a:ext uri="{FF2B5EF4-FFF2-40B4-BE49-F238E27FC236}">
                      <a16:creationId xmlns:a16="http://schemas.microsoft.com/office/drawing/2014/main" id="{F195F6B8-B35F-4E5E-A51B-20D778D246B8}"/>
                    </a:ext>
                  </a:extLst>
                </p:cNvPr>
                <p:cNvSpPr>
                  <a:spLocks/>
                </p:cNvSpPr>
                <p:nvPr userDrawn="1"/>
              </p:nvSpPr>
              <p:spPr bwMode="auto">
                <a:xfrm>
                  <a:off x="1747" y="200"/>
                  <a:ext cx="47" cy="336"/>
                </a:xfrm>
                <a:custGeom>
                  <a:avLst/>
                  <a:gdLst>
                    <a:gd name="T0" fmla="+- 0 1794 1748"/>
                    <a:gd name="T1" fmla="*/ T0 w 47"/>
                    <a:gd name="T2" fmla="+- 0 286 200"/>
                    <a:gd name="T3" fmla="*/ 286 h 336"/>
                    <a:gd name="T4" fmla="+- 0 1748 1748"/>
                    <a:gd name="T5" fmla="*/ T4 w 47"/>
                    <a:gd name="T6" fmla="+- 0 286 200"/>
                    <a:gd name="T7" fmla="*/ 286 h 336"/>
                    <a:gd name="T8" fmla="+- 0 1748 1748"/>
                    <a:gd name="T9" fmla="*/ T8 w 47"/>
                    <a:gd name="T10" fmla="+- 0 536 200"/>
                    <a:gd name="T11" fmla="*/ 536 h 336"/>
                    <a:gd name="T12" fmla="+- 0 1794 1748"/>
                    <a:gd name="T13" fmla="*/ T12 w 47"/>
                    <a:gd name="T14" fmla="+- 0 536 200"/>
                    <a:gd name="T15" fmla="*/ 536 h 336"/>
                    <a:gd name="T16" fmla="+- 0 1794 1748"/>
                    <a:gd name="T17" fmla="*/ T16 w 47"/>
                    <a:gd name="T18" fmla="+- 0 286 200"/>
                    <a:gd name="T19" fmla="*/ 286 h 336"/>
                    <a:gd name="T20" fmla="+- 0 1794 1748"/>
                    <a:gd name="T21" fmla="*/ T20 w 47"/>
                    <a:gd name="T22" fmla="+- 0 200 200"/>
                    <a:gd name="T23" fmla="*/ 200 h 336"/>
                    <a:gd name="T24" fmla="+- 0 1748 1748"/>
                    <a:gd name="T25" fmla="*/ T24 w 47"/>
                    <a:gd name="T26" fmla="+- 0 200 200"/>
                    <a:gd name="T27" fmla="*/ 200 h 336"/>
                    <a:gd name="T28" fmla="+- 0 1748 1748"/>
                    <a:gd name="T29" fmla="*/ T28 w 47"/>
                    <a:gd name="T30" fmla="+- 0 247 200"/>
                    <a:gd name="T31" fmla="*/ 247 h 336"/>
                    <a:gd name="T32" fmla="+- 0 1794 1748"/>
                    <a:gd name="T33" fmla="*/ T32 w 47"/>
                    <a:gd name="T34" fmla="+- 0 247 200"/>
                    <a:gd name="T35" fmla="*/ 247 h 336"/>
                    <a:gd name="T36" fmla="+- 0 1794 1748"/>
                    <a:gd name="T37" fmla="*/ T36 w 47"/>
                    <a:gd name="T38" fmla="+- 0 200 200"/>
                    <a:gd name="T39" fmla="*/ 200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7" h="336">
                      <a:moveTo>
                        <a:pt x="46" y="86"/>
                      </a:moveTo>
                      <a:lnTo>
                        <a:pt x="0" y="86"/>
                      </a:lnTo>
                      <a:lnTo>
                        <a:pt x="0" y="336"/>
                      </a:lnTo>
                      <a:lnTo>
                        <a:pt x="46" y="336"/>
                      </a:lnTo>
                      <a:lnTo>
                        <a:pt x="46" y="86"/>
                      </a:lnTo>
                      <a:close/>
                      <a:moveTo>
                        <a:pt x="46" y="0"/>
                      </a:moveTo>
                      <a:lnTo>
                        <a:pt x="0" y="0"/>
                      </a:lnTo>
                      <a:lnTo>
                        <a:pt x="0" y="47"/>
                      </a:lnTo>
                      <a:lnTo>
                        <a:pt x="46" y="47"/>
                      </a:lnTo>
                      <a:lnTo>
                        <a:pt x="46"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2" name="Picture 5">
                  <a:extLst>
                    <a:ext uri="{FF2B5EF4-FFF2-40B4-BE49-F238E27FC236}">
                      <a16:creationId xmlns:a16="http://schemas.microsoft.com/office/drawing/2014/main" id="{B414D496-15ED-4B70-BA7E-78ED6FFDB95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85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E4527CD0-D224-4FC3-85EF-07D5478A5F5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27"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a:extLst>
                    <a:ext uri="{FF2B5EF4-FFF2-40B4-BE49-F238E27FC236}">
                      <a16:creationId xmlns:a16="http://schemas.microsoft.com/office/drawing/2014/main" id="{F05F6821-2499-4E31-A9B5-FFACB25B60E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37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a:extLst>
                    <a:ext uri="{FF2B5EF4-FFF2-40B4-BE49-F238E27FC236}">
                      <a16:creationId xmlns:a16="http://schemas.microsoft.com/office/drawing/2014/main" id="{CE25A733-6D34-405B-8E6C-1E406D3FF4E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04" y="282"/>
                  <a:ext cx="119" cy="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7">
                <a:extLst>
                  <a:ext uri="{FF2B5EF4-FFF2-40B4-BE49-F238E27FC236}">
                    <a16:creationId xmlns:a16="http://schemas.microsoft.com/office/drawing/2014/main" id="{5104BCE2-5495-4AC0-BE74-D87FC2A162C2}"/>
                  </a:ext>
                </a:extLst>
              </p:cNvPr>
              <p:cNvGrpSpPr>
                <a:grpSpLocks/>
              </p:cNvGrpSpPr>
              <p:nvPr userDrawn="1"/>
            </p:nvGrpSpPr>
            <p:grpSpPr bwMode="auto">
              <a:xfrm>
                <a:off x="1681163" y="2378075"/>
                <a:ext cx="1230312" cy="215900"/>
                <a:chOff x="2648" y="200"/>
                <a:chExt cx="1938" cy="340"/>
              </a:xfrm>
            </p:grpSpPr>
            <p:pic>
              <p:nvPicPr>
                <p:cNvPr id="27" name="Picture 28">
                  <a:extLst>
                    <a:ext uri="{FF2B5EF4-FFF2-40B4-BE49-F238E27FC236}">
                      <a16:creationId xmlns:a16="http://schemas.microsoft.com/office/drawing/2014/main" id="{5195A43D-200E-42BB-B6B1-4F7C6C0C07A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91"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16E4CF1-C85F-4EC5-A4DD-499FD4040D0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647" y="200"/>
                  <a:ext cx="185" cy="33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a:extLst>
                    <a:ext uri="{FF2B5EF4-FFF2-40B4-BE49-F238E27FC236}">
                      <a16:creationId xmlns:a16="http://schemas.microsoft.com/office/drawing/2014/main" id="{2A5A46F3-BC34-44D2-B7C7-19E4AC961C0B}"/>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227" y="282"/>
                  <a:ext cx="124" cy="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5">
                  <a:extLst>
                    <a:ext uri="{FF2B5EF4-FFF2-40B4-BE49-F238E27FC236}">
                      <a16:creationId xmlns:a16="http://schemas.microsoft.com/office/drawing/2014/main" id="{5D408A34-8EFE-4DD2-A119-B5803A71B2C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58"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a:extLst>
                    <a:ext uri="{FF2B5EF4-FFF2-40B4-BE49-F238E27FC236}">
                      <a16:creationId xmlns:a16="http://schemas.microsoft.com/office/drawing/2014/main" id="{AE7E71E1-56BB-4F9B-98CB-32241BEAAAE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403" y="286"/>
                  <a:ext cx="119" cy="254"/>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23">
                  <a:extLst>
                    <a:ext uri="{FF2B5EF4-FFF2-40B4-BE49-F238E27FC236}">
                      <a16:creationId xmlns:a16="http://schemas.microsoft.com/office/drawing/2014/main" id="{39C78D14-1FF8-47F4-9E21-06A7BFD13929}"/>
                    </a:ext>
                  </a:extLst>
                </p:cNvPr>
                <p:cNvSpPr>
                  <a:spLocks/>
                </p:cNvSpPr>
                <p:nvPr userDrawn="1"/>
              </p:nvSpPr>
              <p:spPr bwMode="auto">
                <a:xfrm>
                  <a:off x="3584" y="282"/>
                  <a:ext cx="93" cy="254"/>
                </a:xfrm>
                <a:custGeom>
                  <a:avLst/>
                  <a:gdLst>
                    <a:gd name="T0" fmla="+- 0 3677 3585"/>
                    <a:gd name="T1" fmla="*/ T0 w 93"/>
                    <a:gd name="T2" fmla="+- 0 283 283"/>
                    <a:gd name="T3" fmla="*/ 283 h 254"/>
                    <a:gd name="T4" fmla="+- 0 3660 3585"/>
                    <a:gd name="T5" fmla="*/ T4 w 93"/>
                    <a:gd name="T6" fmla="+- 0 283 283"/>
                    <a:gd name="T7" fmla="*/ 283 h 254"/>
                    <a:gd name="T8" fmla="+- 0 3649 3585"/>
                    <a:gd name="T9" fmla="*/ T8 w 93"/>
                    <a:gd name="T10" fmla="+- 0 289 283"/>
                    <a:gd name="T11" fmla="*/ 289 h 254"/>
                    <a:gd name="T12" fmla="+- 0 3635 3585"/>
                    <a:gd name="T13" fmla="*/ T12 w 93"/>
                    <a:gd name="T14" fmla="+- 0 303 283"/>
                    <a:gd name="T15" fmla="*/ 303 h 254"/>
                    <a:gd name="T16" fmla="+- 0 3631 3585"/>
                    <a:gd name="T17" fmla="*/ T16 w 93"/>
                    <a:gd name="T18" fmla="+- 0 311 283"/>
                    <a:gd name="T19" fmla="*/ 311 h 254"/>
                    <a:gd name="T20" fmla="+- 0 3631 3585"/>
                    <a:gd name="T21" fmla="*/ T20 w 93"/>
                    <a:gd name="T22" fmla="+- 0 314 283"/>
                    <a:gd name="T23" fmla="*/ 314 h 254"/>
                    <a:gd name="T24" fmla="+- 0 3631 3585"/>
                    <a:gd name="T25" fmla="*/ T24 w 93"/>
                    <a:gd name="T26" fmla="+- 0 286 283"/>
                    <a:gd name="T27" fmla="*/ 286 h 254"/>
                    <a:gd name="T28" fmla="+- 0 3585 3585"/>
                    <a:gd name="T29" fmla="*/ T28 w 93"/>
                    <a:gd name="T30" fmla="+- 0 286 283"/>
                    <a:gd name="T31" fmla="*/ 286 h 254"/>
                    <a:gd name="T32" fmla="+- 0 3585 3585"/>
                    <a:gd name="T33" fmla="*/ T32 w 93"/>
                    <a:gd name="T34" fmla="+- 0 536 283"/>
                    <a:gd name="T35" fmla="*/ 536 h 254"/>
                    <a:gd name="T36" fmla="+- 0 3631 3585"/>
                    <a:gd name="T37" fmla="*/ T36 w 93"/>
                    <a:gd name="T38" fmla="+- 0 536 283"/>
                    <a:gd name="T39" fmla="*/ 536 h 254"/>
                    <a:gd name="T40" fmla="+- 0 3631 3585"/>
                    <a:gd name="T41" fmla="*/ T40 w 93"/>
                    <a:gd name="T42" fmla="+- 0 355 283"/>
                    <a:gd name="T43" fmla="*/ 355 h 254"/>
                    <a:gd name="T44" fmla="+- 0 3632 3585"/>
                    <a:gd name="T45" fmla="*/ T44 w 93"/>
                    <a:gd name="T46" fmla="+- 0 347 283"/>
                    <a:gd name="T47" fmla="*/ 347 h 254"/>
                    <a:gd name="T48" fmla="+- 0 3641 3585"/>
                    <a:gd name="T49" fmla="*/ T48 w 93"/>
                    <a:gd name="T50" fmla="+- 0 340 283"/>
                    <a:gd name="T51" fmla="*/ 340 h 254"/>
                    <a:gd name="T52" fmla="+- 0 3648 3585"/>
                    <a:gd name="T53" fmla="*/ T52 w 93"/>
                    <a:gd name="T54" fmla="+- 0 333 283"/>
                    <a:gd name="T55" fmla="*/ 333 h 254"/>
                    <a:gd name="T56" fmla="+- 0 3657 3585"/>
                    <a:gd name="T57" fmla="*/ T56 w 93"/>
                    <a:gd name="T58" fmla="+- 0 332 283"/>
                    <a:gd name="T59" fmla="*/ 332 h 254"/>
                    <a:gd name="T60" fmla="+- 0 3668 3585"/>
                    <a:gd name="T61" fmla="*/ T60 w 93"/>
                    <a:gd name="T62" fmla="+- 0 332 283"/>
                    <a:gd name="T63" fmla="*/ 332 h 254"/>
                    <a:gd name="T64" fmla="+- 0 3673 3585"/>
                    <a:gd name="T65" fmla="*/ T64 w 93"/>
                    <a:gd name="T66" fmla="+- 0 332 283"/>
                    <a:gd name="T67" fmla="*/ 332 h 254"/>
                    <a:gd name="T68" fmla="+- 0 3677 3585"/>
                    <a:gd name="T69" fmla="*/ T68 w 93"/>
                    <a:gd name="T70" fmla="+- 0 334 283"/>
                    <a:gd name="T71" fmla="*/ 334 h 254"/>
                    <a:gd name="T72" fmla="+- 0 3677 3585"/>
                    <a:gd name="T73" fmla="*/ T72 w 93"/>
                    <a:gd name="T74" fmla="+- 0 283 283"/>
                    <a:gd name="T75" fmla="*/ 283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3" h="254">
                      <a:moveTo>
                        <a:pt x="92" y="0"/>
                      </a:moveTo>
                      <a:lnTo>
                        <a:pt x="75" y="0"/>
                      </a:lnTo>
                      <a:lnTo>
                        <a:pt x="64" y="6"/>
                      </a:lnTo>
                      <a:lnTo>
                        <a:pt x="50" y="20"/>
                      </a:lnTo>
                      <a:lnTo>
                        <a:pt x="46" y="28"/>
                      </a:lnTo>
                      <a:lnTo>
                        <a:pt x="46" y="31"/>
                      </a:lnTo>
                      <a:lnTo>
                        <a:pt x="46" y="3"/>
                      </a:lnTo>
                      <a:lnTo>
                        <a:pt x="0" y="3"/>
                      </a:lnTo>
                      <a:lnTo>
                        <a:pt x="0" y="253"/>
                      </a:lnTo>
                      <a:lnTo>
                        <a:pt x="46" y="253"/>
                      </a:lnTo>
                      <a:lnTo>
                        <a:pt x="46" y="72"/>
                      </a:lnTo>
                      <a:lnTo>
                        <a:pt x="47" y="64"/>
                      </a:lnTo>
                      <a:lnTo>
                        <a:pt x="56" y="57"/>
                      </a:lnTo>
                      <a:lnTo>
                        <a:pt x="63" y="50"/>
                      </a:lnTo>
                      <a:lnTo>
                        <a:pt x="72" y="49"/>
                      </a:lnTo>
                      <a:lnTo>
                        <a:pt x="83" y="49"/>
                      </a:lnTo>
                      <a:lnTo>
                        <a:pt x="88" y="49"/>
                      </a:lnTo>
                      <a:lnTo>
                        <a:pt x="92" y="51"/>
                      </a:lnTo>
                      <a:lnTo>
                        <a:pt x="92" y="0"/>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3" name="Picture 22">
                  <a:extLst>
                    <a:ext uri="{FF2B5EF4-FFF2-40B4-BE49-F238E27FC236}">
                      <a16:creationId xmlns:a16="http://schemas.microsoft.com/office/drawing/2014/main" id="{EFFCAEAB-0AFB-4475-9136-09F4F4CCCF2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717"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a:extLst>
                    <a:ext uri="{FF2B5EF4-FFF2-40B4-BE49-F238E27FC236}">
                      <a16:creationId xmlns:a16="http://schemas.microsoft.com/office/drawing/2014/main" id="{77742FE7-E343-4C35-9392-7244FA8864FB}"/>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893" y="282"/>
                  <a:ext cx="193" cy="25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a:extLst>
                    <a:ext uri="{FF2B5EF4-FFF2-40B4-BE49-F238E27FC236}">
                      <a16:creationId xmlns:a16="http://schemas.microsoft.com/office/drawing/2014/main" id="{02E9C575-2674-424B-8DF1-3DE224E8B5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144" y="282"/>
                  <a:ext cx="120" cy="25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extLst>
                    <a:ext uri="{FF2B5EF4-FFF2-40B4-BE49-F238E27FC236}">
                      <a16:creationId xmlns:a16="http://schemas.microsoft.com/office/drawing/2014/main" id="{854035FA-C6C7-46A8-8CB0-9832EC4ECC7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20"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8">
                  <a:extLst>
                    <a:ext uri="{FF2B5EF4-FFF2-40B4-BE49-F238E27FC236}">
                      <a16:creationId xmlns:a16="http://schemas.microsoft.com/office/drawing/2014/main" id="{376D41B6-AB5B-4E0B-A6F3-E5C40B47387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483" y="224"/>
                  <a:ext cx="102" cy="3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0">
                <a:extLst>
                  <a:ext uri="{FF2B5EF4-FFF2-40B4-BE49-F238E27FC236}">
                    <a16:creationId xmlns:a16="http://schemas.microsoft.com/office/drawing/2014/main" id="{5BEABD66-075B-401D-ADF7-8A7F3A895D1C}"/>
                  </a:ext>
                </a:extLst>
              </p:cNvPr>
              <p:cNvGrpSpPr>
                <a:grpSpLocks/>
              </p:cNvGrpSpPr>
              <p:nvPr userDrawn="1"/>
            </p:nvGrpSpPr>
            <p:grpSpPr bwMode="auto">
              <a:xfrm>
                <a:off x="3005138" y="2378075"/>
                <a:ext cx="635000" cy="215900"/>
                <a:chOff x="4732" y="200"/>
                <a:chExt cx="999" cy="340"/>
              </a:xfrm>
            </p:grpSpPr>
            <p:sp>
              <p:nvSpPr>
                <p:cNvPr id="21" name="AutoShape 16">
                  <a:extLst>
                    <a:ext uri="{FF2B5EF4-FFF2-40B4-BE49-F238E27FC236}">
                      <a16:creationId xmlns:a16="http://schemas.microsoft.com/office/drawing/2014/main" id="{4D571EDA-6064-4FB8-95F1-E8E4C389D75A}"/>
                    </a:ext>
                  </a:extLst>
                </p:cNvPr>
                <p:cNvSpPr>
                  <a:spLocks/>
                </p:cNvSpPr>
                <p:nvPr userDrawn="1"/>
              </p:nvSpPr>
              <p:spPr bwMode="auto">
                <a:xfrm>
                  <a:off x="4732" y="200"/>
                  <a:ext cx="205" cy="336"/>
                </a:xfrm>
                <a:custGeom>
                  <a:avLst/>
                  <a:gdLst>
                    <a:gd name="T0" fmla="+- 0 4781 4732"/>
                    <a:gd name="T1" fmla="*/ T0 w 205"/>
                    <a:gd name="T2" fmla="+- 0 200 200"/>
                    <a:gd name="T3" fmla="*/ 200 h 336"/>
                    <a:gd name="T4" fmla="+- 0 4732 4732"/>
                    <a:gd name="T5" fmla="*/ T4 w 205"/>
                    <a:gd name="T6" fmla="+- 0 200 200"/>
                    <a:gd name="T7" fmla="*/ 200 h 336"/>
                    <a:gd name="T8" fmla="+- 0 4732 4732"/>
                    <a:gd name="T9" fmla="*/ T8 w 205"/>
                    <a:gd name="T10" fmla="+- 0 536 200"/>
                    <a:gd name="T11" fmla="*/ 536 h 336"/>
                    <a:gd name="T12" fmla="+- 0 4781 4732"/>
                    <a:gd name="T13" fmla="*/ T12 w 205"/>
                    <a:gd name="T14" fmla="+- 0 536 200"/>
                    <a:gd name="T15" fmla="*/ 536 h 336"/>
                    <a:gd name="T16" fmla="+- 0 4781 4732"/>
                    <a:gd name="T17" fmla="*/ T16 w 205"/>
                    <a:gd name="T18" fmla="+- 0 200 200"/>
                    <a:gd name="T19" fmla="*/ 200 h 336"/>
                    <a:gd name="T20" fmla="+- 0 4936 4732"/>
                    <a:gd name="T21" fmla="*/ T20 w 205"/>
                    <a:gd name="T22" fmla="+- 0 283 200"/>
                    <a:gd name="T23" fmla="*/ 283 h 336"/>
                    <a:gd name="T24" fmla="+- 0 4919 4732"/>
                    <a:gd name="T25" fmla="*/ T24 w 205"/>
                    <a:gd name="T26" fmla="+- 0 283 200"/>
                    <a:gd name="T27" fmla="*/ 283 h 336"/>
                    <a:gd name="T28" fmla="+- 0 4909 4732"/>
                    <a:gd name="T29" fmla="*/ T28 w 205"/>
                    <a:gd name="T30" fmla="+- 0 289 200"/>
                    <a:gd name="T31" fmla="*/ 289 h 336"/>
                    <a:gd name="T32" fmla="+- 0 4894 4732"/>
                    <a:gd name="T33" fmla="*/ T32 w 205"/>
                    <a:gd name="T34" fmla="+- 0 303 200"/>
                    <a:gd name="T35" fmla="*/ 303 h 336"/>
                    <a:gd name="T36" fmla="+- 0 4891 4732"/>
                    <a:gd name="T37" fmla="*/ T36 w 205"/>
                    <a:gd name="T38" fmla="+- 0 311 200"/>
                    <a:gd name="T39" fmla="*/ 311 h 336"/>
                    <a:gd name="T40" fmla="+- 0 4890 4732"/>
                    <a:gd name="T41" fmla="*/ T40 w 205"/>
                    <a:gd name="T42" fmla="+- 0 314 200"/>
                    <a:gd name="T43" fmla="*/ 314 h 336"/>
                    <a:gd name="T44" fmla="+- 0 4890 4732"/>
                    <a:gd name="T45" fmla="*/ T44 w 205"/>
                    <a:gd name="T46" fmla="+- 0 286 200"/>
                    <a:gd name="T47" fmla="*/ 286 h 336"/>
                    <a:gd name="T48" fmla="+- 0 4844 4732"/>
                    <a:gd name="T49" fmla="*/ T48 w 205"/>
                    <a:gd name="T50" fmla="+- 0 286 200"/>
                    <a:gd name="T51" fmla="*/ 286 h 336"/>
                    <a:gd name="T52" fmla="+- 0 4844 4732"/>
                    <a:gd name="T53" fmla="*/ T52 w 205"/>
                    <a:gd name="T54" fmla="+- 0 536 200"/>
                    <a:gd name="T55" fmla="*/ 536 h 336"/>
                    <a:gd name="T56" fmla="+- 0 4890 4732"/>
                    <a:gd name="T57" fmla="*/ T56 w 205"/>
                    <a:gd name="T58" fmla="+- 0 536 200"/>
                    <a:gd name="T59" fmla="*/ 536 h 336"/>
                    <a:gd name="T60" fmla="+- 0 4890 4732"/>
                    <a:gd name="T61" fmla="*/ T60 w 205"/>
                    <a:gd name="T62" fmla="+- 0 355 200"/>
                    <a:gd name="T63" fmla="*/ 355 h 336"/>
                    <a:gd name="T64" fmla="+- 0 4892 4732"/>
                    <a:gd name="T65" fmla="*/ T64 w 205"/>
                    <a:gd name="T66" fmla="+- 0 347 200"/>
                    <a:gd name="T67" fmla="*/ 347 h 336"/>
                    <a:gd name="T68" fmla="+- 0 4900 4732"/>
                    <a:gd name="T69" fmla="*/ T68 w 205"/>
                    <a:gd name="T70" fmla="+- 0 340 200"/>
                    <a:gd name="T71" fmla="*/ 340 h 336"/>
                    <a:gd name="T72" fmla="+- 0 4908 4732"/>
                    <a:gd name="T73" fmla="*/ T72 w 205"/>
                    <a:gd name="T74" fmla="+- 0 333 200"/>
                    <a:gd name="T75" fmla="*/ 333 h 336"/>
                    <a:gd name="T76" fmla="+- 0 4916 4732"/>
                    <a:gd name="T77" fmla="*/ T76 w 205"/>
                    <a:gd name="T78" fmla="+- 0 332 200"/>
                    <a:gd name="T79" fmla="*/ 332 h 336"/>
                    <a:gd name="T80" fmla="+- 0 4928 4732"/>
                    <a:gd name="T81" fmla="*/ T80 w 205"/>
                    <a:gd name="T82" fmla="+- 0 332 200"/>
                    <a:gd name="T83" fmla="*/ 332 h 336"/>
                    <a:gd name="T84" fmla="+- 0 4932 4732"/>
                    <a:gd name="T85" fmla="*/ T84 w 205"/>
                    <a:gd name="T86" fmla="+- 0 332 200"/>
                    <a:gd name="T87" fmla="*/ 332 h 336"/>
                    <a:gd name="T88" fmla="+- 0 4936 4732"/>
                    <a:gd name="T89" fmla="*/ T88 w 205"/>
                    <a:gd name="T90" fmla="+- 0 334 200"/>
                    <a:gd name="T91" fmla="*/ 334 h 336"/>
                    <a:gd name="T92" fmla="+- 0 4936 4732"/>
                    <a:gd name="T93" fmla="*/ T92 w 205"/>
                    <a:gd name="T94" fmla="+- 0 283 200"/>
                    <a:gd name="T95" fmla="*/ 283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05" h="336">
                      <a:moveTo>
                        <a:pt x="49" y="0"/>
                      </a:moveTo>
                      <a:lnTo>
                        <a:pt x="0" y="0"/>
                      </a:lnTo>
                      <a:lnTo>
                        <a:pt x="0" y="336"/>
                      </a:lnTo>
                      <a:lnTo>
                        <a:pt x="49" y="336"/>
                      </a:lnTo>
                      <a:lnTo>
                        <a:pt x="49" y="0"/>
                      </a:lnTo>
                      <a:close/>
                      <a:moveTo>
                        <a:pt x="204" y="83"/>
                      </a:moveTo>
                      <a:lnTo>
                        <a:pt x="187" y="83"/>
                      </a:lnTo>
                      <a:lnTo>
                        <a:pt x="177" y="89"/>
                      </a:lnTo>
                      <a:lnTo>
                        <a:pt x="162" y="103"/>
                      </a:lnTo>
                      <a:lnTo>
                        <a:pt x="159" y="111"/>
                      </a:lnTo>
                      <a:lnTo>
                        <a:pt x="158" y="114"/>
                      </a:lnTo>
                      <a:lnTo>
                        <a:pt x="158" y="86"/>
                      </a:lnTo>
                      <a:lnTo>
                        <a:pt x="112" y="86"/>
                      </a:lnTo>
                      <a:lnTo>
                        <a:pt x="112" y="336"/>
                      </a:lnTo>
                      <a:lnTo>
                        <a:pt x="158" y="336"/>
                      </a:lnTo>
                      <a:lnTo>
                        <a:pt x="158" y="155"/>
                      </a:lnTo>
                      <a:lnTo>
                        <a:pt x="160" y="147"/>
                      </a:lnTo>
                      <a:lnTo>
                        <a:pt x="168" y="140"/>
                      </a:lnTo>
                      <a:lnTo>
                        <a:pt x="176" y="133"/>
                      </a:lnTo>
                      <a:lnTo>
                        <a:pt x="184" y="132"/>
                      </a:lnTo>
                      <a:lnTo>
                        <a:pt x="196" y="132"/>
                      </a:lnTo>
                      <a:lnTo>
                        <a:pt x="200" y="132"/>
                      </a:lnTo>
                      <a:lnTo>
                        <a:pt x="204" y="134"/>
                      </a:lnTo>
                      <a:lnTo>
                        <a:pt x="204" y="83"/>
                      </a:lnTo>
                      <a:close/>
                    </a:path>
                  </a:pathLst>
                </a:custGeom>
                <a:solidFill>
                  <a:srgbClr val="E7B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2" name="Picture 15">
                  <a:extLst>
                    <a:ext uri="{FF2B5EF4-FFF2-40B4-BE49-F238E27FC236}">
                      <a16:creationId xmlns:a16="http://schemas.microsoft.com/office/drawing/2014/main" id="{9B37EEC4-7C1E-401E-A4C3-0FA0621D16A2}"/>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4977" y="282"/>
                  <a:ext cx="120" cy="25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83909AE0-9917-470E-AD2D-E14663B034DD}"/>
                    </a:ext>
                  </a:extLst>
                </p:cNvPr>
                <p:cNvSpPr>
                  <a:spLocks noChangeArrowheads="1"/>
                </p:cNvSpPr>
                <p:nvPr userDrawn="1"/>
              </p:nvSpPr>
              <p:spPr bwMode="auto">
                <a:xfrm>
                  <a:off x="5153" y="200"/>
                  <a:ext cx="47" cy="336"/>
                </a:xfrm>
                <a:prstGeom prst="rect">
                  <a:avLst/>
                </a:prstGeom>
                <a:solidFill>
                  <a:srgbClr val="E7B4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4" name="Picture 13">
                  <a:extLst>
                    <a:ext uri="{FF2B5EF4-FFF2-40B4-BE49-F238E27FC236}">
                      <a16:creationId xmlns:a16="http://schemas.microsoft.com/office/drawing/2014/main" id="{20B2C4DA-BD86-439E-9E70-14EF3810A526}"/>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254" y="282"/>
                  <a:ext cx="127" cy="2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2">
                  <a:extLst>
                    <a:ext uri="{FF2B5EF4-FFF2-40B4-BE49-F238E27FC236}">
                      <a16:creationId xmlns:a16="http://schemas.microsoft.com/office/drawing/2014/main" id="{25DCC304-C693-4948-BE06-AA9775AE66E1}"/>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5434" y="282"/>
                  <a:ext cx="119" cy="2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a:extLst>
                    <a:ext uri="{FF2B5EF4-FFF2-40B4-BE49-F238E27FC236}">
                      <a16:creationId xmlns:a16="http://schemas.microsoft.com/office/drawing/2014/main" id="{65CEC8B8-F34B-4EB7-B831-3407C2FD45D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12" y="200"/>
                  <a:ext cx="119" cy="340"/>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53359138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3.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Your Date Here</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Your Footer Here</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1CF07D-8B3F-4D32-B059-0039CEA46DB1}" type="slidenum">
              <a:rPr lang="en-US" smtClean="0"/>
              <a:t>‹#›</a:t>
            </a:fld>
            <a:endParaRPr lang="en-US" dirty="0"/>
          </a:p>
        </p:txBody>
      </p:sp>
      <p:sp>
        <p:nvSpPr>
          <p:cNvPr id="14" name="Rectangle 13"/>
          <p:cNvSpPr/>
          <p:nvPr userDrawn="1"/>
        </p:nvSpPr>
        <p:spPr>
          <a:xfrm rot="5400000">
            <a:off x="11604686" y="5799924"/>
            <a:ext cx="1839158" cy="276999"/>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prstClr val="black"/>
                </a:solidFill>
              </a:rPr>
              <a:t>© Copyright Showeet.com</a:t>
            </a:r>
          </a:p>
        </p:txBody>
      </p:sp>
    </p:spTree>
    <p:extLst>
      <p:ext uri="{BB962C8B-B14F-4D97-AF65-F5344CB8AC3E}">
        <p14:creationId xmlns:p14="http://schemas.microsoft.com/office/powerpoint/2010/main" val="16451906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7" r:id="rId26"/>
    <p:sldLayoutId id="2147483688" r:id="rId27"/>
    <p:sldLayoutId id="2147483690" r:id="rId28"/>
    <p:sldLayoutId id="2147483691" r:id="rId29"/>
    <p:sldLayoutId id="2147483692" r:id="rId30"/>
    <p:sldLayoutId id="2147483693" r:id="rId31"/>
    <p:sldLayoutId id="2147483694" r:id="rId32"/>
    <p:sldLayoutId id="2147483695" r:id="rId33"/>
    <p:sldLayoutId id="2147483696" r:id="rId34"/>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13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582610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tamireland.ie/downloads/signalling-medias-x-factor/" TargetMode="External"/><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5A3884-BD8F-C16E-6E56-268085A17166}"/>
              </a:ext>
            </a:extLst>
          </p:cNvPr>
          <p:cNvSpPr txBox="1"/>
          <p:nvPr/>
        </p:nvSpPr>
        <p:spPr>
          <a:xfrm>
            <a:off x="230798" y="1705451"/>
            <a:ext cx="11665193" cy="4370427"/>
          </a:xfrm>
          <a:prstGeom prst="rect">
            <a:avLst/>
          </a:prstGeom>
          <a:noFill/>
        </p:spPr>
        <p:txBody>
          <a:bodyPr wrap="square">
            <a:spAutoFit/>
          </a:bodyPr>
          <a:lstStyle/>
          <a:p>
            <a:pPr>
              <a:spcBef>
                <a:spcPts val="2400"/>
              </a:spcBef>
            </a:pPr>
            <a:r>
              <a:rPr lang="en-US" dirty="0">
                <a:solidFill>
                  <a:schemeClr val="bg1"/>
                </a:solidFill>
              </a:rPr>
              <a:t>Fame is important in advertising. Research by Binet and Field for the IPA has repeatedly showed that advertising campaigns with fame at the core of their strategy are by far the most effective at creating large business effects like sales and profit. In fact they are 50% more likely to create these effects.</a:t>
            </a:r>
          </a:p>
          <a:p>
            <a:pPr>
              <a:spcBef>
                <a:spcPts val="2400"/>
              </a:spcBef>
            </a:pPr>
            <a:r>
              <a:rPr lang="en-US" dirty="0">
                <a:solidFill>
                  <a:schemeClr val="bg1"/>
                </a:solidFill>
              </a:rPr>
              <a:t>Nothing creates fame like TV. TV advertising turns brands into household names. There are a number of reasons for this:</a:t>
            </a:r>
          </a:p>
          <a:p>
            <a:pPr>
              <a:spcBef>
                <a:spcPts val="2400"/>
              </a:spcBef>
            </a:pPr>
            <a:r>
              <a:rPr lang="en-US" dirty="0">
                <a:solidFill>
                  <a:schemeClr val="bg1"/>
                </a:solidFill>
              </a:rPr>
              <a:t>-TV’s scale and reach are unbeatable, and you can’t become famous if no one has heard of you.</a:t>
            </a:r>
          </a:p>
          <a:p>
            <a:pPr>
              <a:spcBef>
                <a:spcPts val="2400"/>
              </a:spcBef>
            </a:pPr>
            <a:r>
              <a:rPr lang="en-US" dirty="0">
                <a:solidFill>
                  <a:schemeClr val="bg1"/>
                </a:solidFill>
              </a:rPr>
              <a:t>-Its scale and reach means that brands on TV are making a very public promise, which, as Rory Sutherland has pointed out, is powerful: “Public promises carry more weight,” he says, “hence why the words ‘as seen on TV’ are more convincing than ‘as seen on Facebook’”.</a:t>
            </a:r>
          </a:p>
          <a:p>
            <a:pPr>
              <a:spcBef>
                <a:spcPts val="2400"/>
              </a:spcBef>
            </a:pPr>
            <a:r>
              <a:rPr lang="en-US" dirty="0">
                <a:solidFill>
                  <a:schemeClr val="bg1"/>
                </a:solidFill>
              </a:rPr>
              <a:t>-TV also creates fame because of its </a:t>
            </a:r>
            <a:r>
              <a:rPr lang="en-US" dirty="0">
                <a:solidFill>
                  <a:schemeClr val="bg1"/>
                </a:solidFill>
                <a:hlinkClick r:id="rId2"/>
              </a:rPr>
              <a:t>signaling power</a:t>
            </a:r>
            <a:r>
              <a:rPr lang="en-US" dirty="0">
                <a:solidFill>
                  <a:schemeClr val="bg1"/>
                </a:solidFill>
              </a:rPr>
              <a:t>. In advertising it’s not just what you say, it’s where you say it that counts, and TV is proven to be the medium that drives the strongest fitness, social, popularity, and success signals, and to outperform other media at suggesting brand quality, self-confidence, and strength.</a:t>
            </a:r>
            <a:endParaRPr lang="en-IE" dirty="0">
              <a:solidFill>
                <a:schemeClr val="bg1"/>
              </a:solidFill>
            </a:endParaRPr>
          </a:p>
        </p:txBody>
      </p:sp>
      <p:sp>
        <p:nvSpPr>
          <p:cNvPr id="7" name="TextBox 6">
            <a:extLst>
              <a:ext uri="{FF2B5EF4-FFF2-40B4-BE49-F238E27FC236}">
                <a16:creationId xmlns:a16="http://schemas.microsoft.com/office/drawing/2014/main" id="{BF7FD543-5356-A22C-64B9-027EA019DEF1}"/>
              </a:ext>
            </a:extLst>
          </p:cNvPr>
          <p:cNvSpPr txBox="1"/>
          <p:nvPr/>
        </p:nvSpPr>
        <p:spPr>
          <a:xfrm>
            <a:off x="2103563" y="355050"/>
            <a:ext cx="994500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Montserrat SemiBold"/>
                <a:ea typeface="Montserrat SemiBold"/>
                <a:cs typeface="Montserrat SemiBold"/>
                <a:sym typeface="Montserrat SemiBold"/>
              </a:rPr>
              <a:t>TV makes your brand famous</a:t>
            </a:r>
          </a:p>
        </p:txBody>
      </p:sp>
    </p:spTree>
    <p:extLst>
      <p:ext uri="{BB962C8B-B14F-4D97-AF65-F5344CB8AC3E}">
        <p14:creationId xmlns:p14="http://schemas.microsoft.com/office/powerpoint/2010/main" val="3435578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7674" b="7674"/>
          <a:stretch>
            <a:fillRect/>
          </a:stretch>
        </p:blipFill>
        <p:spPr>
          <a:xfrm>
            <a:off x="0" y="-1371599"/>
            <a:ext cx="15393888" cy="8671346"/>
          </a:xfrm>
        </p:spPr>
      </p:pic>
      <p:sp>
        <p:nvSpPr>
          <p:cNvPr id="3" name="Title 2"/>
          <p:cNvSpPr>
            <a:spLocks noGrp="1"/>
          </p:cNvSpPr>
          <p:nvPr>
            <p:ph type="title"/>
          </p:nvPr>
        </p:nvSpPr>
        <p:spPr>
          <a:xfrm>
            <a:off x="318242" y="741734"/>
            <a:ext cx="6116192" cy="3190976"/>
          </a:xfrm>
        </p:spPr>
        <p:txBody>
          <a:bodyPr/>
          <a:lstStyle/>
          <a:p>
            <a:r>
              <a:rPr lang="en-GB"/>
              <a:t>“Public promises carry more weight: hence why the words ‘as seen on TV’ are more convincing than ‘as seen on Facebook”</a:t>
            </a:r>
          </a:p>
        </p:txBody>
      </p:sp>
      <p:sp>
        <p:nvSpPr>
          <p:cNvPr id="4" name="Text Placeholder 3"/>
          <p:cNvSpPr>
            <a:spLocks noGrp="1"/>
          </p:cNvSpPr>
          <p:nvPr>
            <p:ph type="body" sz="quarter" idx="13"/>
          </p:nvPr>
        </p:nvSpPr>
        <p:spPr>
          <a:xfrm>
            <a:off x="178473" y="4877481"/>
            <a:ext cx="5659748" cy="919069"/>
          </a:xfrm>
        </p:spPr>
        <p:txBody>
          <a:bodyPr>
            <a:normAutofit fontScale="92500" lnSpcReduction="10000"/>
          </a:bodyPr>
          <a:lstStyle/>
          <a:p>
            <a:pPr marL="0" indent="0">
              <a:buNone/>
            </a:pPr>
            <a:r>
              <a:rPr lang="en-GB">
                <a:solidFill>
                  <a:schemeClr val="accent5"/>
                </a:solidFill>
              </a:rPr>
              <a:t>Rory Sutherland,</a:t>
            </a:r>
          </a:p>
          <a:p>
            <a:pPr marL="0" indent="0">
              <a:buNone/>
            </a:pPr>
            <a:r>
              <a:rPr lang="en-GB">
                <a:solidFill>
                  <a:schemeClr val="accent5"/>
                </a:solidFill>
              </a:rPr>
              <a:t>Vice Chairman, Ogilvy Group UK</a:t>
            </a:r>
          </a:p>
        </p:txBody>
      </p:sp>
    </p:spTree>
    <p:extLst>
      <p:ext uri="{BB962C8B-B14F-4D97-AF65-F5344CB8AC3E}">
        <p14:creationId xmlns:p14="http://schemas.microsoft.com/office/powerpoint/2010/main" val="2121046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66EE9CC4-F9AE-FDA2-D20A-0BBBC5571CDF}"/>
              </a:ext>
            </a:extLst>
          </p:cNvPr>
          <p:cNvGraphicFramePr/>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F1BBC056-AB7D-8D04-86C7-ECCC6C700B55}"/>
              </a:ext>
            </a:extLst>
          </p:cNvPr>
          <p:cNvSpPr txBox="1"/>
          <p:nvPr/>
        </p:nvSpPr>
        <p:spPr>
          <a:xfrm>
            <a:off x="2103563" y="127559"/>
            <a:ext cx="9945002"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Montserrat SemiBold"/>
                <a:ea typeface="Montserrat SemiBold"/>
                <a:cs typeface="Montserrat SemiBold"/>
                <a:sym typeface="Montserrat SemiBold"/>
              </a:rPr>
              <a:t>FITNESS SIGNALS: TV ads deliver quality, confidence and strength signals</a:t>
            </a:r>
          </a:p>
        </p:txBody>
      </p:sp>
      <p:sp>
        <p:nvSpPr>
          <p:cNvPr id="5" name="TextBox 4">
            <a:extLst>
              <a:ext uri="{FF2B5EF4-FFF2-40B4-BE49-F238E27FC236}">
                <a16:creationId xmlns:a16="http://schemas.microsoft.com/office/drawing/2014/main" id="{387262A0-D3D2-AD7F-9A97-6702156E7789}"/>
              </a:ext>
            </a:extLst>
          </p:cNvPr>
          <p:cNvSpPr txBox="1"/>
          <p:nvPr/>
        </p:nvSpPr>
        <p:spPr>
          <a:xfrm>
            <a:off x="113041" y="6526762"/>
            <a:ext cx="1181449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Source: Signalling: Media’s X-Factor 2025 TAM Ireland /Red C 2025 </a:t>
            </a:r>
            <a:r>
              <a:rPr kumimoji="0" lang="en-GB" sz="1050" b="0"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(Base: All aged 15+; n=2,710</a:t>
            </a:r>
            <a:r>
              <a:rPr kumimoji="0" lang="en-GB" sz="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900" b="0" i="1" u="none" strike="noStrike" kern="1200" cap="none" spc="0" normalizeH="0" baseline="0" noProof="0" dirty="0">
              <a:ln>
                <a:noFill/>
              </a:ln>
              <a:solidFill>
                <a:prstClr val="white"/>
              </a:solidFill>
              <a:effectLst/>
              <a:uLnTx/>
              <a:uFillTx/>
              <a:latin typeface="Montserrat" panose="00000500000000000000" pitchFamily="2" charset="0"/>
              <a:ea typeface="+mn-ea"/>
              <a:cs typeface="+mn-cs"/>
            </a:endParaRPr>
          </a:p>
        </p:txBody>
      </p:sp>
      <p:sp>
        <p:nvSpPr>
          <p:cNvPr id="8" name="TextBox 7">
            <a:extLst>
              <a:ext uri="{FF2B5EF4-FFF2-40B4-BE49-F238E27FC236}">
                <a16:creationId xmlns:a16="http://schemas.microsoft.com/office/drawing/2014/main" id="{67C2EDDA-4929-CABD-BCFE-2E560AA10091}"/>
              </a:ext>
            </a:extLst>
          </p:cNvPr>
          <p:cNvSpPr txBox="1"/>
          <p:nvPr/>
        </p:nvSpPr>
        <p:spPr>
          <a:xfrm rot="16200000">
            <a:off x="-2606718" y="3699375"/>
            <a:ext cx="6111688"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prstClr val="black">
                    <a:lumMod val="65000"/>
                    <a:lumOff val="35000"/>
                  </a:prstClr>
                </a:solidFill>
                <a:latin typeface="+mn-lt"/>
                <a:ea typeface="+mn-ea"/>
                <a:cs typeface="+mn-cs"/>
              </a:defRPr>
            </a:pPr>
            <a:r>
              <a:rPr kumimoji="0" lang="en-US" sz="1100" b="0"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 positively agree(net 6-7) to </a:t>
            </a:r>
            <a:r>
              <a:rPr kumimoji="0" lang="en-US" sz="1000" b="0"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statements</a:t>
            </a:r>
            <a:endParaRPr kumimoji="0" lang="en-IE" sz="1100" b="0" i="0" u="none" strike="noStrike" kern="1200" cap="none" spc="0" normalizeH="0" baseline="0" noProof="0" dirty="0">
              <a:ln>
                <a:noFill/>
              </a:ln>
              <a:solidFill>
                <a:prstClr val="white"/>
              </a:solidFill>
              <a:effectLst/>
              <a:uLnTx/>
              <a:uFillTx/>
              <a:latin typeface="Montserrat" panose="00000500000000000000" pitchFamily="2" charset="0"/>
              <a:ea typeface="+mn-ea"/>
              <a:cs typeface="+mn-cs"/>
            </a:endParaRPr>
          </a:p>
        </p:txBody>
      </p:sp>
    </p:spTree>
    <p:extLst>
      <p:ext uri="{BB962C8B-B14F-4D97-AF65-F5344CB8AC3E}">
        <p14:creationId xmlns:p14="http://schemas.microsoft.com/office/powerpoint/2010/main" val="145758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graphicEl>
                                              <a:chart seriesIdx="8"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361A8-16F2-3649-02E5-FBA550978587}"/>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C37F381-36BF-5A7C-400B-7BCB438D7C08}"/>
              </a:ext>
            </a:extLst>
          </p:cNvPr>
          <p:cNvGraphicFramePr/>
          <p:nvPr/>
        </p:nvGraphicFramePr>
        <p:xfrm>
          <a:off x="624207" y="1873885"/>
          <a:ext cx="11567793" cy="408468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EFD4A052-4479-A998-88ED-1E738483308D}"/>
              </a:ext>
            </a:extLst>
          </p:cNvPr>
          <p:cNvSpPr txBox="1"/>
          <p:nvPr/>
        </p:nvSpPr>
        <p:spPr>
          <a:xfrm>
            <a:off x="2103563" y="127559"/>
            <a:ext cx="9945002"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Montserrat SemiBold"/>
                <a:ea typeface="Montserrat SemiBold"/>
                <a:cs typeface="Montserrat SemiBold"/>
                <a:sym typeface="Montserrat SemiBold"/>
              </a:rPr>
              <a:t>SOCIAL SIGNALS: TV ads deliver likeability, believability and reliability signals</a:t>
            </a:r>
          </a:p>
        </p:txBody>
      </p:sp>
      <p:sp>
        <p:nvSpPr>
          <p:cNvPr id="8" name="TextBox 7">
            <a:extLst>
              <a:ext uri="{FF2B5EF4-FFF2-40B4-BE49-F238E27FC236}">
                <a16:creationId xmlns:a16="http://schemas.microsoft.com/office/drawing/2014/main" id="{72B1B013-601F-466E-DCC3-D21E6D1B6B3B}"/>
              </a:ext>
            </a:extLst>
          </p:cNvPr>
          <p:cNvSpPr txBox="1"/>
          <p:nvPr/>
        </p:nvSpPr>
        <p:spPr>
          <a:xfrm rot="16200000">
            <a:off x="-2606718" y="3699375"/>
            <a:ext cx="6111688"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prstClr val="black">
                    <a:lumMod val="65000"/>
                    <a:lumOff val="35000"/>
                  </a:prstClr>
                </a:solidFill>
                <a:latin typeface="+mn-lt"/>
                <a:ea typeface="+mn-ea"/>
                <a:cs typeface="+mn-cs"/>
              </a:defRPr>
            </a:pPr>
            <a:r>
              <a:rPr kumimoji="0" lang="en-US" sz="1100" b="0"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 positively agree(net 6-7) to </a:t>
            </a:r>
            <a:r>
              <a:rPr kumimoji="0" lang="en-US" sz="1000" b="0"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statements</a:t>
            </a:r>
            <a:endParaRPr kumimoji="0" lang="en-IE" sz="1100" b="0" i="0" u="none" strike="noStrike" kern="1200" cap="none" spc="0" normalizeH="0" baseline="0" noProof="0" dirty="0">
              <a:ln>
                <a:noFill/>
              </a:ln>
              <a:solidFill>
                <a:prstClr val="white"/>
              </a:solidFill>
              <a:effectLst/>
              <a:uLnTx/>
              <a:uFillTx/>
              <a:latin typeface="Montserrat" panose="00000500000000000000" pitchFamily="2" charset="0"/>
              <a:ea typeface="+mn-ea"/>
              <a:cs typeface="+mn-cs"/>
            </a:endParaRPr>
          </a:p>
        </p:txBody>
      </p:sp>
      <p:sp>
        <p:nvSpPr>
          <p:cNvPr id="2" name="TextBox 1">
            <a:extLst>
              <a:ext uri="{FF2B5EF4-FFF2-40B4-BE49-F238E27FC236}">
                <a16:creationId xmlns:a16="http://schemas.microsoft.com/office/drawing/2014/main" id="{FABBD417-BDB9-8560-FD9F-BDEA03DB14E3}"/>
              </a:ext>
            </a:extLst>
          </p:cNvPr>
          <p:cNvSpPr txBox="1"/>
          <p:nvPr/>
        </p:nvSpPr>
        <p:spPr>
          <a:xfrm>
            <a:off x="113041" y="6526762"/>
            <a:ext cx="1181449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Source: Signalling: Media’s X-Factor 2025 TAM Ireland /Red C 2025 </a:t>
            </a:r>
            <a:r>
              <a:rPr kumimoji="0" lang="en-GB" sz="1050" b="0"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(Base: All aged 15+; n=2,710</a:t>
            </a:r>
            <a:r>
              <a:rPr kumimoji="0" lang="en-GB" sz="800" b="0" i="0" u="none" strike="noStrike" kern="1200" cap="none" spc="0" normalizeH="0" baseline="0" noProof="0" dirty="0">
                <a:ln>
                  <a:noFill/>
                </a:ln>
                <a:solidFill>
                  <a:prstClr val="white"/>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900" b="0" i="1" u="none" strike="noStrike" kern="1200" cap="none" spc="0" normalizeH="0" baseline="0" noProof="0" dirty="0">
              <a:ln>
                <a:noFill/>
              </a:ln>
              <a:solidFill>
                <a:prstClr val="white"/>
              </a:solidFill>
              <a:effectLst/>
              <a:uLnTx/>
              <a:uFillTx/>
              <a:latin typeface="Montserrat" panose="00000500000000000000" pitchFamily="2" charset="0"/>
              <a:ea typeface="+mn-ea"/>
              <a:cs typeface="+mn-cs"/>
            </a:endParaRPr>
          </a:p>
        </p:txBody>
      </p:sp>
    </p:spTree>
    <p:extLst>
      <p:ext uri="{BB962C8B-B14F-4D97-AF65-F5344CB8AC3E}">
        <p14:creationId xmlns:p14="http://schemas.microsoft.com/office/powerpoint/2010/main" val="166426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graphicEl>
                                              <a:chart seriesIdx="8"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ustom Design - Showeet">
  <a:themeElements>
    <a:clrScheme name="TAM">
      <a:dk1>
        <a:srgbClr val="6C6C6C"/>
      </a:dk1>
      <a:lt1>
        <a:srgbClr val="FFFFFF"/>
      </a:lt1>
      <a:dk2>
        <a:srgbClr val="6C6C6C"/>
      </a:dk2>
      <a:lt2>
        <a:srgbClr val="FFFFFF"/>
      </a:lt2>
      <a:accent1>
        <a:srgbClr val="F91B34"/>
      </a:accent1>
      <a:accent2>
        <a:srgbClr val="C7D635"/>
      </a:accent2>
      <a:accent3>
        <a:srgbClr val="0A6BB9"/>
      </a:accent3>
      <a:accent4>
        <a:srgbClr val="FEDA01"/>
      </a:accent4>
      <a:accent5>
        <a:srgbClr val="2D76D5"/>
      </a:accent5>
      <a:accent6>
        <a:srgbClr val="56C2E6"/>
      </a:accent6>
      <a:hlink>
        <a:srgbClr val="AFAFAF"/>
      </a:hlink>
      <a:folHlink>
        <a:srgbClr val="AFAFA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TotalTime>
  <Words>668</Words>
  <Application>Microsoft Office PowerPoint</Application>
  <PresentationFormat>Widescreen</PresentationFormat>
  <Paragraphs>29</Paragraphs>
  <Slides>4</Slides>
  <Notes>3</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4</vt:i4>
      </vt:variant>
    </vt:vector>
  </HeadingPairs>
  <TitlesOfParts>
    <vt:vector size="16" baseType="lpstr">
      <vt:lpstr>Arial</vt:lpstr>
      <vt:lpstr>Calibri</vt:lpstr>
      <vt:lpstr>Calibri Light</vt:lpstr>
      <vt:lpstr>Montserrat</vt:lpstr>
      <vt:lpstr>Montserrat SemiBold</vt:lpstr>
      <vt:lpstr>Open Sans</vt:lpstr>
      <vt:lpstr>Roboto</vt:lpstr>
      <vt:lpstr>Sawarabi Mincho</vt:lpstr>
      <vt:lpstr>Symbol</vt:lpstr>
      <vt:lpstr>Custom Design - Showeet</vt:lpstr>
      <vt:lpstr>Custom Design</vt:lpstr>
      <vt:lpstr>1_Custom Design</vt:lpstr>
      <vt:lpstr>PowerPoint Presentation</vt:lpstr>
      <vt:lpstr>“Public promises carry more weight: hence why the words ‘as seen on TV’ are more convincing than ‘as seen on Facebook”</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TV is brand safe</dc:title>
  <dc:creator>Eimear Keane</dc:creator>
  <cp:lastModifiedBy>Eimear Keane</cp:lastModifiedBy>
  <cp:revision>7</cp:revision>
  <dcterms:created xsi:type="dcterms:W3CDTF">2018-08-21T09:54:15Z</dcterms:created>
  <dcterms:modified xsi:type="dcterms:W3CDTF">2025-03-19T10:40:41Z</dcterms:modified>
</cp:coreProperties>
</file>