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1473763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9147" autoAdjust="0"/>
  </p:normalViewPr>
  <p:slideViewPr>
    <p:cSldViewPr snapToGrid="0">
      <p:cViewPr varScale="1">
        <p:scale>
          <a:sx n="86" d="100"/>
          <a:sy n="86" d="100"/>
        </p:scale>
        <p:origin x="14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881CF-0948-4651-9E87-6C56A1AABEC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3EEE3-83EF-4E29-9308-2AE676CD35D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9596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Trust : </a:t>
            </a:r>
            <a:r>
              <a:rPr lang="en-GB" sz="1200" i="1">
                <a:solidFill>
                  <a:schemeClr val="bg1"/>
                </a:solidFill>
                <a:latin typeface="Montserrat" panose="00000500000000000000" pitchFamily="2" charset="0"/>
              </a:rPr>
              <a:t>Signalling: Media’s X-Factor 2025 TAM Ireland /Red C 2025 </a:t>
            </a:r>
            <a:r>
              <a:rPr lang="en-GB" sz="1100">
                <a:solidFill>
                  <a:schemeClr val="bg1"/>
                </a:solidFill>
                <a:latin typeface="Montserrat" panose="00000500000000000000" pitchFamily="2" charset="0"/>
              </a:rPr>
              <a:t>(Base: All aged 15+; n=2,710 Mean score for trust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Emotion: </a:t>
            </a:r>
            <a:r>
              <a:rPr lang="en-IE" sz="180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 Lifestyle Survey </a:t>
            </a:r>
            <a:r>
              <a:rPr lang="en-IE" sz="1800">
                <a:effectLst/>
                <a:highlight>
                  <a:srgbClr val="FFFF00"/>
                </a:highlight>
                <a:latin typeface="Inter-Light"/>
                <a:ea typeface="Calibri" panose="020F0502020204030204" pitchFamily="34" charset="0"/>
                <a:cs typeface="Inter-Light"/>
              </a:rPr>
              <a:t>TAM Ireland/ Nielsen Media Ireland. Based on National, Consolidated, Total TV, Adults 18+, profile, 1st Jan 2023, Mon-Sun 03:00 - 26:59</a:t>
            </a:r>
            <a:endParaRPr lang="en-IE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/>
              <a:t>Signaling: </a:t>
            </a:r>
            <a:r>
              <a:rPr lang="en-GB" sz="1200" i="1">
                <a:solidFill>
                  <a:schemeClr val="bg1"/>
                </a:solidFill>
                <a:latin typeface="Montserrat" panose="00000500000000000000" pitchFamily="2" charset="0"/>
              </a:rPr>
              <a:t>Signalling: Media’s X-Factor 2025 TAM Ireland /Red C 2025 </a:t>
            </a:r>
            <a:r>
              <a:rPr lang="en-GB" sz="1100">
                <a:solidFill>
                  <a:schemeClr val="bg1"/>
                </a:solidFill>
                <a:latin typeface="Montserrat" panose="00000500000000000000" pitchFamily="2" charset="0"/>
              </a:rPr>
              <a:t>(Base: All aged 15+; n=2,710 </a:t>
            </a:r>
            <a:r>
              <a:rPr lang="en-US"/>
              <a:t>average of </a:t>
            </a:r>
            <a:r>
              <a:rPr lang="en-US" sz="1200" b="1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deliver quality, confidence and financial strength signals</a:t>
            </a:r>
          </a:p>
          <a:p>
            <a:r>
              <a:rPr lang="en-US" sz="1200" b="0">
                <a:solidFill>
                  <a:srgbClr val="FFC000"/>
                </a:solidFill>
                <a:latin typeface="Montserrat SemiBold"/>
                <a:sym typeface="Montserrat SemiBold"/>
              </a:rPr>
              <a:t>Reach: </a:t>
            </a:r>
            <a:r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Light" panose="00000400000000000000" pitchFamily="2" charset="0"/>
              </a:rPr>
              <a:t>TAM Ireland/Nielsen – Total Video Panel. All Adults, all devices – 1st January-31</a:t>
            </a:r>
            <a:r>
              <a:rPr kumimoji="0" lang="en-US" sz="1200" b="0" u="none" strike="noStrike" kern="120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Light" panose="00000400000000000000" pitchFamily="2" charset="0"/>
              </a:rPr>
              <a:t>st</a:t>
            </a:r>
            <a:r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Light" panose="00000400000000000000" pitchFamily="2" charset="0"/>
              </a:rPr>
              <a:t> Dec 2024, Ave Mins per viewer, Reach 000’s (Total TV). Social media is average of TikTok, Snapchat, Instagram and Facebook. Time spent is av minutes per person per day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Light" panose="00000400000000000000" pitchFamily="2" charset="0"/>
              </a:rPr>
              <a:t>Active attention: </a:t>
            </a:r>
            <a:r>
              <a:rPr lang="en-IE" sz="1200" b="0" i="1" u="none" strike="noStrike">
                <a:solidFill>
                  <a:srgbClr val="000000"/>
                </a:solidFill>
                <a:effectLst/>
                <a:latin typeface="Montserrat" pitchFamily="2" charset="77"/>
              </a:rPr>
              <a:t>Source: </a:t>
            </a:r>
            <a:r>
              <a:rPr lang="en-IE" sz="1200" i="1" u="none" strike="noStrike">
                <a:solidFill>
                  <a:srgbClr val="000000"/>
                </a:solidFill>
                <a:effectLst/>
                <a:latin typeface="Montserrat" pitchFamily="2" charset="77"/>
              </a:rPr>
              <a:t>Amplified Intelligence/</a:t>
            </a:r>
            <a:r>
              <a:rPr lang="en-IE" sz="1200" i="1" u="none" strike="noStrike" err="1">
                <a:solidFill>
                  <a:srgbClr val="000000"/>
                </a:solidFill>
                <a:effectLst/>
                <a:latin typeface="Montserrat" pitchFamily="2" charset="77"/>
              </a:rPr>
              <a:t>RedC</a:t>
            </a:r>
            <a:r>
              <a:rPr lang="en-IE" sz="1200" i="1" u="none" strike="noStrike">
                <a:solidFill>
                  <a:srgbClr val="000000"/>
                </a:solidFill>
                <a:effectLst/>
                <a:latin typeface="Montserrat" pitchFamily="2" charset="77"/>
              </a:rPr>
              <a:t>  Ireland Attention to AV Study 2024 </a:t>
            </a:r>
            <a:r>
              <a:rPr lang="en-GB" sz="12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*Amplified Intelligence/Red C Ireland Attention Study, ** Total Viewing Panel October 2023 and Red C Total Viewing Study</a:t>
            </a:r>
          </a:p>
          <a:p>
            <a:pPr>
              <a:spcBef>
                <a:spcPts val="0"/>
              </a:spcBef>
            </a:pPr>
            <a:r>
              <a:rPr lang="en-GB" sz="1200" b="0">
                <a:solidFill>
                  <a:schemeClr val="lt1"/>
                </a:solidFill>
                <a:latin typeface="Inter SemiBold"/>
                <a:sym typeface="Inter SemiBold"/>
              </a:rPr>
              <a:t>Profit ROI: Thinkbox profitability 2. </a:t>
            </a:r>
            <a:r>
              <a:rPr lang="en-GB"/>
              <a:t>Source: Profit Ability 2, April 2024 – Short term benchmarks: </a:t>
            </a:r>
            <a:r>
              <a:rPr lang="en-GB" err="1"/>
              <a:t>Ebiquity</a:t>
            </a:r>
            <a:r>
              <a:rPr lang="en-GB"/>
              <a:t>, EssenceMediacom, Gain Theory, Mindshare, Wavemaker UK. Long Term Multipliers: EssenceMediacom, Gain Theory, Mindshare, Wavemaker UK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CA82EC-A1FD-4E69-99D5-63A6B01E75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59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2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3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4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F42A05-B9BE-49FA-BE9B-570C072993E1}"/>
              </a:ext>
            </a:extLst>
          </p:cNvPr>
          <p:cNvSpPr/>
          <p:nvPr userDrawn="1"/>
        </p:nvSpPr>
        <p:spPr>
          <a:xfrm>
            <a:off x="0" y="5799303"/>
            <a:ext cx="12192000" cy="1058698"/>
          </a:xfrm>
          <a:prstGeom prst="rect">
            <a:avLst/>
          </a:prstGeom>
          <a:solidFill>
            <a:srgbClr val="E7B42A"/>
          </a:solidFill>
          <a:ln>
            <a:solidFill>
              <a:srgbClr val="E7B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E9A1A4-B3CF-420C-A224-6F76A0B3F3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57993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32DC73-8658-4627-BDA3-BF45EC9973C6}"/>
              </a:ext>
            </a:extLst>
          </p:cNvPr>
          <p:cNvGrpSpPr/>
          <p:nvPr userDrawn="1"/>
        </p:nvGrpSpPr>
        <p:grpSpPr>
          <a:xfrm>
            <a:off x="8454887" y="5883825"/>
            <a:ext cx="3426430" cy="737804"/>
            <a:chOff x="8454887" y="5883825"/>
            <a:chExt cx="3426430" cy="73780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2FD790-0FDE-45B4-93CB-3BC98F2911BE}"/>
                </a:ext>
              </a:extLst>
            </p:cNvPr>
            <p:cNvSpPr/>
            <p:nvPr/>
          </p:nvSpPr>
          <p:spPr>
            <a:xfrm>
              <a:off x="8454887" y="6279035"/>
              <a:ext cx="3426430" cy="342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it-IT" sz="1200">
                  <a:solidFill>
                    <a:srgbClr val="2E5495"/>
                  </a:solidFill>
                  <a:latin typeface="Sawarabi Mincho" panose="02000600000000000000" pitchFamily="2" charset="-128"/>
                  <a:ea typeface="Sawarabi Mincho" panose="02000600000000000000" pitchFamily="2" charset="-128"/>
                  <a:cs typeface="Open Sans" panose="020B0606030504020204" pitchFamily="34" charset="0"/>
                </a:rPr>
                <a:t>© </a:t>
              </a:r>
              <a:r>
                <a:rPr lang="it-IT" sz="1200" b="1">
                  <a:solidFill>
                    <a:srgbClr val="2E549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TV AUDIENCE MEASUREMENT IRELAND </a:t>
              </a:r>
              <a:endParaRPr lang="en-US" sz="1200" b="1">
                <a:solidFill>
                  <a:srgbClr val="2E549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B9DDB52-0679-4C4F-8353-A567BB8208F4}"/>
                </a:ext>
              </a:extLst>
            </p:cNvPr>
            <p:cNvGrpSpPr/>
            <p:nvPr/>
          </p:nvGrpSpPr>
          <p:grpSpPr>
            <a:xfrm>
              <a:off x="10897790" y="5883825"/>
              <a:ext cx="861884" cy="185729"/>
              <a:chOff x="5885912" y="4582066"/>
              <a:chExt cx="1909493" cy="46168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B8A2E92-27C2-42C9-8271-BEF3630E7920}"/>
                  </a:ext>
                </a:extLst>
              </p:cNvPr>
              <p:cNvGrpSpPr/>
              <p:nvPr/>
            </p:nvGrpSpPr>
            <p:grpSpPr>
              <a:xfrm>
                <a:off x="7333724" y="4582066"/>
                <a:ext cx="461681" cy="461680"/>
                <a:chOff x="2146916" y="4255378"/>
                <a:chExt cx="461681" cy="461680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6349BCC-07E0-4ACD-A6A4-D75415A8D88E}"/>
                    </a:ext>
                  </a:extLst>
                </p:cNvPr>
                <p:cNvSpPr/>
                <p:nvPr/>
              </p:nvSpPr>
              <p:spPr>
                <a:xfrm>
                  <a:off x="2146916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2" name="Freeform 74">
                  <a:extLst>
                    <a:ext uri="{FF2B5EF4-FFF2-40B4-BE49-F238E27FC236}">
                      <a16:creationId xmlns:a16="http://schemas.microsoft.com/office/drawing/2014/main" id="{48C0F854-1549-4BBD-BE1C-9A5A6EDD00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9498" y="4396655"/>
                  <a:ext cx="176516" cy="174192"/>
                </a:xfrm>
                <a:custGeom>
                  <a:avLst/>
                  <a:gdLst>
                    <a:gd name="T0" fmla="*/ 14641 w 445"/>
                    <a:gd name="T1" fmla="*/ 58439 h 436"/>
                    <a:gd name="T2" fmla="*/ 14641 w 445"/>
                    <a:gd name="T3" fmla="*/ 58439 h 436"/>
                    <a:gd name="T4" fmla="*/ 33619 w 445"/>
                    <a:gd name="T5" fmla="*/ 101585 h 436"/>
                    <a:gd name="T6" fmla="*/ 62901 w 445"/>
                    <a:gd name="T7" fmla="*/ 111416 h 436"/>
                    <a:gd name="T8" fmla="*/ 67781 w 445"/>
                    <a:gd name="T9" fmla="*/ 111416 h 436"/>
                    <a:gd name="T10" fmla="*/ 72661 w 445"/>
                    <a:gd name="T11" fmla="*/ 135447 h 436"/>
                    <a:gd name="T12" fmla="*/ 72661 w 445"/>
                    <a:gd name="T13" fmla="*/ 135447 h 436"/>
                    <a:gd name="T14" fmla="*/ 0 w 445"/>
                    <a:gd name="T15" fmla="*/ 188425 h 436"/>
                    <a:gd name="T16" fmla="*/ 62901 w 445"/>
                    <a:gd name="T17" fmla="*/ 237579 h 436"/>
                    <a:gd name="T18" fmla="*/ 62901 w 445"/>
                    <a:gd name="T19" fmla="*/ 237579 h 436"/>
                    <a:gd name="T20" fmla="*/ 67781 w 445"/>
                    <a:gd name="T21" fmla="*/ 237579 h 436"/>
                    <a:gd name="T22" fmla="*/ 106280 w 445"/>
                    <a:gd name="T23" fmla="*/ 227748 h 436"/>
                    <a:gd name="T24" fmla="*/ 135020 w 445"/>
                    <a:gd name="T25" fmla="*/ 174771 h 436"/>
                    <a:gd name="T26" fmla="*/ 111161 w 445"/>
                    <a:gd name="T27" fmla="*/ 125616 h 436"/>
                    <a:gd name="T28" fmla="*/ 96520 w 445"/>
                    <a:gd name="T29" fmla="*/ 111416 h 436"/>
                    <a:gd name="T30" fmla="*/ 106280 w 445"/>
                    <a:gd name="T31" fmla="*/ 96670 h 436"/>
                    <a:gd name="T32" fmla="*/ 125259 w 445"/>
                    <a:gd name="T33" fmla="*/ 53524 h 436"/>
                    <a:gd name="T34" fmla="*/ 106280 w 445"/>
                    <a:gd name="T35" fmla="*/ 9831 h 436"/>
                    <a:gd name="T36" fmla="*/ 115499 w 445"/>
                    <a:gd name="T37" fmla="*/ 9831 h 436"/>
                    <a:gd name="T38" fmla="*/ 135020 w 445"/>
                    <a:gd name="T39" fmla="*/ 0 h 436"/>
                    <a:gd name="T40" fmla="*/ 135020 w 445"/>
                    <a:gd name="T41" fmla="*/ 0 h 436"/>
                    <a:gd name="T42" fmla="*/ 77541 w 445"/>
                    <a:gd name="T43" fmla="*/ 0 h 436"/>
                    <a:gd name="T44" fmla="*/ 14641 w 445"/>
                    <a:gd name="T45" fmla="*/ 58439 h 436"/>
                    <a:gd name="T46" fmla="*/ 111161 w 445"/>
                    <a:gd name="T47" fmla="*/ 179140 h 436"/>
                    <a:gd name="T48" fmla="*/ 111161 w 445"/>
                    <a:gd name="T49" fmla="*/ 179140 h 436"/>
                    <a:gd name="T50" fmla="*/ 72661 w 445"/>
                    <a:gd name="T51" fmla="*/ 213002 h 436"/>
                    <a:gd name="T52" fmla="*/ 29281 w 445"/>
                    <a:gd name="T53" fmla="*/ 188425 h 436"/>
                    <a:gd name="T54" fmla="*/ 38500 w 445"/>
                    <a:gd name="T55" fmla="*/ 159478 h 436"/>
                    <a:gd name="T56" fmla="*/ 67781 w 445"/>
                    <a:gd name="T57" fmla="*/ 150194 h 436"/>
                    <a:gd name="T58" fmla="*/ 72661 w 445"/>
                    <a:gd name="T59" fmla="*/ 150194 h 436"/>
                    <a:gd name="T60" fmla="*/ 111161 w 445"/>
                    <a:gd name="T61" fmla="*/ 179140 h 436"/>
                    <a:gd name="T62" fmla="*/ 96520 w 445"/>
                    <a:gd name="T63" fmla="*/ 43693 h 436"/>
                    <a:gd name="T64" fmla="*/ 96520 w 445"/>
                    <a:gd name="T65" fmla="*/ 43693 h 436"/>
                    <a:gd name="T66" fmla="*/ 77541 w 445"/>
                    <a:gd name="T67" fmla="*/ 92301 h 436"/>
                    <a:gd name="T68" fmla="*/ 72661 w 445"/>
                    <a:gd name="T69" fmla="*/ 92301 h 436"/>
                    <a:gd name="T70" fmla="*/ 43922 w 445"/>
                    <a:gd name="T71" fmla="*/ 63354 h 436"/>
                    <a:gd name="T72" fmla="*/ 43922 w 445"/>
                    <a:gd name="T73" fmla="*/ 33862 h 436"/>
                    <a:gd name="T74" fmla="*/ 58020 w 445"/>
                    <a:gd name="T75" fmla="*/ 14200 h 436"/>
                    <a:gd name="T76" fmla="*/ 62901 w 445"/>
                    <a:gd name="T77" fmla="*/ 14200 h 436"/>
                    <a:gd name="T78" fmla="*/ 96520 w 445"/>
                    <a:gd name="T79" fmla="*/ 43693 h 436"/>
                    <a:gd name="T80" fmla="*/ 202258 w 445"/>
                    <a:gd name="T81" fmla="*/ 92301 h 436"/>
                    <a:gd name="T82" fmla="*/ 202258 w 445"/>
                    <a:gd name="T83" fmla="*/ 92301 h 436"/>
                    <a:gd name="T84" fmla="*/ 202258 w 445"/>
                    <a:gd name="T85" fmla="*/ 53524 h 436"/>
                    <a:gd name="T86" fmla="*/ 172977 w 445"/>
                    <a:gd name="T87" fmla="*/ 53524 h 436"/>
                    <a:gd name="T88" fmla="*/ 172977 w 445"/>
                    <a:gd name="T89" fmla="*/ 92301 h 436"/>
                    <a:gd name="T90" fmla="*/ 135020 w 445"/>
                    <a:gd name="T91" fmla="*/ 92301 h 436"/>
                    <a:gd name="T92" fmla="*/ 135020 w 445"/>
                    <a:gd name="T93" fmla="*/ 116332 h 436"/>
                    <a:gd name="T94" fmla="*/ 172977 w 445"/>
                    <a:gd name="T95" fmla="*/ 116332 h 436"/>
                    <a:gd name="T96" fmla="*/ 172977 w 445"/>
                    <a:gd name="T97" fmla="*/ 159478 h 436"/>
                    <a:gd name="T98" fmla="*/ 202258 w 445"/>
                    <a:gd name="T99" fmla="*/ 159478 h 436"/>
                    <a:gd name="T100" fmla="*/ 202258 w 445"/>
                    <a:gd name="T101" fmla="*/ 116332 h 436"/>
                    <a:gd name="T102" fmla="*/ 240758 w 445"/>
                    <a:gd name="T103" fmla="*/ 116332 h 436"/>
                    <a:gd name="T104" fmla="*/ 240758 w 445"/>
                    <a:gd name="T105" fmla="*/ 92301 h 436"/>
                    <a:gd name="T106" fmla="*/ 202258 w 445"/>
                    <a:gd name="T107" fmla="*/ 92301 h 4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445" h="436">
                      <a:moveTo>
                        <a:pt x="27" y="107"/>
                      </a:moveTo>
                      <a:lnTo>
                        <a:pt x="27" y="107"/>
                      </a:lnTo>
                      <a:cubicBezTo>
                        <a:pt x="27" y="142"/>
                        <a:pt x="36" y="169"/>
                        <a:pt x="62" y="186"/>
                      </a:cubicBezTo>
                      <a:cubicBezTo>
                        <a:pt x="81" y="195"/>
                        <a:pt x="107" y="204"/>
                        <a:pt x="116" y="204"/>
                      </a:cubicBezTo>
                      <a:lnTo>
                        <a:pt x="125" y="204"/>
                      </a:lnTo>
                      <a:cubicBezTo>
                        <a:pt x="125" y="204"/>
                        <a:pt x="116" y="222"/>
                        <a:pt x="134" y="248"/>
                      </a:cubicBezTo>
                      <a:cubicBezTo>
                        <a:pt x="107" y="248"/>
                        <a:pt x="0" y="257"/>
                        <a:pt x="0" y="345"/>
                      </a:cubicBezTo>
                      <a:cubicBezTo>
                        <a:pt x="0" y="435"/>
                        <a:pt x="98" y="435"/>
                        <a:pt x="116" y="435"/>
                      </a:cubicBezTo>
                      <a:cubicBezTo>
                        <a:pt x="116" y="435"/>
                        <a:pt x="116" y="435"/>
                        <a:pt x="125" y="435"/>
                      </a:cubicBezTo>
                      <a:cubicBezTo>
                        <a:pt x="134" y="435"/>
                        <a:pt x="169" y="435"/>
                        <a:pt x="196" y="417"/>
                      </a:cubicBezTo>
                      <a:cubicBezTo>
                        <a:pt x="231" y="399"/>
                        <a:pt x="249" y="364"/>
                        <a:pt x="249" y="320"/>
                      </a:cubicBezTo>
                      <a:cubicBezTo>
                        <a:pt x="249" y="275"/>
                        <a:pt x="222" y="248"/>
                        <a:pt x="205" y="230"/>
                      </a:cubicBezTo>
                      <a:cubicBezTo>
                        <a:pt x="187" y="222"/>
                        <a:pt x="178" y="213"/>
                        <a:pt x="178" y="204"/>
                      </a:cubicBezTo>
                      <a:cubicBezTo>
                        <a:pt x="178" y="195"/>
                        <a:pt x="187" y="186"/>
                        <a:pt x="196" y="177"/>
                      </a:cubicBezTo>
                      <a:cubicBezTo>
                        <a:pt x="213" y="160"/>
                        <a:pt x="231" y="142"/>
                        <a:pt x="231" y="98"/>
                      </a:cubicBezTo>
                      <a:cubicBezTo>
                        <a:pt x="231" y="62"/>
                        <a:pt x="222" y="36"/>
                        <a:pt x="196" y="18"/>
                      </a:cubicBezTo>
                      <a:lnTo>
                        <a:pt x="213" y="18"/>
                      </a:lnTo>
                      <a:cubicBezTo>
                        <a:pt x="231" y="18"/>
                        <a:pt x="249" y="9"/>
                        <a:pt x="249" y="0"/>
                      </a:cubicBez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34" y="0"/>
                        <a:pt x="27" y="0"/>
                        <a:pt x="27" y="107"/>
                      </a:cubicBezTo>
                      <a:close/>
                      <a:moveTo>
                        <a:pt x="205" y="328"/>
                      </a:moveTo>
                      <a:lnTo>
                        <a:pt x="205" y="328"/>
                      </a:lnTo>
                      <a:cubicBezTo>
                        <a:pt x="213" y="364"/>
                        <a:pt x="178" y="390"/>
                        <a:pt x="134" y="390"/>
                      </a:cubicBezTo>
                      <a:cubicBezTo>
                        <a:pt x="90" y="399"/>
                        <a:pt x="54" y="381"/>
                        <a:pt x="54" y="345"/>
                      </a:cubicBezTo>
                      <a:cubicBezTo>
                        <a:pt x="45" y="328"/>
                        <a:pt x="54" y="310"/>
                        <a:pt x="71" y="292"/>
                      </a:cubicBezTo>
                      <a:cubicBezTo>
                        <a:pt x="90" y="283"/>
                        <a:pt x="107" y="275"/>
                        <a:pt x="125" y="275"/>
                      </a:cubicBezTo>
                      <a:cubicBezTo>
                        <a:pt x="134" y="275"/>
                        <a:pt x="134" y="275"/>
                        <a:pt x="134" y="275"/>
                      </a:cubicBezTo>
                      <a:cubicBezTo>
                        <a:pt x="178" y="275"/>
                        <a:pt x="205" y="301"/>
                        <a:pt x="205" y="328"/>
                      </a:cubicBezTo>
                      <a:close/>
                      <a:moveTo>
                        <a:pt x="178" y="80"/>
                      </a:moveTo>
                      <a:lnTo>
                        <a:pt x="178" y="80"/>
                      </a:lnTo>
                      <a:cubicBezTo>
                        <a:pt x="187" y="124"/>
                        <a:pt x="169" y="160"/>
                        <a:pt x="143" y="169"/>
                      </a:cubicBezTo>
                      <a:cubicBezTo>
                        <a:pt x="143" y="169"/>
                        <a:pt x="143" y="169"/>
                        <a:pt x="134" y="169"/>
                      </a:cubicBezTo>
                      <a:cubicBezTo>
                        <a:pt x="107" y="169"/>
                        <a:pt x="90" y="151"/>
                        <a:pt x="81" y="116"/>
                      </a:cubicBezTo>
                      <a:cubicBezTo>
                        <a:pt x="71" y="98"/>
                        <a:pt x="71" y="80"/>
                        <a:pt x="81" y="62"/>
                      </a:cubicBezTo>
                      <a:cubicBezTo>
                        <a:pt x="81" y="45"/>
                        <a:pt x="98" y="36"/>
                        <a:pt x="107" y="26"/>
                      </a:cubicBezTo>
                      <a:lnTo>
                        <a:pt x="116" y="26"/>
                      </a:lnTo>
                      <a:cubicBezTo>
                        <a:pt x="151" y="26"/>
                        <a:pt x="169" y="45"/>
                        <a:pt x="178" y="80"/>
                      </a:cubicBezTo>
                      <a:close/>
                      <a:moveTo>
                        <a:pt x="373" y="169"/>
                      </a:moveTo>
                      <a:lnTo>
                        <a:pt x="373" y="169"/>
                      </a:lnTo>
                      <a:cubicBezTo>
                        <a:pt x="373" y="98"/>
                        <a:pt x="373" y="98"/>
                        <a:pt x="373" y="98"/>
                      </a:cubicBezTo>
                      <a:cubicBezTo>
                        <a:pt x="319" y="98"/>
                        <a:pt x="319" y="98"/>
                        <a:pt x="319" y="98"/>
                      </a:cubicBezTo>
                      <a:cubicBezTo>
                        <a:pt x="319" y="169"/>
                        <a:pt x="319" y="169"/>
                        <a:pt x="319" y="169"/>
                      </a:cubicBezTo>
                      <a:cubicBezTo>
                        <a:pt x="249" y="169"/>
                        <a:pt x="249" y="169"/>
                        <a:pt x="249" y="169"/>
                      </a:cubicBezTo>
                      <a:cubicBezTo>
                        <a:pt x="249" y="213"/>
                        <a:pt x="249" y="213"/>
                        <a:pt x="249" y="213"/>
                      </a:cubicBezTo>
                      <a:cubicBezTo>
                        <a:pt x="319" y="213"/>
                        <a:pt x="319" y="213"/>
                        <a:pt x="319" y="213"/>
                      </a:cubicBezTo>
                      <a:cubicBezTo>
                        <a:pt x="319" y="292"/>
                        <a:pt x="319" y="292"/>
                        <a:pt x="319" y="292"/>
                      </a:cubicBezTo>
                      <a:cubicBezTo>
                        <a:pt x="373" y="292"/>
                        <a:pt x="373" y="292"/>
                        <a:pt x="373" y="292"/>
                      </a:cubicBezTo>
                      <a:cubicBezTo>
                        <a:pt x="373" y="213"/>
                        <a:pt x="373" y="213"/>
                        <a:pt x="373" y="213"/>
                      </a:cubicBezTo>
                      <a:cubicBezTo>
                        <a:pt x="444" y="213"/>
                        <a:pt x="444" y="213"/>
                        <a:pt x="444" y="213"/>
                      </a:cubicBezTo>
                      <a:cubicBezTo>
                        <a:pt x="444" y="169"/>
                        <a:pt x="444" y="169"/>
                        <a:pt x="444" y="169"/>
                      </a:cubicBezTo>
                      <a:lnTo>
                        <a:pt x="373" y="16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3507FE9-CE2C-4BA6-8A04-2D68609B1476}"/>
                  </a:ext>
                </a:extLst>
              </p:cNvPr>
              <p:cNvGrpSpPr/>
              <p:nvPr/>
            </p:nvGrpSpPr>
            <p:grpSpPr>
              <a:xfrm>
                <a:off x="6609818" y="4582066"/>
                <a:ext cx="461681" cy="461680"/>
                <a:chOff x="1582300" y="4255378"/>
                <a:chExt cx="461681" cy="461680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4AB77AC5-F9A2-450E-BE87-C2E7E7C88A22}"/>
                    </a:ext>
                  </a:extLst>
                </p:cNvPr>
                <p:cNvSpPr/>
                <p:nvPr/>
              </p:nvSpPr>
              <p:spPr>
                <a:xfrm>
                  <a:off x="1582300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0" name="Freeform 75">
                  <a:extLst>
                    <a:ext uri="{FF2B5EF4-FFF2-40B4-BE49-F238E27FC236}">
                      <a16:creationId xmlns:a16="http://schemas.microsoft.com/office/drawing/2014/main" id="{EE630633-BAC8-49AB-8039-970F6BCB5A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4366" y="4393172"/>
                  <a:ext cx="97548" cy="181161"/>
                </a:xfrm>
                <a:custGeom>
                  <a:avLst/>
                  <a:gdLst>
                    <a:gd name="T0" fmla="*/ 132814 w 249"/>
                    <a:gd name="T1" fmla="*/ 43735 h 453"/>
                    <a:gd name="T2" fmla="*/ 132814 w 249"/>
                    <a:gd name="T3" fmla="*/ 43735 h 453"/>
                    <a:gd name="T4" fmla="*/ 94791 w 249"/>
                    <a:gd name="T5" fmla="*/ 43735 h 453"/>
                    <a:gd name="T6" fmla="*/ 85687 w 249"/>
                    <a:gd name="T7" fmla="*/ 58496 h 453"/>
                    <a:gd name="T8" fmla="*/ 85687 w 249"/>
                    <a:gd name="T9" fmla="*/ 87470 h 453"/>
                    <a:gd name="T10" fmla="*/ 132814 w 249"/>
                    <a:gd name="T11" fmla="*/ 87470 h 453"/>
                    <a:gd name="T12" fmla="*/ 132814 w 249"/>
                    <a:gd name="T13" fmla="*/ 126285 h 453"/>
                    <a:gd name="T14" fmla="*/ 85687 w 249"/>
                    <a:gd name="T15" fmla="*/ 126285 h 453"/>
                    <a:gd name="T16" fmla="*/ 85687 w 249"/>
                    <a:gd name="T17" fmla="*/ 247103 h 453"/>
                    <a:gd name="T18" fmla="*/ 42308 w 249"/>
                    <a:gd name="T19" fmla="*/ 247103 h 453"/>
                    <a:gd name="T20" fmla="*/ 42308 w 249"/>
                    <a:gd name="T21" fmla="*/ 126285 h 453"/>
                    <a:gd name="T22" fmla="*/ 0 w 249"/>
                    <a:gd name="T23" fmla="*/ 126285 h 453"/>
                    <a:gd name="T24" fmla="*/ 0 w 249"/>
                    <a:gd name="T25" fmla="*/ 87470 h 453"/>
                    <a:gd name="T26" fmla="*/ 42308 w 249"/>
                    <a:gd name="T27" fmla="*/ 87470 h 453"/>
                    <a:gd name="T28" fmla="*/ 42308 w 249"/>
                    <a:gd name="T29" fmla="*/ 63416 h 453"/>
                    <a:gd name="T30" fmla="*/ 94791 w 249"/>
                    <a:gd name="T31" fmla="*/ 0 h 453"/>
                    <a:gd name="T32" fmla="*/ 132814 w 249"/>
                    <a:gd name="T33" fmla="*/ 0 h 453"/>
                    <a:gd name="T34" fmla="*/ 132814 w 249"/>
                    <a:gd name="T35" fmla="*/ 43735 h 45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9" h="453">
                      <a:moveTo>
                        <a:pt x="248" y="80"/>
                      </a:moveTo>
                      <a:lnTo>
                        <a:pt x="248" y="80"/>
                      </a:lnTo>
                      <a:cubicBezTo>
                        <a:pt x="177" y="80"/>
                        <a:pt x="177" y="80"/>
                        <a:pt x="177" y="80"/>
                      </a:cubicBezTo>
                      <a:cubicBezTo>
                        <a:pt x="169" y="80"/>
                        <a:pt x="160" y="89"/>
                        <a:pt x="160" y="107"/>
                      </a:cubicBezTo>
                      <a:cubicBezTo>
                        <a:pt x="160" y="160"/>
                        <a:pt x="160" y="160"/>
                        <a:pt x="160" y="160"/>
                      </a:cubicBezTo>
                      <a:cubicBezTo>
                        <a:pt x="248" y="160"/>
                        <a:pt x="248" y="160"/>
                        <a:pt x="248" y="160"/>
                      </a:cubicBezTo>
                      <a:cubicBezTo>
                        <a:pt x="248" y="231"/>
                        <a:pt x="248" y="231"/>
                        <a:pt x="248" y="231"/>
                      </a:cubicBezTo>
                      <a:cubicBezTo>
                        <a:pt x="160" y="231"/>
                        <a:pt x="160" y="231"/>
                        <a:pt x="160" y="231"/>
                      </a:cubicBezTo>
                      <a:cubicBezTo>
                        <a:pt x="160" y="452"/>
                        <a:pt x="160" y="452"/>
                        <a:pt x="160" y="452"/>
                      </a:cubicBezTo>
                      <a:cubicBezTo>
                        <a:pt x="79" y="452"/>
                        <a:pt x="79" y="452"/>
                        <a:pt x="79" y="452"/>
                      </a:cubicBezTo>
                      <a:cubicBezTo>
                        <a:pt x="79" y="231"/>
                        <a:pt x="79" y="231"/>
                        <a:pt x="79" y="231"/>
                      </a:cubicBezTo>
                      <a:cubicBezTo>
                        <a:pt x="0" y="231"/>
                        <a:pt x="0" y="231"/>
                        <a:pt x="0" y="231"/>
                      </a:cubicBezTo>
                      <a:cubicBezTo>
                        <a:pt x="0" y="160"/>
                        <a:pt x="0" y="160"/>
                        <a:pt x="0" y="160"/>
                      </a:cubicBezTo>
                      <a:cubicBezTo>
                        <a:pt x="79" y="160"/>
                        <a:pt x="79" y="160"/>
                        <a:pt x="79" y="160"/>
                      </a:cubicBezTo>
                      <a:cubicBezTo>
                        <a:pt x="79" y="116"/>
                        <a:pt x="79" y="116"/>
                        <a:pt x="79" y="116"/>
                      </a:cubicBezTo>
                      <a:cubicBezTo>
                        <a:pt x="79" y="54"/>
                        <a:pt x="115" y="0"/>
                        <a:pt x="177" y="0"/>
                      </a:cubicBezTo>
                      <a:cubicBezTo>
                        <a:pt x="248" y="0"/>
                        <a:pt x="248" y="0"/>
                        <a:pt x="248" y="0"/>
                      </a:cubicBezTo>
                      <a:lnTo>
                        <a:pt x="248" y="8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B1F9993-DCCE-43DF-B39B-B9BEA434FD24}"/>
                  </a:ext>
                </a:extLst>
              </p:cNvPr>
              <p:cNvGrpSpPr/>
              <p:nvPr/>
            </p:nvGrpSpPr>
            <p:grpSpPr>
              <a:xfrm>
                <a:off x="5885912" y="4582066"/>
                <a:ext cx="461681" cy="461680"/>
                <a:chOff x="1025678" y="4255378"/>
                <a:chExt cx="461681" cy="46168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1B62BDF-A939-4A51-A4D7-8C389B3946A9}"/>
                    </a:ext>
                  </a:extLst>
                </p:cNvPr>
                <p:cNvSpPr/>
                <p:nvPr/>
              </p:nvSpPr>
              <p:spPr>
                <a:xfrm>
                  <a:off x="1025678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5461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8" name="Freeform 85">
                  <a:extLst>
                    <a:ext uri="{FF2B5EF4-FFF2-40B4-BE49-F238E27FC236}">
                      <a16:creationId xmlns:a16="http://schemas.microsoft.com/office/drawing/2014/main" id="{AC6D89EF-840B-49C5-B527-83564DCB1B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4774" y="4407147"/>
                  <a:ext cx="183487" cy="147484"/>
                </a:xfrm>
                <a:custGeom>
                  <a:avLst/>
                  <a:gdLst>
                    <a:gd name="T0" fmla="*/ 250282 w 462"/>
                    <a:gd name="T1" fmla="*/ 24258 h 374"/>
                    <a:gd name="T2" fmla="*/ 250282 w 462"/>
                    <a:gd name="T3" fmla="*/ 24258 h 374"/>
                    <a:gd name="T4" fmla="*/ 221508 w 462"/>
                    <a:gd name="T5" fmla="*/ 33962 h 374"/>
                    <a:gd name="T6" fmla="*/ 240510 w 462"/>
                    <a:gd name="T7" fmla="*/ 5391 h 374"/>
                    <a:gd name="T8" fmla="*/ 211192 w 462"/>
                    <a:gd name="T9" fmla="*/ 19407 h 374"/>
                    <a:gd name="T10" fmla="*/ 173189 w 462"/>
                    <a:gd name="T11" fmla="*/ 0 h 374"/>
                    <a:gd name="T12" fmla="*/ 119983 w 462"/>
                    <a:gd name="T13" fmla="*/ 52829 h 374"/>
                    <a:gd name="T14" fmla="*/ 124870 w 462"/>
                    <a:gd name="T15" fmla="*/ 62532 h 374"/>
                    <a:gd name="T16" fmla="*/ 19002 w 462"/>
                    <a:gd name="T17" fmla="*/ 10242 h 374"/>
                    <a:gd name="T18" fmla="*/ 9229 w 462"/>
                    <a:gd name="T19" fmla="*/ 38813 h 374"/>
                    <a:gd name="T20" fmla="*/ 33118 w 462"/>
                    <a:gd name="T21" fmla="*/ 81400 h 374"/>
                    <a:gd name="T22" fmla="*/ 9229 w 462"/>
                    <a:gd name="T23" fmla="*/ 72236 h 374"/>
                    <a:gd name="T24" fmla="*/ 9229 w 462"/>
                    <a:gd name="T25" fmla="*/ 72236 h 374"/>
                    <a:gd name="T26" fmla="*/ 53205 w 462"/>
                    <a:gd name="T27" fmla="*/ 124526 h 374"/>
                    <a:gd name="T28" fmla="*/ 38004 w 462"/>
                    <a:gd name="T29" fmla="*/ 124526 h 374"/>
                    <a:gd name="T30" fmla="*/ 28774 w 462"/>
                    <a:gd name="T31" fmla="*/ 124526 h 374"/>
                    <a:gd name="T32" fmla="*/ 77093 w 462"/>
                    <a:gd name="T33" fmla="*/ 158487 h 374"/>
                    <a:gd name="T34" fmla="*/ 14116 w 462"/>
                    <a:gd name="T35" fmla="*/ 182206 h 374"/>
                    <a:gd name="T36" fmla="*/ 0 w 462"/>
                    <a:gd name="T37" fmla="*/ 182206 h 374"/>
                    <a:gd name="T38" fmla="*/ 77093 w 462"/>
                    <a:gd name="T39" fmla="*/ 201074 h 374"/>
                    <a:gd name="T40" fmla="*/ 221508 w 462"/>
                    <a:gd name="T41" fmla="*/ 57681 h 374"/>
                    <a:gd name="T42" fmla="*/ 221508 w 462"/>
                    <a:gd name="T43" fmla="*/ 52829 h 374"/>
                    <a:gd name="T44" fmla="*/ 250282 w 462"/>
                    <a:gd name="T45" fmla="*/ 24258 h 37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62" h="374">
                      <a:moveTo>
                        <a:pt x="461" y="45"/>
                      </a:moveTo>
                      <a:lnTo>
                        <a:pt x="461" y="45"/>
                      </a:lnTo>
                      <a:cubicBezTo>
                        <a:pt x="443" y="54"/>
                        <a:pt x="425" y="63"/>
                        <a:pt x="408" y="63"/>
                      </a:cubicBezTo>
                      <a:cubicBezTo>
                        <a:pt x="425" y="54"/>
                        <a:pt x="443" y="36"/>
                        <a:pt x="443" y="10"/>
                      </a:cubicBezTo>
                      <a:cubicBezTo>
                        <a:pt x="425" y="19"/>
                        <a:pt x="408" y="27"/>
                        <a:pt x="389" y="36"/>
                      </a:cubicBezTo>
                      <a:cubicBezTo>
                        <a:pt x="372" y="19"/>
                        <a:pt x="345" y="0"/>
                        <a:pt x="319" y="0"/>
                      </a:cubicBezTo>
                      <a:cubicBezTo>
                        <a:pt x="265" y="0"/>
                        <a:pt x="221" y="45"/>
                        <a:pt x="221" y="98"/>
                      </a:cubicBezTo>
                      <a:cubicBezTo>
                        <a:pt x="221" y="107"/>
                        <a:pt x="221" y="116"/>
                        <a:pt x="230" y="116"/>
                      </a:cubicBezTo>
                      <a:cubicBezTo>
                        <a:pt x="151" y="116"/>
                        <a:pt x="79" y="81"/>
                        <a:pt x="35" y="19"/>
                      </a:cubicBezTo>
                      <a:cubicBezTo>
                        <a:pt x="26" y="36"/>
                        <a:pt x="17" y="54"/>
                        <a:pt x="17" y="72"/>
                      </a:cubicBezTo>
                      <a:cubicBezTo>
                        <a:pt x="17" y="98"/>
                        <a:pt x="35" y="134"/>
                        <a:pt x="61" y="151"/>
                      </a:cubicBezTo>
                      <a:cubicBezTo>
                        <a:pt x="44" y="143"/>
                        <a:pt x="35" y="143"/>
                        <a:pt x="17" y="134"/>
                      </a:cubicBezTo>
                      <a:cubicBezTo>
                        <a:pt x="17" y="178"/>
                        <a:pt x="53" y="222"/>
                        <a:pt x="98" y="231"/>
                      </a:cubicBezTo>
                      <a:cubicBezTo>
                        <a:pt x="89" y="231"/>
                        <a:pt x="79" y="231"/>
                        <a:pt x="70" y="231"/>
                      </a:cubicBezTo>
                      <a:cubicBezTo>
                        <a:pt x="61" y="231"/>
                        <a:pt x="61" y="231"/>
                        <a:pt x="53" y="231"/>
                      </a:cubicBezTo>
                      <a:cubicBezTo>
                        <a:pt x="61" y="266"/>
                        <a:pt x="98" y="294"/>
                        <a:pt x="142" y="294"/>
                      </a:cubicBezTo>
                      <a:cubicBezTo>
                        <a:pt x="106" y="319"/>
                        <a:pt x="70" y="338"/>
                        <a:pt x="26" y="338"/>
                      </a:cubicBezTo>
                      <a:cubicBezTo>
                        <a:pt x="17" y="338"/>
                        <a:pt x="8" y="338"/>
                        <a:pt x="0" y="338"/>
                      </a:cubicBezTo>
                      <a:cubicBezTo>
                        <a:pt x="44" y="364"/>
                        <a:pt x="89" y="373"/>
                        <a:pt x="142" y="373"/>
                      </a:cubicBezTo>
                      <a:cubicBezTo>
                        <a:pt x="319" y="373"/>
                        <a:pt x="408" y="231"/>
                        <a:pt x="408" y="107"/>
                      </a:cubicBezTo>
                      <a:lnTo>
                        <a:pt x="408" y="98"/>
                      </a:lnTo>
                      <a:cubicBezTo>
                        <a:pt x="434" y="81"/>
                        <a:pt x="443" y="72"/>
                        <a:pt x="461" y="4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4E0B03D-F34E-4749-93E3-99F6D06FC6AF}"/>
                </a:ext>
              </a:extLst>
            </p:cNvPr>
            <p:cNvCxnSpPr>
              <a:cxnSpLocks/>
            </p:cNvCxnSpPr>
            <p:nvPr/>
          </p:nvCxnSpPr>
          <p:spPr>
            <a:xfrm>
              <a:off x="9052295" y="6194511"/>
              <a:ext cx="2829022" cy="0"/>
            </a:xfrm>
            <a:prstGeom prst="line">
              <a:avLst/>
            </a:prstGeom>
            <a:ln w="12700">
              <a:solidFill>
                <a:srgbClr val="2E54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444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8E3E31-7921-462F-BAB3-F899DA66B3F8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EECCAB-117B-4D91-9299-9064F6660C09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F17E711B-E0A2-484C-B2DD-52A41B04F12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CF097F41-2350-449A-A6EF-D9F67DBAD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3F2E426-78D7-4B24-88B6-563D5A535F1E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68374183-E72F-4CC3-B4F1-FA4F4259468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119E3455-CD5A-4260-A9E2-B09EEE4EA41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359854CF-5B8F-4482-9664-67F6E0D9C4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83F5B0D8-022B-4E05-83D5-EA8FA1C951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5B429A12-72BB-494F-B74D-39D144776A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031E71BA-5C12-425F-8F76-178FDE111B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A99A5146-BCA0-4975-A689-13712E52413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DB91262F-0B8D-4E95-92B1-CF0D7EF0CDA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446DD01B-8930-473A-B992-D5EC69F8EE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70FD9BE3-7AA4-4B9A-897F-EB8ACB8C40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AE3206D5-9DA7-4EDB-A7FE-9A155FB8754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F1494552-36A6-42C2-8A85-3BCC8772289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F70E931B-D878-4443-B1C5-CD18DD23965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F54A39F7-1F4C-4719-921F-C0943C8971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EABE4ED5-08AA-4251-90F8-5C546DF7C11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1406DB55-28BC-4EB1-8629-729C343010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CB339253-991D-4539-90AF-B5D37C251D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24A22F12-EF98-4410-9B3A-A9BDAEAC44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CF555458-2DC1-4B2C-BE38-6D30DE5151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BB49B9B-7C3B-46C6-93C8-7384D82654E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CB97A1E2-AE61-4D42-8CCF-CCC4CF43514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51E4D128-B0E0-4F13-BC78-DE87BD2DD2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72F343BB-CF74-4509-B2EC-62C27BD32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573B10C5-4EBA-4075-8AC8-B441F431D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49E5793F-3075-43AE-B0A8-CABD440975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49A85F64-BB97-4289-87E9-299D9645322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6AFA2870-9471-480F-95BD-EC2AD6ECF1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59A1AD4-E4C0-479B-AFC5-5AD66C8FB6F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85C9DA0B-E85F-4411-8ED1-4FED9481555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EC43BF99-AD1B-44EE-9543-9B23FD9C92F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35039C92-2241-4F34-ADE5-383DDEB40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55954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264F873-E617-4194-A059-D1E99FE8B6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315" y="1688121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AC4A4241-0DE9-4F52-B9FD-06AA8BA8ED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25913" y="1688121"/>
            <a:ext cx="3395370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0C14EDC-C347-4F2F-9376-EF396EDDF5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717" y="1688122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492FEB1B-4D77-497A-8ED7-98AD44126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07542" y="4164034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549AC73-480C-4D59-AFFE-0A954B1D64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9944" y="4164033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88AE396-99A9-4C0C-ACD8-CE6051F868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52346" y="4164032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102CBD-76BB-4FAA-A7A5-268C30525167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94F62E-D5C8-4B95-BB24-05CD3A1F364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54BCBB-582A-4044-884B-A9CB4A02F162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4" name="AutoShape 2">
              <a:extLst>
                <a:ext uri="{FF2B5EF4-FFF2-40B4-BE49-F238E27FC236}">
                  <a16:creationId xmlns:a16="http://schemas.microsoft.com/office/drawing/2014/main" id="{73BEF04E-EF4E-4318-92E0-6D83D82C6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1D7C15-5CE3-4FFD-9F8C-FBB99590D90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6" name="Group 29">
                <a:extLst>
                  <a:ext uri="{FF2B5EF4-FFF2-40B4-BE49-F238E27FC236}">
                    <a16:creationId xmlns:a16="http://schemas.microsoft.com/office/drawing/2014/main" id="{283A8720-1B47-4ED4-B9EC-51F7A479A53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8" name="Freeform 31">
                  <a:extLst>
                    <a:ext uri="{FF2B5EF4-FFF2-40B4-BE49-F238E27FC236}">
                      <a16:creationId xmlns:a16="http://schemas.microsoft.com/office/drawing/2014/main" id="{66666B36-98A6-4A1D-9974-5E668B14C12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9" name="Picture 30">
                  <a:extLst>
                    <a:ext uri="{FF2B5EF4-FFF2-40B4-BE49-F238E27FC236}">
                      <a16:creationId xmlns:a16="http://schemas.microsoft.com/office/drawing/2014/main" id="{5A7CAB0A-CB57-4F58-818B-ADD1825CCD9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">
                <a:extLst>
                  <a:ext uri="{FF2B5EF4-FFF2-40B4-BE49-F238E27FC236}">
                    <a16:creationId xmlns:a16="http://schemas.microsoft.com/office/drawing/2014/main" id="{A8BE5CD3-B258-4CBF-95F1-0E7E1119FF1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40" name="Picture 9">
                  <a:extLst>
                    <a:ext uri="{FF2B5EF4-FFF2-40B4-BE49-F238E27FC236}">
                      <a16:creationId xmlns:a16="http://schemas.microsoft.com/office/drawing/2014/main" id="{E7DE2B01-B005-4249-A364-0E5C6F4D47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8">
                  <a:extLst>
                    <a:ext uri="{FF2B5EF4-FFF2-40B4-BE49-F238E27FC236}">
                      <a16:creationId xmlns:a16="http://schemas.microsoft.com/office/drawing/2014/main" id="{8726DA30-5356-4113-9688-06345E4AE4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7">
                  <a:extLst>
                    <a:ext uri="{FF2B5EF4-FFF2-40B4-BE49-F238E27FC236}">
                      <a16:creationId xmlns:a16="http://schemas.microsoft.com/office/drawing/2014/main" id="{4F9D25F7-3E70-48C3-91DF-B7CE752AD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AutoShape 6">
                  <a:extLst>
                    <a:ext uri="{FF2B5EF4-FFF2-40B4-BE49-F238E27FC236}">
                      <a16:creationId xmlns:a16="http://schemas.microsoft.com/office/drawing/2014/main" id="{B046E548-196F-42B2-8A2F-D5BC3A1DC19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4" name="Picture 5">
                  <a:extLst>
                    <a:ext uri="{FF2B5EF4-FFF2-40B4-BE49-F238E27FC236}">
                      <a16:creationId xmlns:a16="http://schemas.microsoft.com/office/drawing/2014/main" id="{E264D5E9-B24F-4B53-913A-BBD3B7C5BA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4">
                  <a:extLst>
                    <a:ext uri="{FF2B5EF4-FFF2-40B4-BE49-F238E27FC236}">
                      <a16:creationId xmlns:a16="http://schemas.microsoft.com/office/drawing/2014/main" id="{5E15166B-C67C-43BC-B251-2DF438F56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6" name="Picture 3">
                  <a:extLst>
                    <a:ext uri="{FF2B5EF4-FFF2-40B4-BE49-F238E27FC236}">
                      <a16:creationId xmlns:a16="http://schemas.microsoft.com/office/drawing/2014/main" id="{F98026C1-C216-4F63-A19C-3B617E8FAC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C65BFD30-84AF-4CC7-B014-CC6711764CF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1" name="Group 17">
                <a:extLst>
                  <a:ext uri="{FF2B5EF4-FFF2-40B4-BE49-F238E27FC236}">
                    <a16:creationId xmlns:a16="http://schemas.microsoft.com/office/drawing/2014/main" id="{03B68325-845A-4C3E-A7DD-80600C817DE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0EE28974-1B0A-4433-B877-0AC1B8D384A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7">
                  <a:extLst>
                    <a:ext uri="{FF2B5EF4-FFF2-40B4-BE49-F238E27FC236}">
                      <a16:creationId xmlns:a16="http://schemas.microsoft.com/office/drawing/2014/main" id="{77D94751-6862-4A7E-A977-288242251AB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6">
                  <a:extLst>
                    <a:ext uri="{FF2B5EF4-FFF2-40B4-BE49-F238E27FC236}">
                      <a16:creationId xmlns:a16="http://schemas.microsoft.com/office/drawing/2014/main" id="{10A1CA8D-573E-41C7-B999-2FB842B0A1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882605E9-B830-40AC-AF99-FE82E03482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24">
                  <a:extLst>
                    <a:ext uri="{FF2B5EF4-FFF2-40B4-BE49-F238E27FC236}">
                      <a16:creationId xmlns:a16="http://schemas.microsoft.com/office/drawing/2014/main" id="{620F6893-163D-4321-96A3-6F3F9D3744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4" name="Freeform 23">
                  <a:extLst>
                    <a:ext uri="{FF2B5EF4-FFF2-40B4-BE49-F238E27FC236}">
                      <a16:creationId xmlns:a16="http://schemas.microsoft.com/office/drawing/2014/main" id="{2BFEC2F2-D5BB-4052-8D63-FA08AFBF64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5" name="Picture 22">
                  <a:extLst>
                    <a:ext uri="{FF2B5EF4-FFF2-40B4-BE49-F238E27FC236}">
                      <a16:creationId xmlns:a16="http://schemas.microsoft.com/office/drawing/2014/main" id="{E2D7DBC7-9A35-44FD-B137-CD000B22FB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21">
                  <a:extLst>
                    <a:ext uri="{FF2B5EF4-FFF2-40B4-BE49-F238E27FC236}">
                      <a16:creationId xmlns:a16="http://schemas.microsoft.com/office/drawing/2014/main" id="{844AD543-D8B5-45CE-BEA3-11B065035E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20">
                  <a:extLst>
                    <a:ext uri="{FF2B5EF4-FFF2-40B4-BE49-F238E27FC236}">
                      <a16:creationId xmlns:a16="http://schemas.microsoft.com/office/drawing/2014/main" id="{D48E956F-63E9-40C3-B965-527D916BAB4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19">
                  <a:extLst>
                    <a:ext uri="{FF2B5EF4-FFF2-40B4-BE49-F238E27FC236}">
                      <a16:creationId xmlns:a16="http://schemas.microsoft.com/office/drawing/2014/main" id="{332CD10B-4AF3-4ED1-8F3D-B57B3A5EA22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18">
                  <a:extLst>
                    <a:ext uri="{FF2B5EF4-FFF2-40B4-BE49-F238E27FC236}">
                      <a16:creationId xmlns:a16="http://schemas.microsoft.com/office/drawing/2014/main" id="{DBC795B8-823D-4C39-BEBB-60FEE6D31D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2" name="Group 10">
                <a:extLst>
                  <a:ext uri="{FF2B5EF4-FFF2-40B4-BE49-F238E27FC236}">
                    <a16:creationId xmlns:a16="http://schemas.microsoft.com/office/drawing/2014/main" id="{8E6ABE34-BECA-4914-9EF3-C33EE19CDE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3" name="AutoShape 16">
                  <a:extLst>
                    <a:ext uri="{FF2B5EF4-FFF2-40B4-BE49-F238E27FC236}">
                      <a16:creationId xmlns:a16="http://schemas.microsoft.com/office/drawing/2014/main" id="{60437F9B-BBCE-4E87-B637-39680255035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5">
                  <a:extLst>
                    <a:ext uri="{FF2B5EF4-FFF2-40B4-BE49-F238E27FC236}">
                      <a16:creationId xmlns:a16="http://schemas.microsoft.com/office/drawing/2014/main" id="{603FFEF6-B0B4-40C1-A6F4-0283AF0F06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DCFC93B-5151-4737-B2B4-5B62EE0C96D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6" name="Picture 13">
                  <a:extLst>
                    <a:ext uri="{FF2B5EF4-FFF2-40B4-BE49-F238E27FC236}">
                      <a16:creationId xmlns:a16="http://schemas.microsoft.com/office/drawing/2014/main" id="{D3FF8919-BFD9-44F7-936C-70B231160B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2">
                  <a:extLst>
                    <a:ext uri="{FF2B5EF4-FFF2-40B4-BE49-F238E27FC236}">
                      <a16:creationId xmlns:a16="http://schemas.microsoft.com/office/drawing/2014/main" id="{E93202EE-5E7F-42E0-98C2-700DCF3A2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11">
                  <a:extLst>
                    <a:ext uri="{FF2B5EF4-FFF2-40B4-BE49-F238E27FC236}">
                      <a16:creationId xmlns:a16="http://schemas.microsoft.com/office/drawing/2014/main" id="{E43EE7B0-A052-41BB-BECC-706385D0B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52289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7F9F1072-3504-4D38-B697-738B1281BE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6482" y="1116778"/>
            <a:ext cx="7669140" cy="3468869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1CE6B1-786C-4421-9004-F6F3C8490D3A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4A9D016-70A6-4D6B-BB2C-82E81FF5B57A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02425A8-E7DB-4F96-AEA6-60B78AE759B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5" name="AutoShape 2">
              <a:extLst>
                <a:ext uri="{FF2B5EF4-FFF2-40B4-BE49-F238E27FC236}">
                  <a16:creationId xmlns:a16="http://schemas.microsoft.com/office/drawing/2014/main" id="{F9553F74-0F44-4284-98B7-BE182162B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B8B7008-6C62-4F04-A520-5C78750D4B52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7" name="Group 29">
                <a:extLst>
                  <a:ext uri="{FF2B5EF4-FFF2-40B4-BE49-F238E27FC236}">
                    <a16:creationId xmlns:a16="http://schemas.microsoft.com/office/drawing/2014/main" id="{BB23248B-B48D-43E2-B1E6-B5C006630C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36" name="Freeform 31">
                  <a:extLst>
                    <a:ext uri="{FF2B5EF4-FFF2-40B4-BE49-F238E27FC236}">
                      <a16:creationId xmlns:a16="http://schemas.microsoft.com/office/drawing/2014/main" id="{39CB58BA-1BC8-4E30-BA7E-28C416F0C29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30">
                  <a:extLst>
                    <a:ext uri="{FF2B5EF4-FFF2-40B4-BE49-F238E27FC236}">
                      <a16:creationId xmlns:a16="http://schemas.microsoft.com/office/drawing/2014/main" id="{E0B9F683-1E1D-49C1-8BD6-B01A956B42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FDD1DE02-0A23-41EB-A146-C836E83B953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8" name="Picture 9">
                  <a:extLst>
                    <a:ext uri="{FF2B5EF4-FFF2-40B4-BE49-F238E27FC236}">
                      <a16:creationId xmlns:a16="http://schemas.microsoft.com/office/drawing/2014/main" id="{0A08FA64-1959-49D7-A7B1-485298F7C55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8">
                  <a:extLst>
                    <a:ext uri="{FF2B5EF4-FFF2-40B4-BE49-F238E27FC236}">
                      <a16:creationId xmlns:a16="http://schemas.microsoft.com/office/drawing/2014/main" id="{75AB83D8-C6CE-4637-BE45-DE065060C2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7">
                  <a:extLst>
                    <a:ext uri="{FF2B5EF4-FFF2-40B4-BE49-F238E27FC236}">
                      <a16:creationId xmlns:a16="http://schemas.microsoft.com/office/drawing/2014/main" id="{33592830-4FD1-49A8-B5B9-AFDDDF5C2D8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AutoShape 6">
                  <a:extLst>
                    <a:ext uri="{FF2B5EF4-FFF2-40B4-BE49-F238E27FC236}">
                      <a16:creationId xmlns:a16="http://schemas.microsoft.com/office/drawing/2014/main" id="{0FC3C3E7-CBB9-4670-AAB7-4493DFBE4D8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2" name="Picture 5">
                  <a:extLst>
                    <a:ext uri="{FF2B5EF4-FFF2-40B4-BE49-F238E27FC236}">
                      <a16:creationId xmlns:a16="http://schemas.microsoft.com/office/drawing/2014/main" id="{D9ECB5C4-50E8-4DCF-A6DB-F5943BA947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4">
                  <a:extLst>
                    <a:ext uri="{FF2B5EF4-FFF2-40B4-BE49-F238E27FC236}">
                      <a16:creationId xmlns:a16="http://schemas.microsoft.com/office/drawing/2014/main" id="{A329E279-9C10-482B-ADBD-144218B09DC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3">
                  <a:extLst>
                    <a:ext uri="{FF2B5EF4-FFF2-40B4-BE49-F238E27FC236}">
                      <a16:creationId xmlns:a16="http://schemas.microsoft.com/office/drawing/2014/main" id="{9F6CB889-8E1A-4DC8-9273-E3F164353B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">
                  <a:extLst>
                    <a:ext uri="{FF2B5EF4-FFF2-40B4-BE49-F238E27FC236}">
                      <a16:creationId xmlns:a16="http://schemas.microsoft.com/office/drawing/2014/main" id="{021B010B-3267-4BD4-852C-6D691F775F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" name="Group 17">
                <a:extLst>
                  <a:ext uri="{FF2B5EF4-FFF2-40B4-BE49-F238E27FC236}">
                    <a16:creationId xmlns:a16="http://schemas.microsoft.com/office/drawing/2014/main" id="{6D3347C9-D658-44AA-89FE-A41122436A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17" name="Picture 28">
                  <a:extLst>
                    <a:ext uri="{FF2B5EF4-FFF2-40B4-BE49-F238E27FC236}">
                      <a16:creationId xmlns:a16="http://schemas.microsoft.com/office/drawing/2014/main" id="{49A97D45-42A7-4EDF-A0DA-D9740DD6FB1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27">
                  <a:extLst>
                    <a:ext uri="{FF2B5EF4-FFF2-40B4-BE49-F238E27FC236}">
                      <a16:creationId xmlns:a16="http://schemas.microsoft.com/office/drawing/2014/main" id="{2A8EDA4F-DA22-4B9B-8CB0-1A9F09D1F44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26">
                  <a:extLst>
                    <a:ext uri="{FF2B5EF4-FFF2-40B4-BE49-F238E27FC236}">
                      <a16:creationId xmlns:a16="http://schemas.microsoft.com/office/drawing/2014/main" id="{0AB65CF6-E0EF-4E99-B922-35AE3E9BA6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4DF3B624-0BEB-46B2-B196-5727E38A5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24">
                  <a:extLst>
                    <a:ext uri="{FF2B5EF4-FFF2-40B4-BE49-F238E27FC236}">
                      <a16:creationId xmlns:a16="http://schemas.microsoft.com/office/drawing/2014/main" id="{D94777A7-5E45-48AD-A0AA-FE50A5B525C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Freeform 23">
                  <a:extLst>
                    <a:ext uri="{FF2B5EF4-FFF2-40B4-BE49-F238E27FC236}">
                      <a16:creationId xmlns:a16="http://schemas.microsoft.com/office/drawing/2014/main" id="{7A8C078F-02A2-434D-8C36-0A07C4DEB23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1A48AFE7-E054-4815-BEFF-5F5DA1D91A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1">
                  <a:extLst>
                    <a:ext uri="{FF2B5EF4-FFF2-40B4-BE49-F238E27FC236}">
                      <a16:creationId xmlns:a16="http://schemas.microsoft.com/office/drawing/2014/main" id="{59E2C6E4-FD78-444B-9875-EF284C8A375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0">
                  <a:extLst>
                    <a:ext uri="{FF2B5EF4-FFF2-40B4-BE49-F238E27FC236}">
                      <a16:creationId xmlns:a16="http://schemas.microsoft.com/office/drawing/2014/main" id="{7AB510BF-349A-49CF-ABCC-854C120A3B2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9">
                  <a:extLst>
                    <a:ext uri="{FF2B5EF4-FFF2-40B4-BE49-F238E27FC236}">
                      <a16:creationId xmlns:a16="http://schemas.microsoft.com/office/drawing/2014/main" id="{4E3CC5C7-1671-41DF-AE20-8017C10B68C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8">
                  <a:extLst>
                    <a:ext uri="{FF2B5EF4-FFF2-40B4-BE49-F238E27FC236}">
                      <a16:creationId xmlns:a16="http://schemas.microsoft.com/office/drawing/2014/main" id="{5D13E931-CEEE-47B6-A99C-F0ACCFAEE79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" name="Group 10">
                <a:extLst>
                  <a:ext uri="{FF2B5EF4-FFF2-40B4-BE49-F238E27FC236}">
                    <a16:creationId xmlns:a16="http://schemas.microsoft.com/office/drawing/2014/main" id="{34A33C18-ED29-4EA5-9324-3D236FDE170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1" name="AutoShape 16">
                  <a:extLst>
                    <a:ext uri="{FF2B5EF4-FFF2-40B4-BE49-F238E27FC236}">
                      <a16:creationId xmlns:a16="http://schemas.microsoft.com/office/drawing/2014/main" id="{6C1D8A06-280E-4765-B1EC-C004450B959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2" name="Picture 15">
                  <a:extLst>
                    <a:ext uri="{FF2B5EF4-FFF2-40B4-BE49-F238E27FC236}">
                      <a16:creationId xmlns:a16="http://schemas.microsoft.com/office/drawing/2014/main" id="{622685E4-E8A0-4DC4-A3CF-D5E151EB8B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E5EE7E2B-6641-4B6D-BA53-F4DA80B7D8F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093F2D83-CD01-4B16-8ADC-EFF5A571B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12">
                  <a:extLst>
                    <a:ext uri="{FF2B5EF4-FFF2-40B4-BE49-F238E27FC236}">
                      <a16:creationId xmlns:a16="http://schemas.microsoft.com/office/drawing/2014/main" id="{1B7CA761-64C9-44CF-92CE-6C328C5FEE5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1">
                  <a:extLst>
                    <a:ext uri="{FF2B5EF4-FFF2-40B4-BE49-F238E27FC236}">
                      <a16:creationId xmlns:a16="http://schemas.microsoft.com/office/drawing/2014/main" id="{FDBBBA3A-FD4A-4D29-9F00-2E930281A5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69454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428B2-641B-4C73-BC7C-9D0A4FD76D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3559" y="1129902"/>
            <a:ext cx="6508441" cy="5396857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634CD-EE26-41FF-9E8C-8FD828CA9077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8" name="AutoShape 2">
              <a:extLst>
                <a:ext uri="{FF2B5EF4-FFF2-40B4-BE49-F238E27FC236}">
                  <a16:creationId xmlns:a16="http://schemas.microsoft.com/office/drawing/2014/main" id="{E9EFC301-B7DE-4669-A7AC-37CE7E64D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22E272-2168-4293-A286-ED3653FEBA24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1" name="Group 29">
                <a:extLst>
                  <a:ext uri="{FF2B5EF4-FFF2-40B4-BE49-F238E27FC236}">
                    <a16:creationId xmlns:a16="http://schemas.microsoft.com/office/drawing/2014/main" id="{7B8C6233-B861-4D8B-9D74-BEAB76CC29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0" name="Freeform 31">
                  <a:extLst>
                    <a:ext uri="{FF2B5EF4-FFF2-40B4-BE49-F238E27FC236}">
                      <a16:creationId xmlns:a16="http://schemas.microsoft.com/office/drawing/2014/main" id="{42F788FA-B1D3-477F-BE99-1CA3C803455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1" name="Picture 30">
                  <a:extLst>
                    <a:ext uri="{FF2B5EF4-FFF2-40B4-BE49-F238E27FC236}">
                      <a16:creationId xmlns:a16="http://schemas.microsoft.com/office/drawing/2014/main" id="{A1859D86-6827-48DF-A811-B66F76D5570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" name="Group 1">
                <a:extLst>
                  <a:ext uri="{FF2B5EF4-FFF2-40B4-BE49-F238E27FC236}">
                    <a16:creationId xmlns:a16="http://schemas.microsoft.com/office/drawing/2014/main" id="{1EA2DCF4-58F7-4962-BBCF-4A98365EE71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2" name="Picture 9">
                  <a:extLst>
                    <a:ext uri="{FF2B5EF4-FFF2-40B4-BE49-F238E27FC236}">
                      <a16:creationId xmlns:a16="http://schemas.microsoft.com/office/drawing/2014/main" id="{7C969F57-0A42-4EE3-A600-19EE93A833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8">
                  <a:extLst>
                    <a:ext uri="{FF2B5EF4-FFF2-40B4-BE49-F238E27FC236}">
                      <a16:creationId xmlns:a16="http://schemas.microsoft.com/office/drawing/2014/main" id="{921A788F-B432-4EBE-88C4-F8DC60F76C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7">
                  <a:extLst>
                    <a:ext uri="{FF2B5EF4-FFF2-40B4-BE49-F238E27FC236}">
                      <a16:creationId xmlns:a16="http://schemas.microsoft.com/office/drawing/2014/main" id="{AC9806B9-A5A7-4725-87AC-89A5649129B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AutoShape 6">
                  <a:extLst>
                    <a:ext uri="{FF2B5EF4-FFF2-40B4-BE49-F238E27FC236}">
                      <a16:creationId xmlns:a16="http://schemas.microsoft.com/office/drawing/2014/main" id="{2CEC71A0-CECD-4DFA-89D9-E00ECCF689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AE989C65-B94B-4A18-8AFA-59BB728BED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4">
                  <a:extLst>
                    <a:ext uri="{FF2B5EF4-FFF2-40B4-BE49-F238E27FC236}">
                      <a16:creationId xmlns:a16="http://schemas.microsoft.com/office/drawing/2014/main" id="{D3B8C236-E6BA-492F-9ABB-25D292D6AA4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3">
                  <a:extLst>
                    <a:ext uri="{FF2B5EF4-FFF2-40B4-BE49-F238E27FC236}">
                      <a16:creationId xmlns:a16="http://schemas.microsoft.com/office/drawing/2014/main" id="{2C89ABDA-265D-4002-9BC7-5960957CCB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>
                  <a:extLst>
                    <a:ext uri="{FF2B5EF4-FFF2-40B4-BE49-F238E27FC236}">
                      <a16:creationId xmlns:a16="http://schemas.microsoft.com/office/drawing/2014/main" id="{C72A2EE1-3E3E-4D15-9D03-C002082E66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1BAFCDFF-7D65-41B3-B832-D05A3A739F0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1" name="Picture 28">
                  <a:extLst>
                    <a:ext uri="{FF2B5EF4-FFF2-40B4-BE49-F238E27FC236}">
                      <a16:creationId xmlns:a16="http://schemas.microsoft.com/office/drawing/2014/main" id="{7A7CE096-3F42-4AC2-B4F4-8EA9DBDF8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7">
                  <a:extLst>
                    <a:ext uri="{FF2B5EF4-FFF2-40B4-BE49-F238E27FC236}">
                      <a16:creationId xmlns:a16="http://schemas.microsoft.com/office/drawing/2014/main" id="{AA0F4680-598E-4495-A17F-6B53EABDC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6">
                  <a:extLst>
                    <a:ext uri="{FF2B5EF4-FFF2-40B4-BE49-F238E27FC236}">
                      <a16:creationId xmlns:a16="http://schemas.microsoft.com/office/drawing/2014/main" id="{D6AC7FDA-326C-4B34-B6AD-AC5D7231243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5">
                  <a:extLst>
                    <a:ext uri="{FF2B5EF4-FFF2-40B4-BE49-F238E27FC236}">
                      <a16:creationId xmlns:a16="http://schemas.microsoft.com/office/drawing/2014/main" id="{5C9DFA63-CC1B-4A42-A313-D9A6DA154E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9CAC01D2-DFD6-4CA3-96E7-971E9BBE0E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 23">
                  <a:extLst>
                    <a:ext uri="{FF2B5EF4-FFF2-40B4-BE49-F238E27FC236}">
                      <a16:creationId xmlns:a16="http://schemas.microsoft.com/office/drawing/2014/main" id="{0E7EF964-05E7-4523-B466-9410E3EA91C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7" name="Picture 22">
                  <a:extLst>
                    <a:ext uri="{FF2B5EF4-FFF2-40B4-BE49-F238E27FC236}">
                      <a16:creationId xmlns:a16="http://schemas.microsoft.com/office/drawing/2014/main" id="{C9B9E11D-A317-43BE-A980-BA130B0F379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1">
                  <a:extLst>
                    <a:ext uri="{FF2B5EF4-FFF2-40B4-BE49-F238E27FC236}">
                      <a16:creationId xmlns:a16="http://schemas.microsoft.com/office/drawing/2014/main" id="{9AF79DF7-3DDD-49C7-AF2A-F4480A38496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0">
                  <a:extLst>
                    <a:ext uri="{FF2B5EF4-FFF2-40B4-BE49-F238E27FC236}">
                      <a16:creationId xmlns:a16="http://schemas.microsoft.com/office/drawing/2014/main" id="{3363910F-DE90-4ECF-A589-9889992938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9">
                  <a:extLst>
                    <a:ext uri="{FF2B5EF4-FFF2-40B4-BE49-F238E27FC236}">
                      <a16:creationId xmlns:a16="http://schemas.microsoft.com/office/drawing/2014/main" id="{4BFA3F61-5309-402F-9D08-0ECA5C6477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8">
                  <a:extLst>
                    <a:ext uri="{FF2B5EF4-FFF2-40B4-BE49-F238E27FC236}">
                      <a16:creationId xmlns:a16="http://schemas.microsoft.com/office/drawing/2014/main" id="{B2C27B65-5F90-48D3-B372-9AB52B5F736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602777F5-7768-4E0B-9CEE-CF55CCD206E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5" name="AutoShape 16">
                  <a:extLst>
                    <a:ext uri="{FF2B5EF4-FFF2-40B4-BE49-F238E27FC236}">
                      <a16:creationId xmlns:a16="http://schemas.microsoft.com/office/drawing/2014/main" id="{29539FDD-415A-4A22-8D91-0DDEA33DB3C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81788E6-DE5B-4AC6-B9E1-2F9D15C4CF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3A89AD5-35F1-416A-920F-8A8661676D0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3">
                  <a:extLst>
                    <a:ext uri="{FF2B5EF4-FFF2-40B4-BE49-F238E27FC236}">
                      <a16:creationId xmlns:a16="http://schemas.microsoft.com/office/drawing/2014/main" id="{5B133286-411A-4729-AF50-112119357EB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CD63864B-6C14-4901-8408-DB49E0BE25F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1">
                  <a:extLst>
                    <a:ext uri="{FF2B5EF4-FFF2-40B4-BE49-F238E27FC236}">
                      <a16:creationId xmlns:a16="http://schemas.microsoft.com/office/drawing/2014/main" id="{DC8F3F82-6DE0-4A83-A6A8-DF1D0D2D6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63278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5F14D94-9E91-4039-8717-05BEF7F019A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60363" y="2110157"/>
            <a:ext cx="11071274" cy="29542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6D875-33E9-4B02-B907-4DC905DBB99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3F364AF0-B7E2-4500-9566-75AB7C61A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20E4ED-5172-4820-9373-D5E586566575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4" name="Group 29">
                <a:extLst>
                  <a:ext uri="{FF2B5EF4-FFF2-40B4-BE49-F238E27FC236}">
                    <a16:creationId xmlns:a16="http://schemas.microsoft.com/office/drawing/2014/main" id="{B7BECD25-56D0-45EA-B89B-82824102EDF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5" name="Freeform 31">
                  <a:extLst>
                    <a:ext uri="{FF2B5EF4-FFF2-40B4-BE49-F238E27FC236}">
                      <a16:creationId xmlns:a16="http://schemas.microsoft.com/office/drawing/2014/main" id="{6557DC48-E601-41BC-981B-69AE97AD33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8" name="Picture 30">
                  <a:extLst>
                    <a:ext uri="{FF2B5EF4-FFF2-40B4-BE49-F238E27FC236}">
                      <a16:creationId xmlns:a16="http://schemas.microsoft.com/office/drawing/2014/main" id="{59437464-B872-4831-8A7A-41B83717BB3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B0D21A31-7F4F-499C-83EE-BBAE8D697EE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057" name="Picture 9">
                  <a:extLst>
                    <a:ext uri="{FF2B5EF4-FFF2-40B4-BE49-F238E27FC236}">
                      <a16:creationId xmlns:a16="http://schemas.microsoft.com/office/drawing/2014/main" id="{C6E89D85-5FAA-4D3C-BB64-58B37EB75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6" name="Picture 8">
                  <a:extLst>
                    <a:ext uri="{FF2B5EF4-FFF2-40B4-BE49-F238E27FC236}">
                      <a16:creationId xmlns:a16="http://schemas.microsoft.com/office/drawing/2014/main" id="{778F0FB4-4815-4C83-BD85-84C9A51EF4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5" name="Picture 7">
                  <a:extLst>
                    <a:ext uri="{FF2B5EF4-FFF2-40B4-BE49-F238E27FC236}">
                      <a16:creationId xmlns:a16="http://schemas.microsoft.com/office/drawing/2014/main" id="{2F26272E-102F-4B8A-8965-CDF09A9F0C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AutoShape 6">
                  <a:extLst>
                    <a:ext uri="{FF2B5EF4-FFF2-40B4-BE49-F238E27FC236}">
                      <a16:creationId xmlns:a16="http://schemas.microsoft.com/office/drawing/2014/main" id="{77E4B3A3-39F1-4692-9ECE-5BDA679F21E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53" name="Picture 5">
                  <a:extLst>
                    <a:ext uri="{FF2B5EF4-FFF2-40B4-BE49-F238E27FC236}">
                      <a16:creationId xmlns:a16="http://schemas.microsoft.com/office/drawing/2014/main" id="{DBEBB03D-BAB5-43C2-8DDC-85267556FC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2" name="Picture 4">
                  <a:extLst>
                    <a:ext uri="{FF2B5EF4-FFF2-40B4-BE49-F238E27FC236}">
                      <a16:creationId xmlns:a16="http://schemas.microsoft.com/office/drawing/2014/main" id="{0C17AFF9-803F-4660-A975-2DD2F59F13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1" name="Picture 3">
                  <a:extLst>
                    <a:ext uri="{FF2B5EF4-FFF2-40B4-BE49-F238E27FC236}">
                      <a16:creationId xmlns:a16="http://schemas.microsoft.com/office/drawing/2014/main" id="{5F15900A-D74F-447B-B63A-10A393001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0" name="Picture 2">
                  <a:extLst>
                    <a:ext uri="{FF2B5EF4-FFF2-40B4-BE49-F238E27FC236}">
                      <a16:creationId xmlns:a16="http://schemas.microsoft.com/office/drawing/2014/main" id="{2D3D9709-239E-4748-9415-FC513538FF8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" name="Group 17">
                <a:extLst>
                  <a:ext uri="{FF2B5EF4-FFF2-40B4-BE49-F238E27FC236}">
                    <a16:creationId xmlns:a16="http://schemas.microsoft.com/office/drawing/2014/main" id="{B473683E-684F-4BDE-BFB2-8A34E2428E8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076" name="Picture 28">
                  <a:extLst>
                    <a:ext uri="{FF2B5EF4-FFF2-40B4-BE49-F238E27FC236}">
                      <a16:creationId xmlns:a16="http://schemas.microsoft.com/office/drawing/2014/main" id="{04D1D478-DAEC-4118-B647-393CA3268D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5" name="Picture 27">
                  <a:extLst>
                    <a:ext uri="{FF2B5EF4-FFF2-40B4-BE49-F238E27FC236}">
                      <a16:creationId xmlns:a16="http://schemas.microsoft.com/office/drawing/2014/main" id="{78AC251F-D679-45BC-86DF-326A647E7C7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4" name="Picture 26">
                  <a:extLst>
                    <a:ext uri="{FF2B5EF4-FFF2-40B4-BE49-F238E27FC236}">
                      <a16:creationId xmlns:a16="http://schemas.microsoft.com/office/drawing/2014/main" id="{55FCB41A-DB10-4079-ACED-708ACFB680E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3" name="Picture 25">
                  <a:extLst>
                    <a:ext uri="{FF2B5EF4-FFF2-40B4-BE49-F238E27FC236}">
                      <a16:creationId xmlns:a16="http://schemas.microsoft.com/office/drawing/2014/main" id="{0E978DEA-379D-438D-9FAF-6A07889958D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2" name="Picture 24">
                  <a:extLst>
                    <a:ext uri="{FF2B5EF4-FFF2-40B4-BE49-F238E27FC236}">
                      <a16:creationId xmlns:a16="http://schemas.microsoft.com/office/drawing/2014/main" id="{D75B7473-04C9-4B17-88B7-54C22259A9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Freeform 23">
                  <a:extLst>
                    <a:ext uri="{FF2B5EF4-FFF2-40B4-BE49-F238E27FC236}">
                      <a16:creationId xmlns:a16="http://schemas.microsoft.com/office/drawing/2014/main" id="{E9D1B15A-D368-46C6-804C-33525C50866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0" name="Picture 22">
                  <a:extLst>
                    <a:ext uri="{FF2B5EF4-FFF2-40B4-BE49-F238E27FC236}">
                      <a16:creationId xmlns:a16="http://schemas.microsoft.com/office/drawing/2014/main" id="{26A0A89A-8FD9-4F22-AAE9-AB146F7F89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9" name="Picture 21">
                  <a:extLst>
                    <a:ext uri="{FF2B5EF4-FFF2-40B4-BE49-F238E27FC236}">
                      <a16:creationId xmlns:a16="http://schemas.microsoft.com/office/drawing/2014/main" id="{F2CE464D-1026-4CCB-8213-A259C8AAD82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8" name="Picture 20">
                  <a:extLst>
                    <a:ext uri="{FF2B5EF4-FFF2-40B4-BE49-F238E27FC236}">
                      <a16:creationId xmlns:a16="http://schemas.microsoft.com/office/drawing/2014/main" id="{7EC3412F-7B8A-4AD0-85A6-122A73505D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7" name="Picture 19">
                  <a:extLst>
                    <a:ext uri="{FF2B5EF4-FFF2-40B4-BE49-F238E27FC236}">
                      <a16:creationId xmlns:a16="http://schemas.microsoft.com/office/drawing/2014/main" id="{891FDAB9-5B5E-4A31-9038-7DB7C5F630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6" name="Picture 18">
                  <a:extLst>
                    <a:ext uri="{FF2B5EF4-FFF2-40B4-BE49-F238E27FC236}">
                      <a16:creationId xmlns:a16="http://schemas.microsoft.com/office/drawing/2014/main" id="{083EDB7D-B07F-484C-BBD8-065E280E44B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18A9CE66-5724-4958-82C4-D6928B350A5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4" name="AutoShape 16">
                  <a:extLst>
                    <a:ext uri="{FF2B5EF4-FFF2-40B4-BE49-F238E27FC236}">
                      <a16:creationId xmlns:a16="http://schemas.microsoft.com/office/drawing/2014/main" id="{4D343F86-7E3C-44CA-AE09-45B6793137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3" name="Picture 15">
                  <a:extLst>
                    <a:ext uri="{FF2B5EF4-FFF2-40B4-BE49-F238E27FC236}">
                      <a16:creationId xmlns:a16="http://schemas.microsoft.com/office/drawing/2014/main" id="{E4DC2C48-6D70-4DEF-B5E6-2752B6B6EF8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C4E42F4-2EE6-4732-8BF7-14BE9351716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1" name="Picture 13">
                  <a:extLst>
                    <a:ext uri="{FF2B5EF4-FFF2-40B4-BE49-F238E27FC236}">
                      <a16:creationId xmlns:a16="http://schemas.microsoft.com/office/drawing/2014/main" id="{CDFA4084-543C-47E2-93D5-86E60F3737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0" name="Picture 12">
                  <a:extLst>
                    <a:ext uri="{FF2B5EF4-FFF2-40B4-BE49-F238E27FC236}">
                      <a16:creationId xmlns:a16="http://schemas.microsoft.com/office/drawing/2014/main" id="{25DB4FB1-0858-4577-9412-5B4FED54B0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9" name="Picture 11">
                  <a:extLst>
                    <a:ext uri="{FF2B5EF4-FFF2-40B4-BE49-F238E27FC236}">
                      <a16:creationId xmlns:a16="http://schemas.microsoft.com/office/drawing/2014/main" id="{31F49AF8-1388-4EA0-872B-E9C9EE5684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18" name="Rectangle 34">
            <a:extLst>
              <a:ext uri="{FF2B5EF4-FFF2-40B4-BE49-F238E27FC236}">
                <a16:creationId xmlns:a16="http://schemas.microsoft.com/office/drawing/2014/main" id="{D8AD3507-1D8A-4A0B-A141-87BD39E869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35">
            <a:extLst>
              <a:ext uri="{FF2B5EF4-FFF2-40B4-BE49-F238E27FC236}">
                <a16:creationId xmlns:a16="http://schemas.microsoft.com/office/drawing/2014/main" id="{07473A85-AB0A-43FF-BBF6-A25731CFF1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600" y="2251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48E9E4AE-CF66-4913-B215-5F98320E05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52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744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ckup">
            <a:extLst>
              <a:ext uri="{FF2B5EF4-FFF2-40B4-BE49-F238E27FC236}">
                <a16:creationId xmlns:a16="http://schemas.microsoft.com/office/drawing/2014/main" id="{8D73B970-5EB0-4CF1-A2FC-13F92847154F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3002">
            <a:off x="9338326" y="2875782"/>
            <a:ext cx="1507342" cy="3121125"/>
          </a:xfrm>
          <a:prstGeom prst="rect">
            <a:avLst/>
          </a:prstGeom>
        </p:spPr>
      </p:pic>
      <p:sp>
        <p:nvSpPr>
          <p:cNvPr id="4" name="PpHolder4">
            <a:extLst>
              <a:ext uri="{FF2B5EF4-FFF2-40B4-BE49-F238E27FC236}">
                <a16:creationId xmlns:a16="http://schemas.microsoft.com/office/drawing/2014/main" id="{98025275-CA89-40D4-B43F-479BFD7A9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59735">
            <a:off x="10197687" y="1690513"/>
            <a:ext cx="1378890" cy="2852505"/>
          </a:xfrm>
          <a:custGeom>
            <a:avLst/>
            <a:gdLst>
              <a:gd name="connsiteX0" fmla="*/ 309304 w 1855792"/>
              <a:gd name="connsiteY0" fmla="*/ 0 h 3880289"/>
              <a:gd name="connsiteX1" fmla="*/ 1546487 w 1855792"/>
              <a:gd name="connsiteY1" fmla="*/ 0 h 3880289"/>
              <a:gd name="connsiteX2" fmla="*/ 1855792 w 1855792"/>
              <a:gd name="connsiteY2" fmla="*/ 309305 h 3880289"/>
              <a:gd name="connsiteX3" fmla="*/ 1855792 w 1855792"/>
              <a:gd name="connsiteY3" fmla="*/ 3570984 h 3880289"/>
              <a:gd name="connsiteX4" fmla="*/ 1546487 w 1855792"/>
              <a:gd name="connsiteY4" fmla="*/ 3880289 h 3880289"/>
              <a:gd name="connsiteX5" fmla="*/ 309304 w 1855792"/>
              <a:gd name="connsiteY5" fmla="*/ 3880289 h 3880289"/>
              <a:gd name="connsiteX6" fmla="*/ 0 w 1855792"/>
              <a:gd name="connsiteY6" fmla="*/ 3570984 h 3880289"/>
              <a:gd name="connsiteX7" fmla="*/ 0 w 1855792"/>
              <a:gd name="connsiteY7" fmla="*/ 309305 h 3880289"/>
              <a:gd name="connsiteX8" fmla="*/ 309304 w 1855792"/>
              <a:gd name="connsiteY8" fmla="*/ 0 h 388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5792" h="3880289">
                <a:moveTo>
                  <a:pt x="309304" y="0"/>
                </a:moveTo>
                <a:lnTo>
                  <a:pt x="1546487" y="0"/>
                </a:lnTo>
                <a:cubicBezTo>
                  <a:pt x="1717311" y="0"/>
                  <a:pt x="1855792" y="138481"/>
                  <a:pt x="1855792" y="309305"/>
                </a:cubicBezTo>
                <a:lnTo>
                  <a:pt x="1855792" y="3570984"/>
                </a:lnTo>
                <a:cubicBezTo>
                  <a:pt x="1855792" y="3741808"/>
                  <a:pt x="1717311" y="3880289"/>
                  <a:pt x="1546487" y="3880289"/>
                </a:cubicBezTo>
                <a:lnTo>
                  <a:pt x="309304" y="3880289"/>
                </a:lnTo>
                <a:cubicBezTo>
                  <a:pt x="138481" y="3880289"/>
                  <a:pt x="0" y="3741808"/>
                  <a:pt x="0" y="3570984"/>
                </a:cubicBezTo>
                <a:lnTo>
                  <a:pt x="0" y="309305"/>
                </a:lnTo>
                <a:cubicBezTo>
                  <a:pt x="0" y="138481"/>
                  <a:pt x="138481" y="0"/>
                  <a:pt x="309304" y="0"/>
                </a:cubicBezTo>
                <a:close/>
              </a:path>
            </a:pathLst>
          </a:custGeom>
          <a:pattFill prst="shingle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algn="ctr" defTabSz="457200"/>
            <a:endParaRPr lang="en-ID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0E9CEA-D8DA-4A24-A46F-B145023BC1C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25EAD5B-06FA-4EB3-9188-0D12C3A1CC3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6054A-4AD6-4895-9EB0-D6107CB90CA1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D3161E8B-35E0-4C07-BFA3-52A21D33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A011AD-0418-43AA-8F3A-AA0424C62FEC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2026F66D-1917-496C-AAEE-F262EED3EC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220065EA-3095-4475-9A2C-4EBE594F5DD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8666CEE1-FAC7-449A-84F4-E98235D95D1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59B2B835-D3D9-4BF9-936F-9344B97BC2C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0027DFB5-84CD-4C81-95FD-6403C3D74E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E28923C4-2222-4D8B-A4EA-04950D4C95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575DC31F-24CA-41DE-9088-8214A871D3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83529EFA-F4D6-44B8-8474-491ADE35D0B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958C09FB-B679-449E-B65F-FA005B9924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6C1713BC-5E09-4E3C-9CD7-4CC88DDFFDC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4FEAB8B2-6C6B-4DBA-BAC6-D9D3BB582E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C0DF81AA-514A-43B8-B95B-F5CFA1B407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41F773C6-88DF-4295-8A8D-0B4F7457DB7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47AE33AA-7926-4523-AFA4-D0D008ED79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43E657DF-AB9F-4881-BAA4-BA9835AD72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4B459FF1-610B-436D-B035-1A8C5531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5">
                  <a:extLst>
                    <a:ext uri="{FF2B5EF4-FFF2-40B4-BE49-F238E27FC236}">
                      <a16:creationId xmlns:a16="http://schemas.microsoft.com/office/drawing/2014/main" id="{C129C1C8-EFA0-4365-A138-538219D649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1E05D358-9FAD-4911-9026-DF3C299A78D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02A7C386-4574-4165-AFF4-44BAB0EF69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C00FF1D-1C17-48B0-A563-4BD49C05E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FEB95F3F-378D-41D4-9D2D-AB8B06835B7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7B38E391-5506-48EF-8B68-706536ABA28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1029D068-E84B-4099-9B21-DB8FF38269E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651AD610-260C-4750-9F24-D386F3E84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1DF41329-53BB-4F09-85D5-ECA748EB8D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BF059B0A-B8C1-4DA2-A129-62A29C8B3D0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E974AE4B-BB87-41BD-84A1-3D7C759EDC6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C427CA-3CF6-4553-9800-967FBCF8977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A275C5D8-8C95-4798-A5CF-B2224DE785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4FDA1E97-2EA6-468A-A1CF-3ADBE935BF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ECB53005-8B02-448C-992C-648D9B334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531106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0223B0-BD97-4961-8E0D-AF08AB8D5435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90563-4553-48F6-A3EE-489BC633F1F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207275-0DAC-475B-925E-504E801104B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36367" y="1850589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FFC41141-D2A7-4055-B0BE-698DD4A10D3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336366" y="3464676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FF4953F3-3577-4C3D-ACFA-9674B82EA905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336366" y="5066384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07D87E4-B540-44DB-8F87-DC7C67C4342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49" name="AutoShape 2">
              <a:extLst>
                <a:ext uri="{FF2B5EF4-FFF2-40B4-BE49-F238E27FC236}">
                  <a16:creationId xmlns:a16="http://schemas.microsoft.com/office/drawing/2014/main" id="{111456B7-96A3-46D8-90D7-350C28F2F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1B40FA6-641D-4323-980C-B4835A68E99B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51" name="Group 29">
                <a:extLst>
                  <a:ext uri="{FF2B5EF4-FFF2-40B4-BE49-F238E27FC236}">
                    <a16:creationId xmlns:a16="http://schemas.microsoft.com/office/drawing/2014/main" id="{C5D367F8-9E93-4D48-9F79-BE5C0A69D15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80" name="Freeform 31">
                  <a:extLst>
                    <a:ext uri="{FF2B5EF4-FFF2-40B4-BE49-F238E27FC236}">
                      <a16:creationId xmlns:a16="http://schemas.microsoft.com/office/drawing/2014/main" id="{383081D6-B369-4396-98FF-7502B22AEDA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81" name="Picture 30">
                  <a:extLst>
                    <a:ext uri="{FF2B5EF4-FFF2-40B4-BE49-F238E27FC236}">
                      <a16:creationId xmlns:a16="http://schemas.microsoft.com/office/drawing/2014/main" id="{AA65FB2E-3F3D-411A-A205-2256296447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2" name="Group 1">
                <a:extLst>
                  <a:ext uri="{FF2B5EF4-FFF2-40B4-BE49-F238E27FC236}">
                    <a16:creationId xmlns:a16="http://schemas.microsoft.com/office/drawing/2014/main" id="{B5872BC5-BC79-4158-84AE-B3F2D9B1801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72" name="Picture 9">
                  <a:extLst>
                    <a:ext uri="{FF2B5EF4-FFF2-40B4-BE49-F238E27FC236}">
                      <a16:creationId xmlns:a16="http://schemas.microsoft.com/office/drawing/2014/main" id="{E5415DEA-F620-4E28-9E50-44EE48AA4A0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3" name="Picture 8">
                  <a:extLst>
                    <a:ext uri="{FF2B5EF4-FFF2-40B4-BE49-F238E27FC236}">
                      <a16:creationId xmlns:a16="http://schemas.microsoft.com/office/drawing/2014/main" id="{A9B2C198-9A6A-43C7-A82C-45772D197E7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4" name="Picture 7">
                  <a:extLst>
                    <a:ext uri="{FF2B5EF4-FFF2-40B4-BE49-F238E27FC236}">
                      <a16:creationId xmlns:a16="http://schemas.microsoft.com/office/drawing/2014/main" id="{5F93C91C-397B-42DB-8184-EAD7D55957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5" name="AutoShape 6">
                  <a:extLst>
                    <a:ext uri="{FF2B5EF4-FFF2-40B4-BE49-F238E27FC236}">
                      <a16:creationId xmlns:a16="http://schemas.microsoft.com/office/drawing/2014/main" id="{A28912CD-8022-485A-A266-E947BEA982B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76" name="Picture 5">
                  <a:extLst>
                    <a:ext uri="{FF2B5EF4-FFF2-40B4-BE49-F238E27FC236}">
                      <a16:creationId xmlns:a16="http://schemas.microsoft.com/office/drawing/2014/main" id="{B8904F9B-15CA-4D45-8A22-267C8478B8D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7" name="Picture 4">
                  <a:extLst>
                    <a:ext uri="{FF2B5EF4-FFF2-40B4-BE49-F238E27FC236}">
                      <a16:creationId xmlns:a16="http://schemas.microsoft.com/office/drawing/2014/main" id="{4344198E-ACFE-4E49-BA18-E847BCE195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8" name="Picture 3">
                  <a:extLst>
                    <a:ext uri="{FF2B5EF4-FFF2-40B4-BE49-F238E27FC236}">
                      <a16:creationId xmlns:a16="http://schemas.microsoft.com/office/drawing/2014/main" id="{6DD38773-21AE-4818-B8E1-4597931A409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9" name="Picture 2">
                  <a:extLst>
                    <a:ext uri="{FF2B5EF4-FFF2-40B4-BE49-F238E27FC236}">
                      <a16:creationId xmlns:a16="http://schemas.microsoft.com/office/drawing/2014/main" id="{06B73A6F-FB4A-4FDE-96BF-A285E39ECE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3" name="Group 17">
                <a:extLst>
                  <a:ext uri="{FF2B5EF4-FFF2-40B4-BE49-F238E27FC236}">
                    <a16:creationId xmlns:a16="http://schemas.microsoft.com/office/drawing/2014/main" id="{14E34D6D-6B7A-4CCF-BD8C-8ABB53AF158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61" name="Picture 28">
                  <a:extLst>
                    <a:ext uri="{FF2B5EF4-FFF2-40B4-BE49-F238E27FC236}">
                      <a16:creationId xmlns:a16="http://schemas.microsoft.com/office/drawing/2014/main" id="{6F7DD4FB-4B57-4922-89A2-1D3D3F9BB9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2" name="Picture 27">
                  <a:extLst>
                    <a:ext uri="{FF2B5EF4-FFF2-40B4-BE49-F238E27FC236}">
                      <a16:creationId xmlns:a16="http://schemas.microsoft.com/office/drawing/2014/main" id="{46132C10-A8E7-4192-AA73-211D2A415D7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3" name="Picture 26">
                  <a:extLst>
                    <a:ext uri="{FF2B5EF4-FFF2-40B4-BE49-F238E27FC236}">
                      <a16:creationId xmlns:a16="http://schemas.microsoft.com/office/drawing/2014/main" id="{64EBCA43-3382-49E6-A96E-9632D20CD68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4" name="Picture 25">
                  <a:extLst>
                    <a:ext uri="{FF2B5EF4-FFF2-40B4-BE49-F238E27FC236}">
                      <a16:creationId xmlns:a16="http://schemas.microsoft.com/office/drawing/2014/main" id="{B947E110-F380-4172-8218-9E9A095F4F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5" name="Picture 24">
                  <a:extLst>
                    <a:ext uri="{FF2B5EF4-FFF2-40B4-BE49-F238E27FC236}">
                      <a16:creationId xmlns:a16="http://schemas.microsoft.com/office/drawing/2014/main" id="{CDACD04F-A6E4-4C4F-A8CD-3E485F1746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6" name="Freeform 23">
                  <a:extLst>
                    <a:ext uri="{FF2B5EF4-FFF2-40B4-BE49-F238E27FC236}">
                      <a16:creationId xmlns:a16="http://schemas.microsoft.com/office/drawing/2014/main" id="{C0FA3C2A-9DC7-4C0B-87F6-6159E81ADA1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67" name="Picture 22">
                  <a:extLst>
                    <a:ext uri="{FF2B5EF4-FFF2-40B4-BE49-F238E27FC236}">
                      <a16:creationId xmlns:a16="http://schemas.microsoft.com/office/drawing/2014/main" id="{9D94CEB0-3C05-43F5-BA86-616F4166052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8" name="Picture 21">
                  <a:extLst>
                    <a:ext uri="{FF2B5EF4-FFF2-40B4-BE49-F238E27FC236}">
                      <a16:creationId xmlns:a16="http://schemas.microsoft.com/office/drawing/2014/main" id="{C7F16A7F-0A1B-44A6-BF39-974F0E4AEB7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9" name="Picture 20">
                  <a:extLst>
                    <a:ext uri="{FF2B5EF4-FFF2-40B4-BE49-F238E27FC236}">
                      <a16:creationId xmlns:a16="http://schemas.microsoft.com/office/drawing/2014/main" id="{C0C7D275-710A-46B2-AD4C-3F869C6D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0" name="Picture 19">
                  <a:extLst>
                    <a:ext uri="{FF2B5EF4-FFF2-40B4-BE49-F238E27FC236}">
                      <a16:creationId xmlns:a16="http://schemas.microsoft.com/office/drawing/2014/main" id="{A2B1A36C-DEC8-44EB-98E3-E3E52624EC7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18">
                  <a:extLst>
                    <a:ext uri="{FF2B5EF4-FFF2-40B4-BE49-F238E27FC236}">
                      <a16:creationId xmlns:a16="http://schemas.microsoft.com/office/drawing/2014/main" id="{5DCB9AA9-B586-4CCB-9531-12BE44C3E5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4" name="Group 10">
                <a:extLst>
                  <a:ext uri="{FF2B5EF4-FFF2-40B4-BE49-F238E27FC236}">
                    <a16:creationId xmlns:a16="http://schemas.microsoft.com/office/drawing/2014/main" id="{7DE56F47-504F-459D-95C7-00C2634B55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55" name="AutoShape 16">
                  <a:extLst>
                    <a:ext uri="{FF2B5EF4-FFF2-40B4-BE49-F238E27FC236}">
                      <a16:creationId xmlns:a16="http://schemas.microsoft.com/office/drawing/2014/main" id="{736785E2-EE8C-4E8C-95D2-2BB3338FFEF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6" name="Picture 15">
                  <a:extLst>
                    <a:ext uri="{FF2B5EF4-FFF2-40B4-BE49-F238E27FC236}">
                      <a16:creationId xmlns:a16="http://schemas.microsoft.com/office/drawing/2014/main" id="{DD87E1F4-5E7C-4AFF-A997-2669B598C0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C2381F-0D00-4C75-A05E-E411A303A95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8" name="Picture 13">
                  <a:extLst>
                    <a:ext uri="{FF2B5EF4-FFF2-40B4-BE49-F238E27FC236}">
                      <a16:creationId xmlns:a16="http://schemas.microsoft.com/office/drawing/2014/main" id="{AA3C5370-B573-48FE-A111-628E65DDE95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Picture 12">
                  <a:extLst>
                    <a:ext uri="{FF2B5EF4-FFF2-40B4-BE49-F238E27FC236}">
                      <a16:creationId xmlns:a16="http://schemas.microsoft.com/office/drawing/2014/main" id="{9AC947A9-C70B-4401-8D1D-A464DB23D7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0" name="Picture 11">
                  <a:extLst>
                    <a:ext uri="{FF2B5EF4-FFF2-40B4-BE49-F238E27FC236}">
                      <a16:creationId xmlns:a16="http://schemas.microsoft.com/office/drawing/2014/main" id="{39BE615A-0305-4BEF-B090-77462669076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70804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648E3E1-85AD-4354-BF27-47BA16319A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4806" y="2160138"/>
            <a:ext cx="4901418" cy="3604216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D172CC-9B0D-4D53-80A0-E80475153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8999" y="994976"/>
            <a:ext cx="4233031" cy="593453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B30744-CD4D-4B3E-806E-49A90BFDD6FD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6DDD7C0-84AD-4C92-AC99-22D12436F6A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3A04A4-F094-4AFD-9D31-34A3BE6D205F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2490270F-5BCC-433C-B389-9D67B6B2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1001A26-BB1A-4663-B2EF-B99BC4CE6A49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FE7767D1-7F0A-40B1-A7C8-CAE4B4FFE7C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D824124-490F-4C24-819A-7E131AE081E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E70EF12A-ABBF-461E-A8E9-DB127B00A7C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19811B79-C85D-46C9-8A67-FA69FECB408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EA602A2C-40E5-4FE7-89EC-BD82A69E923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0ACEB31D-7414-462F-B96D-902F3FD533A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84A1BAFA-A550-4B28-8FC3-86D342B7E6A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9579F4B5-92A7-478C-8281-84E7BC14826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6DD6BAF8-C139-4082-8BD5-B53D99A1E6B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55DB0E9A-F494-4B75-8E96-8D64E1FB77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FB5B5CEA-E515-4B47-AB89-6878193B0B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331C7E53-2A69-45E8-8E96-16F846D3234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98688E09-B5AF-4372-A0B3-7C1F1219C9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7DC9726B-CD18-4F6C-AFDA-EFCF70FDC27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25A33AC7-2E35-4318-9EAB-4EEC4BE44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098EAEE7-FD4B-4945-8B3F-873FFBC70A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9CFDB318-D538-4E28-9D81-29E729535D6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617263C0-F67D-4A02-B24A-F5982BE2D0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BC7B9386-0FFA-451F-AB46-8EDF032EB9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8B94C05F-419C-4B7F-B05E-0BA03907B5D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CAF97C13-C00B-4627-B72F-382A7F515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FD28F967-7AE7-4B93-BB7C-A33054397C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230E418B-A49D-4F01-9575-968C95F37F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A9FD21E2-A49C-4FF3-8B14-772F5576618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E9CDAE2-C179-4C9C-AD56-4E97CCBB2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543A36A7-27CA-4170-BBB9-3BC6111D649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FE40E5F9-C13A-468C-9E87-0F6A37A8952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16126EF-148A-40E8-9D48-CA38B953DC1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EB49E5A7-33B6-40FC-81BD-4C5D5FDEAA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938671B3-1CE0-4F19-A779-94FDBE97CB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342F78F8-5E08-4577-AAB3-A72D2C017E9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98305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D8EC5-8E60-4B98-BF5F-A4BD42FB5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8077" y="569843"/>
            <a:ext cx="6288157" cy="6288157"/>
          </a:xfrm>
          <a:prstGeom prst="rect">
            <a:avLst/>
          </a:prstGeom>
          <a:effectLst>
            <a:outerShdw blurRad="101600" dist="88900" dir="2700000" algn="tl" rotWithShape="0">
              <a:prstClr val="black">
                <a:alpha val="36000"/>
              </a:prstClr>
            </a:outerShdw>
          </a:effectLst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07059454-8B86-4679-AE3B-F02E91610DB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0273" y="1955479"/>
            <a:ext cx="2055837" cy="3516884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13A20C-4230-49CB-AC3F-8CF26C82E564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EE4BB4-5A30-4278-AA99-F2734F343ED6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12873E-FE68-44AB-8D54-815EDC64AC68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C814F4A7-F4BE-4D7A-9A5E-127E87246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7A8363-D586-4E61-985A-8EF7FD5E513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54334594-06D7-419D-A739-BDB338F16AD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5707BDE-07F4-49A1-A085-F4F715D4882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C98A3ABB-BAFA-4CE8-9321-E6EB45B9A9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E9F0CB6A-C443-4272-9F26-1B3927A9D8D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0C8AC8C8-D7BF-4845-A964-102676FF52C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F1F64D77-C5F4-4E10-B3BA-641593A8142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02E02310-0797-45A7-8FF9-B651B6439E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BA778BCB-5C62-44E4-AFD9-CEF32848EF1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3CAECE22-B1AB-461C-AF8E-DCEF7176C2F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E180A9E1-1178-4076-B4A1-F1F3BB16F6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32854F5C-7F90-4D5C-AF40-7786B0709C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5C53F0B3-BBF2-407B-B71C-EF35351A3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4A853D1A-3CFF-4D57-9EDA-8724CE52CAA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6C155649-88AE-4E41-A7F1-D104D8D5F7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52B79BB4-A302-47C2-B15A-FEFB8E6D81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A283678E-FC60-4BBA-920C-0FEF40DC24A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5F80BA92-5C0A-4739-8737-5A6C454C10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BA61EC24-7568-4DE8-9E1A-CCC0715BB3A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804F6E7E-1F62-468D-A113-EFE25442F6E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EA5E91C7-046E-499B-9A56-460E4BE66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B5F4863B-8315-4CCA-AA12-2A838E2CF24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BB9405D5-DC83-4079-9713-F217118F44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AE1E4A8D-1A06-40E7-817D-58F0C908243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B9CC1E7E-4B95-4A0A-B189-FE559D4F85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82E53CE-4921-48DB-83FF-A88770CD8FE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A927850E-F29D-4415-A39C-2D2B184676B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95E2DB69-E0FD-436E-99B2-BC77179C8CF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3C3CD2B-5BCA-4BDB-9455-8698969BC48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7DC25A36-910A-4E64-8A77-EA7A244DB7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2428423E-4A43-4C15-9512-D5731EA5FB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E8E06C5F-8E6C-44C1-A0EE-70396ABB2D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88420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0D1D34-BC58-4DEA-B67F-83D188B20123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1AEA1-A0C2-4363-BA7F-00B9DC3670EC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99616C6-125A-4B8E-887F-3DFCCF91FFB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4455896" y="2319328"/>
            <a:ext cx="2743200" cy="2743200"/>
          </a:xfrm>
          <a:prstGeom prst="flowChartConnector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6AF01-C77B-44DF-8504-BFD90EAB5EDB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5" name="AutoShape 2">
              <a:extLst>
                <a:ext uri="{FF2B5EF4-FFF2-40B4-BE49-F238E27FC236}">
                  <a16:creationId xmlns:a16="http://schemas.microsoft.com/office/drawing/2014/main" id="{A8AA29A6-9BB8-4EB5-8D61-D59875E15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A390D6D-70F3-4D73-AEED-6F078CDCC2E8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55A61B2-AA02-4456-ABB6-B98DB72004A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6" name="Freeform 31">
                  <a:extLst>
                    <a:ext uri="{FF2B5EF4-FFF2-40B4-BE49-F238E27FC236}">
                      <a16:creationId xmlns:a16="http://schemas.microsoft.com/office/drawing/2014/main" id="{F62C6AE5-C473-4A4A-B729-EA8A13B5092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7" name="Picture 30">
                  <a:extLst>
                    <a:ext uri="{FF2B5EF4-FFF2-40B4-BE49-F238E27FC236}">
                      <a16:creationId xmlns:a16="http://schemas.microsoft.com/office/drawing/2014/main" id="{577FBE07-AA24-4094-B675-9BE25DCDC6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Group 1">
                <a:extLst>
                  <a:ext uri="{FF2B5EF4-FFF2-40B4-BE49-F238E27FC236}">
                    <a16:creationId xmlns:a16="http://schemas.microsoft.com/office/drawing/2014/main" id="{3FCB93E5-05FB-494D-A1B8-133B0AD3FE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8" name="Picture 9">
                  <a:extLst>
                    <a:ext uri="{FF2B5EF4-FFF2-40B4-BE49-F238E27FC236}">
                      <a16:creationId xmlns:a16="http://schemas.microsoft.com/office/drawing/2014/main" id="{1C843535-0E19-46E1-BE56-17662FCF6C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8">
                  <a:extLst>
                    <a:ext uri="{FF2B5EF4-FFF2-40B4-BE49-F238E27FC236}">
                      <a16:creationId xmlns:a16="http://schemas.microsoft.com/office/drawing/2014/main" id="{E34FC56E-FBEE-4C7D-8119-B9F9010A79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7">
                  <a:extLst>
                    <a:ext uri="{FF2B5EF4-FFF2-40B4-BE49-F238E27FC236}">
                      <a16:creationId xmlns:a16="http://schemas.microsoft.com/office/drawing/2014/main" id="{46D18CA4-6F24-4A55-8BF7-CB4F5B7AE57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1" name="AutoShape 6">
                  <a:extLst>
                    <a:ext uri="{FF2B5EF4-FFF2-40B4-BE49-F238E27FC236}">
                      <a16:creationId xmlns:a16="http://schemas.microsoft.com/office/drawing/2014/main" id="{F195F6B8-B35F-4E5E-A51B-20D778D246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5">
                  <a:extLst>
                    <a:ext uri="{FF2B5EF4-FFF2-40B4-BE49-F238E27FC236}">
                      <a16:creationId xmlns:a16="http://schemas.microsoft.com/office/drawing/2014/main" id="{B414D496-15ED-4B70-BA7E-78ED6FFDB9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3" name="Picture 4">
                  <a:extLst>
                    <a:ext uri="{FF2B5EF4-FFF2-40B4-BE49-F238E27FC236}">
                      <a16:creationId xmlns:a16="http://schemas.microsoft.com/office/drawing/2014/main" id="{E4527CD0-D224-4FC3-85EF-07D5478A5F5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4" name="Picture 3">
                  <a:extLst>
                    <a:ext uri="{FF2B5EF4-FFF2-40B4-BE49-F238E27FC236}">
                      <a16:creationId xmlns:a16="http://schemas.microsoft.com/office/drawing/2014/main" id="{F05F6821-2499-4E31-A9B5-FFACB25B60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2">
                  <a:extLst>
                    <a:ext uri="{FF2B5EF4-FFF2-40B4-BE49-F238E27FC236}">
                      <a16:creationId xmlns:a16="http://schemas.microsoft.com/office/drawing/2014/main" id="{CE25A733-6D34-405B-8E6C-1E406D3FF4E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" name="Group 17">
                <a:extLst>
                  <a:ext uri="{FF2B5EF4-FFF2-40B4-BE49-F238E27FC236}">
                    <a16:creationId xmlns:a16="http://schemas.microsoft.com/office/drawing/2014/main" id="{5104BCE2-5495-4AC0-BE74-D87FC2A162C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7" name="Picture 28">
                  <a:extLst>
                    <a:ext uri="{FF2B5EF4-FFF2-40B4-BE49-F238E27FC236}">
                      <a16:creationId xmlns:a16="http://schemas.microsoft.com/office/drawing/2014/main" id="{5195A43D-200E-42BB-B6B1-4F7C6C0C07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216E4CF1-C85F-4EC5-A4DD-499FD4040D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6">
                  <a:extLst>
                    <a:ext uri="{FF2B5EF4-FFF2-40B4-BE49-F238E27FC236}">
                      <a16:creationId xmlns:a16="http://schemas.microsoft.com/office/drawing/2014/main" id="{2A5A46F3-BC34-44D2-B7C7-19E4AC961C0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5">
                  <a:extLst>
                    <a:ext uri="{FF2B5EF4-FFF2-40B4-BE49-F238E27FC236}">
                      <a16:creationId xmlns:a16="http://schemas.microsoft.com/office/drawing/2014/main" id="{5D408A34-8EFE-4DD2-A119-B5803A71B2C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4">
                  <a:extLst>
                    <a:ext uri="{FF2B5EF4-FFF2-40B4-BE49-F238E27FC236}">
                      <a16:creationId xmlns:a16="http://schemas.microsoft.com/office/drawing/2014/main" id="{AE7E71E1-56BB-4F9B-98CB-32241BEAAAE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Freeform 23">
                  <a:extLst>
                    <a:ext uri="{FF2B5EF4-FFF2-40B4-BE49-F238E27FC236}">
                      <a16:creationId xmlns:a16="http://schemas.microsoft.com/office/drawing/2014/main" id="{39C78D14-1FF8-47F4-9E21-06A7BFD1392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3" name="Picture 22">
                  <a:extLst>
                    <a:ext uri="{FF2B5EF4-FFF2-40B4-BE49-F238E27FC236}">
                      <a16:creationId xmlns:a16="http://schemas.microsoft.com/office/drawing/2014/main" id="{EFFCAEAB-0AFB-4475-9136-09F4F4CCCF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21">
                  <a:extLst>
                    <a:ext uri="{FF2B5EF4-FFF2-40B4-BE49-F238E27FC236}">
                      <a16:creationId xmlns:a16="http://schemas.microsoft.com/office/drawing/2014/main" id="{77742FE7-E343-4C35-9392-7244FA8864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0">
                  <a:extLst>
                    <a:ext uri="{FF2B5EF4-FFF2-40B4-BE49-F238E27FC236}">
                      <a16:creationId xmlns:a16="http://schemas.microsoft.com/office/drawing/2014/main" id="{02E9C575-2674-424B-8DF1-3DE224E8B5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19">
                  <a:extLst>
                    <a:ext uri="{FF2B5EF4-FFF2-40B4-BE49-F238E27FC236}">
                      <a16:creationId xmlns:a16="http://schemas.microsoft.com/office/drawing/2014/main" id="{854035FA-C6C7-46A8-8CB0-9832EC4ECC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18">
                  <a:extLst>
                    <a:ext uri="{FF2B5EF4-FFF2-40B4-BE49-F238E27FC236}">
                      <a16:creationId xmlns:a16="http://schemas.microsoft.com/office/drawing/2014/main" id="{376D41B6-AB5B-4E0B-A6F3-E5C40B4738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0">
                <a:extLst>
                  <a:ext uri="{FF2B5EF4-FFF2-40B4-BE49-F238E27FC236}">
                    <a16:creationId xmlns:a16="http://schemas.microsoft.com/office/drawing/2014/main" id="{5BEABD66-075B-401D-ADF7-8A7F3A895D1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1" name="AutoShape 16">
                  <a:extLst>
                    <a:ext uri="{FF2B5EF4-FFF2-40B4-BE49-F238E27FC236}">
                      <a16:creationId xmlns:a16="http://schemas.microsoft.com/office/drawing/2014/main" id="{4D571EDA-6064-4FB8-95F1-E8E4C389D75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2" name="Picture 15">
                  <a:extLst>
                    <a:ext uri="{FF2B5EF4-FFF2-40B4-BE49-F238E27FC236}">
                      <a16:creationId xmlns:a16="http://schemas.microsoft.com/office/drawing/2014/main" id="{9B37EEC4-7C1E-401E-A4C3-0FA0621D16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3909AE0-9917-470E-AD2D-E14663B034D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3">
                  <a:extLst>
                    <a:ext uri="{FF2B5EF4-FFF2-40B4-BE49-F238E27FC236}">
                      <a16:creationId xmlns:a16="http://schemas.microsoft.com/office/drawing/2014/main" id="{20B2C4DA-BD86-439E-9E70-14EF3810A5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12">
                  <a:extLst>
                    <a:ext uri="{FF2B5EF4-FFF2-40B4-BE49-F238E27FC236}">
                      <a16:creationId xmlns:a16="http://schemas.microsoft.com/office/drawing/2014/main" id="{25DCC304-C693-4948-BE06-AA9775AE66E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1">
                  <a:extLst>
                    <a:ext uri="{FF2B5EF4-FFF2-40B4-BE49-F238E27FC236}">
                      <a16:creationId xmlns:a16="http://schemas.microsoft.com/office/drawing/2014/main" id="{65CEC8B8-F34B-4EB7-B831-3407C2FD45D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158376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pPr/>
              <a:t>14/11/2025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7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588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3915">
          <p15:clr>
            <a:srgbClr val="FBAE40"/>
          </p15:clr>
        </p15:guide>
        <p15:guide id="3" orient="horz" pos="402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8E3E31-7921-462F-BAB3-F899DA66B3F8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EECCAB-117B-4D91-9299-9064F6660C09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F17E711B-E0A2-484C-B2DD-52A41B04F12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CF097F41-2350-449A-A6EF-D9F67DBAD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3F2E426-78D7-4B24-88B6-563D5A535F1E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68374183-E72F-4CC3-B4F1-FA4F4259468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119E3455-CD5A-4260-A9E2-B09EEE4EA41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359854CF-5B8F-4482-9664-67F6E0D9C4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83F5B0D8-022B-4E05-83D5-EA8FA1C951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5B429A12-72BB-494F-B74D-39D144776A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031E71BA-5C12-425F-8F76-178FDE111B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A99A5146-BCA0-4975-A689-13712E52413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DB91262F-0B8D-4E95-92B1-CF0D7EF0CDA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446DD01B-8930-473A-B992-D5EC69F8EE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70FD9BE3-7AA4-4B9A-897F-EB8ACB8C40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AE3206D5-9DA7-4EDB-A7FE-9A155FB8754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F1494552-36A6-42C2-8A85-3BCC8772289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F70E931B-D878-4443-B1C5-CD18DD23965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F54A39F7-1F4C-4719-921F-C0943C8971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EABE4ED5-08AA-4251-90F8-5C546DF7C11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1406DB55-28BC-4EB1-8629-729C343010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CB339253-991D-4539-90AF-B5D37C251D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24A22F12-EF98-4410-9B3A-A9BDAEAC44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CF555458-2DC1-4B2C-BE38-6D30DE5151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BB49B9B-7C3B-46C6-93C8-7384D82654E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CB97A1E2-AE61-4D42-8CCF-CCC4CF43514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51E4D128-B0E0-4F13-BC78-DE87BD2DD2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72F343BB-CF74-4509-B2EC-62C27BD32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573B10C5-4EBA-4075-8AC8-B441F431D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49E5793F-3075-43AE-B0A8-CABD440975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49A85F64-BB97-4289-87E9-299D9645322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6AFA2870-9471-480F-95BD-EC2AD6ECF1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59A1AD4-E4C0-479B-AFC5-5AD66C8FB6F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85C9DA0B-E85F-4411-8ED1-4FED9481555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EC43BF99-AD1B-44EE-9543-9B23FD9C92F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35039C92-2241-4F34-ADE5-383DDEB40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241F62C3-6D81-4FFE-B60D-99FF214D5AA9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867840" y="1815153"/>
            <a:ext cx="10104959" cy="39246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2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128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22FC1-7CF9-69EC-61EF-9CA6D94B6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A2B394-8A8B-3DD6-57BD-E53B3733C978}"/>
              </a:ext>
            </a:extLst>
          </p:cNvPr>
          <p:cNvSpPr/>
          <p:nvPr/>
        </p:nvSpPr>
        <p:spPr>
          <a:xfrm>
            <a:off x="278978" y="1585579"/>
            <a:ext cx="11573932" cy="3991646"/>
          </a:xfrm>
          <a:prstGeom prst="roundRect">
            <a:avLst>
              <a:gd name="adj" fmla="val 2917"/>
            </a:avLst>
          </a:prstGeom>
          <a:gradFill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</a:gradFill>
          <a:ln w="38100">
            <a:solidFill>
              <a:srgbClr val="0C2A3E"/>
            </a:solidFill>
          </a:ln>
          <a:effectLst>
            <a:outerShdw blurRad="419100" dist="152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2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35C935-FFA2-5D3F-C567-62CA8300C640}"/>
              </a:ext>
            </a:extLst>
          </p:cNvPr>
          <p:cNvSpPr txBox="1"/>
          <p:nvPr/>
        </p:nvSpPr>
        <p:spPr>
          <a:xfrm>
            <a:off x="2050443" y="593143"/>
            <a:ext cx="8863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TV stands out across the measures that matter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B946CFF-05EC-A92F-4E80-FCA6D3D16A63}"/>
              </a:ext>
            </a:extLst>
          </p:cNvPr>
          <p:cNvGraphicFramePr>
            <a:graphicFrameLocks noGrp="1"/>
          </p:cNvGraphicFramePr>
          <p:nvPr/>
        </p:nvGraphicFramePr>
        <p:xfrm>
          <a:off x="549765" y="1852446"/>
          <a:ext cx="10941050" cy="3457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330">
                  <a:extLst>
                    <a:ext uri="{9D8B030D-6E8A-4147-A177-3AD203B41FA5}">
                      <a16:colId xmlns:a16="http://schemas.microsoft.com/office/drawing/2014/main" val="1834532255"/>
                    </a:ext>
                  </a:extLst>
                </a:gridCol>
                <a:gridCol w="2625090">
                  <a:extLst>
                    <a:ext uri="{9D8B030D-6E8A-4147-A177-3AD203B41FA5}">
                      <a16:colId xmlns:a16="http://schemas.microsoft.com/office/drawing/2014/main" val="3175873318"/>
                    </a:ext>
                  </a:extLst>
                </a:gridCol>
                <a:gridCol w="2188210">
                  <a:extLst>
                    <a:ext uri="{9D8B030D-6E8A-4147-A177-3AD203B41FA5}">
                      <a16:colId xmlns:a16="http://schemas.microsoft.com/office/drawing/2014/main" val="849706135"/>
                    </a:ext>
                  </a:extLst>
                </a:gridCol>
                <a:gridCol w="2188210">
                  <a:extLst>
                    <a:ext uri="{9D8B030D-6E8A-4147-A177-3AD203B41FA5}">
                      <a16:colId xmlns:a16="http://schemas.microsoft.com/office/drawing/2014/main" val="2572317746"/>
                    </a:ext>
                  </a:extLst>
                </a:gridCol>
                <a:gridCol w="2188210">
                  <a:extLst>
                    <a:ext uri="{9D8B030D-6E8A-4147-A177-3AD203B41FA5}">
                      <a16:colId xmlns:a16="http://schemas.microsoft.com/office/drawing/2014/main" val="2795991329"/>
                    </a:ext>
                  </a:extLst>
                </a:gridCol>
              </a:tblGrid>
              <a:tr h="684903">
                <a:tc>
                  <a:txBody>
                    <a:bodyPr/>
                    <a:lstStyle/>
                    <a:p>
                      <a:r>
                        <a:rPr lang="en-US"/>
                        <a:t>Type of measure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Measure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TV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YouTube (video sharing)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Social Media</a:t>
                      </a:r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017260"/>
                  </a:ext>
                </a:extLst>
              </a:tr>
              <a:tr h="684903">
                <a:tc>
                  <a:txBody>
                    <a:bodyPr/>
                    <a:lstStyle/>
                    <a:p>
                      <a:r>
                        <a:rPr lang="en-US"/>
                        <a:t>Qualitative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Trust</a:t>
                      </a:r>
                    </a:p>
                    <a:p>
                      <a:r>
                        <a:rPr lang="en-US"/>
                        <a:t>Emotion</a:t>
                      </a:r>
                    </a:p>
                    <a:p>
                      <a:r>
                        <a:rPr lang="en-US"/>
                        <a:t>Fitness Signaling 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4.77</a:t>
                      </a:r>
                    </a:p>
                    <a:p>
                      <a:r>
                        <a:rPr lang="en-IE"/>
                        <a:t>34%</a:t>
                      </a:r>
                    </a:p>
                    <a:p>
                      <a:r>
                        <a:rPr lang="en-IE"/>
                        <a:t>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4.39</a:t>
                      </a:r>
                    </a:p>
                    <a:p>
                      <a:r>
                        <a:rPr lang="en-IE"/>
                        <a:t>12.4%</a:t>
                      </a:r>
                    </a:p>
                    <a:p>
                      <a:r>
                        <a:rPr lang="en-IE"/>
                        <a:t>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4.41</a:t>
                      </a:r>
                    </a:p>
                    <a:p>
                      <a:r>
                        <a:rPr lang="en-IE"/>
                        <a:t>14.5%</a:t>
                      </a:r>
                    </a:p>
                    <a:p>
                      <a:r>
                        <a:rPr lang="en-IE"/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01247"/>
                  </a:ext>
                </a:extLst>
              </a:tr>
              <a:tr h="684903">
                <a:tc>
                  <a:txBody>
                    <a:bodyPr/>
                    <a:lstStyle/>
                    <a:p>
                      <a:r>
                        <a:rPr lang="en-US"/>
                        <a:t>Media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Reach</a:t>
                      </a:r>
                    </a:p>
                    <a:p>
                      <a:r>
                        <a:rPr lang="en-US"/>
                        <a:t>Time Spent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63.9%</a:t>
                      </a:r>
                    </a:p>
                    <a:p>
                      <a:r>
                        <a:rPr lang="en-US"/>
                        <a:t>153 min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36.8%</a:t>
                      </a:r>
                    </a:p>
                    <a:p>
                      <a:r>
                        <a:rPr lang="en-US"/>
                        <a:t>22 min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20.33%</a:t>
                      </a:r>
                    </a:p>
                    <a:p>
                      <a:r>
                        <a:rPr lang="en-US"/>
                        <a:t>6.25 min</a:t>
                      </a:r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965145"/>
                  </a:ext>
                </a:extLst>
              </a:tr>
              <a:tr h="488802">
                <a:tc>
                  <a:txBody>
                    <a:bodyPr/>
                    <a:lstStyle/>
                    <a:p>
                      <a:r>
                        <a:rPr lang="en-US"/>
                        <a:t>Visual Attention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% Active Attention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67%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24%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7% (Meta)</a:t>
                      </a:r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202487"/>
                  </a:ext>
                </a:extLst>
              </a:tr>
              <a:tr h="684903">
                <a:tc>
                  <a:txBody>
                    <a:bodyPr/>
                    <a:lstStyle/>
                    <a:p>
                      <a:r>
                        <a:rPr lang="en-US"/>
                        <a:t>Effectiveness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Profit ROI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£5.94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£3.86</a:t>
                      </a:r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£3.20 (paid social)</a:t>
                      </a:r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365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1568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315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Aptos</vt:lpstr>
      <vt:lpstr>Arial</vt:lpstr>
      <vt:lpstr>Calibri</vt:lpstr>
      <vt:lpstr>Inter SemiBold</vt:lpstr>
      <vt:lpstr>Inter-Light</vt:lpstr>
      <vt:lpstr>Montserrat</vt:lpstr>
      <vt:lpstr>Montserrat Light</vt:lpstr>
      <vt:lpstr>Montserrat SemiBold</vt:lpstr>
      <vt:lpstr>Open Sans</vt:lpstr>
      <vt:lpstr>Sawarabi Mincho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Eimear Keane</dc:creator>
  <cp:lastModifiedBy>Eimear Keane</cp:lastModifiedBy>
  <cp:revision>1</cp:revision>
  <dcterms:created xsi:type="dcterms:W3CDTF">2025-11-14T14:38:39Z</dcterms:created>
  <dcterms:modified xsi:type="dcterms:W3CDTF">2025-11-14T14:42:31Z</dcterms:modified>
</cp:coreProperties>
</file>