
<file path=[Content_Types].xml><?xml version="1.0" encoding="utf-8"?>
<Types xmlns="http://schemas.openxmlformats.org/package/2006/content-types">
  <Default Extension="im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 modSld">
      <pc:chgData name="Eimear Keane" userId="eef31a02-fc57-41c7-a1dc-9c55ab6f1315" providerId="ADAL" clId="{7C773821-54A7-46F3-B34B-FBC916B0653C}" dt="2025-12-15T12:25:26.550" v="10" actId="47"/>
      <pc:docMkLst>
        <pc:docMk/>
      </pc:docMkLst>
      <pc:sldChg chg="del">
        <pc:chgData name="Eimear Keane" userId="eef31a02-fc57-41c7-a1dc-9c55ab6f1315" providerId="ADAL" clId="{7C773821-54A7-46F3-B34B-FBC916B0653C}" dt="2025-12-15T12:25:15.154" v="9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5-12-15T12:25:26.550" v="10" actId="47"/>
        <pc:sldMkLst>
          <pc:docMk/>
          <pc:sldMk cId="2950368213" sldId="856"/>
        </pc:sldMkLst>
      </pc:sldChg>
      <pc:sldChg chg="modSp mod">
        <pc:chgData name="Eimear Keane" userId="eef31a02-fc57-41c7-a1dc-9c55ab6f1315" providerId="ADAL" clId="{7C773821-54A7-46F3-B34B-FBC916B0653C}" dt="2025-12-15T12:24:58.107" v="8" actId="20577"/>
        <pc:sldMkLst>
          <pc:docMk/>
          <pc:sldMk cId="1876986867" sldId="862"/>
        </pc:sldMkLst>
        <pc:spChg chg="mod">
          <ac:chgData name="Eimear Keane" userId="eef31a02-fc57-41c7-a1dc-9c55ab6f1315" providerId="ADAL" clId="{7C773821-54A7-46F3-B34B-FBC916B0653C}" dt="2025-12-15T12:24:58.107" v="8" actId="20577"/>
          <ac:spMkLst>
            <pc:docMk/>
            <pc:sldMk cId="1876986867" sldId="862"/>
            <ac:spMk id="16" creationId="{73EDEFA1-4E8A-410B-861C-BBA7618DA0BB}"/>
          </ac:spMkLst>
        </pc:spChg>
      </pc:sldChg>
      <pc:sldMasterChg chg="delSldLayout">
        <pc:chgData name="Eimear Keane" userId="eef31a02-fc57-41c7-a1dc-9c55ab6f1315" providerId="ADAL" clId="{7C773821-54A7-46F3-B34B-FBC916B0653C}" dt="2025-12-15T12:25:26.550" v="1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5-12-15T12:25:26.550" v="10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72.8%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November 2025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73.099999999999994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Supervalu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3:Vodafone Ireland   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McDonalds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Allied Irish Banks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5"/>
          <a:srcRect/>
          <a:stretch>
            <a:fillRect l="-5000" r="-5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/>
          <a:srcRect/>
          <a:stretch>
            <a:fillRect t="-4000" b="-4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Supervalu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3:Vodafone Ireland   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Sky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 Ireland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Virgin Media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Allied Irish Banks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McDonalds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15/12/2025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15/12/2025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huffingtonpost.co.uk/entry/im-a-celebrity-2025-cast-line-up-complete-late-arrivals-new-additions_uk_691ec4cce4b0b763ab8df0dc?origin=article-bottom1-nonlif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hdclump.com/the-great-british-bake-off-2025-episode-5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im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msn.com/en-us/entertainment/tv/friends-spinoff-joey-releases-8-unaired-episodes-2-decades-later/ar-AA1QrQE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 2025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6508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November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4204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November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FIFA World Cup 2026 Qualifier - Hungary v 	</a:t>
            </a:r>
            <a:r>
              <a:rPr lang="en-US" sz="1800" b="1" dirty="0" err="1">
                <a:solidFill>
                  <a:schemeClr val="tx2"/>
                </a:solidFill>
              </a:rPr>
              <a:t>ROI:Live</a:t>
            </a:r>
            <a:r>
              <a:rPr lang="en-US" sz="1800" b="1" dirty="0">
                <a:solidFill>
                  <a:schemeClr val="tx2"/>
                </a:solidFill>
              </a:rPr>
              <a:t>			16-11-2025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FIFA World Cup 2026 Qualifier - Hungary v 	</a:t>
            </a:r>
            <a:r>
              <a:rPr lang="en-US" sz="1800" b="1" dirty="0" err="1">
                <a:solidFill>
                  <a:schemeClr val="tx2"/>
                </a:solidFill>
              </a:rPr>
              <a:t>ROI:Post</a:t>
            </a:r>
            <a:r>
              <a:rPr lang="en-US" sz="1800" b="1" dirty="0">
                <a:solidFill>
                  <a:schemeClr val="tx2"/>
                </a:solidFill>
              </a:rPr>
              <a:t>			16-11-2025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Quilter Nations </a:t>
            </a:r>
            <a:r>
              <a:rPr lang="en-US" sz="1800" b="1" dirty="0" err="1">
                <a:solidFill>
                  <a:schemeClr val="tx2"/>
                </a:solidFill>
              </a:rPr>
              <a:t>Series:Ireland</a:t>
            </a:r>
            <a:r>
              <a:rPr lang="en-US" sz="1800" b="1" dirty="0">
                <a:solidFill>
                  <a:schemeClr val="tx2"/>
                </a:solidFill>
              </a:rPr>
              <a:t> v South 	</a:t>
            </a:r>
            <a:r>
              <a:rPr lang="en-US" sz="1800" b="1" dirty="0" err="1">
                <a:solidFill>
                  <a:schemeClr val="tx2"/>
                </a:solidFill>
              </a:rPr>
              <a:t>Afric:Live</a:t>
            </a:r>
            <a:r>
              <a:rPr lang="en-US" sz="1800" b="1" dirty="0">
                <a:solidFill>
                  <a:schemeClr val="tx2"/>
                </a:solidFill>
              </a:rPr>
              <a:t>			22-11-2025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FIFA World Cup 2026 Qualifier - ROI v 	</a:t>
            </a:r>
            <a:r>
              <a:rPr lang="en-US" sz="1800" b="1" dirty="0" err="1">
                <a:solidFill>
                  <a:schemeClr val="tx2"/>
                </a:solidFill>
              </a:rPr>
              <a:t>Portuga:Live</a:t>
            </a:r>
            <a:r>
              <a:rPr lang="en-US" sz="1800" b="1" dirty="0">
                <a:solidFill>
                  <a:schemeClr val="tx2"/>
                </a:solidFill>
              </a:rPr>
              <a:t>		13-11-2025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Quilter Nations Series: Ireland v 	</a:t>
            </a:r>
            <a:r>
              <a:rPr lang="en-US" sz="1800" b="1" dirty="0" err="1">
                <a:solidFill>
                  <a:schemeClr val="tx2"/>
                </a:solidFill>
              </a:rPr>
              <a:t>Australia:Live</a:t>
            </a:r>
            <a:r>
              <a:rPr lang="en-US" sz="1800" b="1" dirty="0">
                <a:solidFill>
                  <a:schemeClr val="tx2"/>
                </a:solidFill>
              </a:rPr>
              <a:t>		15-11-2025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TAM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6" r="20786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IRFU: Ireland v New Zealand Live	</a:t>
            </a:r>
          </a:p>
          <a:p>
            <a:pPr marL="0" indent="0">
              <a:buNone/>
            </a:pPr>
            <a:r>
              <a:rPr lang="en-US" sz="1800" dirty="0"/>
              <a:t>				01-11-2025</a:t>
            </a:r>
          </a:p>
          <a:p>
            <a:pPr marL="342900" indent="-342900">
              <a:buAutoNum type="arabicPlain" startAt="2"/>
            </a:pPr>
            <a:r>
              <a:rPr lang="en-US" sz="1800" dirty="0"/>
              <a:t>I'm a Celebrity... Get Me Out Of Here!	</a:t>
            </a:r>
          </a:p>
          <a:p>
            <a:pPr marL="0" indent="0">
              <a:buNone/>
            </a:pPr>
            <a:r>
              <a:rPr lang="en-US" sz="1800" dirty="0"/>
              <a:t>				16-11-2025</a:t>
            </a:r>
          </a:p>
          <a:p>
            <a:pPr marL="0" indent="0">
              <a:buNone/>
            </a:pPr>
            <a:r>
              <a:rPr lang="en-US" sz="1800" dirty="0"/>
              <a:t>3    Coronation Street		17-11-2025</a:t>
            </a:r>
          </a:p>
          <a:p>
            <a:pPr marL="0" indent="0">
              <a:buNone/>
            </a:pPr>
            <a:r>
              <a:rPr lang="en-US" sz="1800" dirty="0"/>
              <a:t>4    IRFU: Ireland v New Zealand Post	01-11-2025</a:t>
            </a:r>
          </a:p>
          <a:p>
            <a:pPr marL="0" indent="0">
              <a:buNone/>
            </a:pPr>
            <a:r>
              <a:rPr lang="en-US" sz="1800" dirty="0"/>
              <a:t>5    Emmerdale			06-11-2025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710" r="22710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     LIVE PL: ARSENAL V SPURS	23-11-2025</a:t>
            </a:r>
          </a:p>
          <a:p>
            <a:pPr marL="342900" indent="-342900">
              <a:buAutoNum type="arabicPlain" startAt="2"/>
            </a:pPr>
            <a:r>
              <a:rPr lang="en-GB" sz="1800" dirty="0"/>
              <a:t>UEFA CHAMPIONS LEAGUE 2025/26	</a:t>
            </a:r>
          </a:p>
          <a:p>
            <a:pPr marL="0" indent="0">
              <a:buNone/>
            </a:pPr>
            <a:r>
              <a:rPr lang="en-GB" sz="1800" dirty="0"/>
              <a:t>				04-11-2025</a:t>
            </a:r>
          </a:p>
          <a:p>
            <a:pPr marL="0" indent="0">
              <a:buNone/>
            </a:pPr>
            <a:r>
              <a:rPr lang="en-GB" sz="1800" dirty="0"/>
              <a:t>3    LIVE PL: CHELSEA V ARSENAL	30-11-2025</a:t>
            </a:r>
          </a:p>
          <a:p>
            <a:pPr marL="0" indent="0">
              <a:buNone/>
            </a:pPr>
            <a:r>
              <a:rPr lang="en-GB" sz="1800" dirty="0"/>
              <a:t>4    LIVE PL: WEST HAM V LIVERPOOL	30-11-2025</a:t>
            </a:r>
          </a:p>
          <a:p>
            <a:pPr marL="0" indent="0">
              <a:buNone/>
            </a:pPr>
            <a:r>
              <a:rPr lang="en-GB" sz="1800" dirty="0"/>
              <a:t>5    LIVE </a:t>
            </a:r>
            <a:r>
              <a:rPr lang="en-GB" sz="1800" dirty="0" err="1"/>
              <a:t>MNF</a:t>
            </a:r>
            <a:r>
              <a:rPr lang="en-GB" sz="1800" dirty="0"/>
              <a:t>: MAN UTD V EVERTON	24-11-2025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GREAT BRITISH BAKE OFF SERIES 9 - THE 	FINAL			04-11-2025</a:t>
            </a:r>
          </a:p>
          <a:p>
            <a:pPr marL="0" indent="0">
              <a:buNone/>
            </a:pPr>
            <a:r>
              <a:rPr lang="en-US" sz="1800" dirty="0"/>
              <a:t>2	</a:t>
            </a:r>
            <a:r>
              <a:rPr lang="en-US" sz="1800" dirty="0" err="1"/>
              <a:t>GOGGLEBOX</a:t>
            </a:r>
            <a:r>
              <a:rPr lang="en-US" sz="1800" dirty="0"/>
              <a:t> SERIES 26	07-11-2025</a:t>
            </a:r>
          </a:p>
          <a:p>
            <a:pPr marL="0" indent="0">
              <a:buNone/>
            </a:pPr>
            <a:r>
              <a:rPr lang="en-US" sz="1800" dirty="0"/>
              <a:t>3	TRESPASSES		10-11-2025</a:t>
            </a:r>
          </a:p>
          <a:p>
            <a:pPr marL="0" indent="0">
              <a:buNone/>
            </a:pPr>
            <a:r>
              <a:rPr lang="en-US" sz="1800" dirty="0"/>
              <a:t>4	GRAND DESIGNS		12-11-2025</a:t>
            </a:r>
          </a:p>
          <a:p>
            <a:pPr marL="0" indent="0">
              <a:buNone/>
            </a:pPr>
            <a:r>
              <a:rPr lang="en-US" sz="1800" dirty="0"/>
              <a:t>5	MARRIED AT FIRST SIGHT UK S10 (SERIES 5) 				10-11-2025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60" r="20760"/>
          <a:stretch/>
        </p:blipFill>
        <p:spPr/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05-11-2025</a:t>
            </a:r>
          </a:p>
          <a:p>
            <a:pPr marL="0" indent="0">
              <a:buNone/>
            </a:pPr>
            <a:r>
              <a:rPr lang="en-US" sz="1800" dirty="0"/>
              <a:t>2    FRIENDS			21-11-2025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8 OUT OF 10 CATS - BUMPER EDITION	</a:t>
            </a:r>
          </a:p>
          <a:p>
            <a:pPr marL="0" indent="0">
              <a:buNone/>
            </a:pPr>
            <a:r>
              <a:rPr lang="en-US" sz="1800" dirty="0"/>
              <a:t>				19-11-2025</a:t>
            </a:r>
          </a:p>
          <a:p>
            <a:pPr marL="0" indent="0">
              <a:buNone/>
            </a:pPr>
            <a:r>
              <a:rPr lang="en-US" sz="1800" dirty="0"/>
              <a:t>4    SOUTH PARK			13-11-2025</a:t>
            </a:r>
          </a:p>
          <a:p>
            <a:pPr marL="0" indent="0">
              <a:buNone/>
            </a:pPr>
            <a:r>
              <a:rPr lang="en-US" sz="1800" dirty="0"/>
              <a:t>5    RICH KIDS GO </a:t>
            </a:r>
            <a:r>
              <a:rPr lang="en-US" sz="1800" dirty="0" err="1"/>
              <a:t>SKINT</a:t>
            </a:r>
            <a:r>
              <a:rPr lang="en-US" sz="1800" dirty="0"/>
              <a:t>		27-11-2025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88" r="20788"/>
          <a:stretch/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2024 - 2025	02-11-2025</a:t>
            </a:r>
          </a:p>
          <a:p>
            <a:pPr marL="0" indent="0">
              <a:buNone/>
            </a:pPr>
            <a:r>
              <a:rPr lang="en-GB" sz="1800" dirty="0"/>
              <a:t>2	</a:t>
            </a:r>
            <a:r>
              <a:rPr lang="en-GB" sz="1800" dirty="0" err="1"/>
              <a:t>Rugbaí</a:t>
            </a:r>
            <a:r>
              <a:rPr lang="en-GB" sz="1800" dirty="0"/>
              <a:t> Beo URC 2025 - 2026	28-11-2025</a:t>
            </a:r>
          </a:p>
          <a:p>
            <a:pPr marL="0" indent="0">
              <a:buNone/>
            </a:pPr>
            <a:r>
              <a:rPr lang="en-GB" sz="1800" dirty="0"/>
              <a:t>3	Opry le Daniel 15		11-11-2025</a:t>
            </a:r>
          </a:p>
          <a:p>
            <a:pPr marL="0" indent="0">
              <a:buNone/>
            </a:pPr>
            <a:r>
              <a:rPr lang="en-GB" sz="1800" dirty="0"/>
              <a:t>4	</a:t>
            </a:r>
            <a:r>
              <a:rPr lang="en-GB" sz="1800" dirty="0" err="1"/>
              <a:t>Laochra</a:t>
            </a:r>
            <a:r>
              <a:rPr lang="en-GB" sz="1800" dirty="0"/>
              <a:t> Gael  7		02-11-2025</a:t>
            </a:r>
          </a:p>
          <a:p>
            <a:pPr marL="342900" indent="-342900">
              <a:buAutoNum type="arabicPlain" startAt="5"/>
            </a:pPr>
            <a:r>
              <a:rPr lang="en-GB" sz="1800" dirty="0"/>
              <a:t>The Chieftains - Down the Plank Road	</a:t>
            </a:r>
          </a:p>
          <a:p>
            <a:pPr marL="0" indent="0">
              <a:buNone/>
            </a:pPr>
            <a:r>
              <a:rPr lang="en-GB" sz="1800" dirty="0"/>
              <a:t>				08-11-2025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10061</TotalTime>
  <Words>804</Words>
  <Application>Microsoft Office PowerPoint</Application>
  <PresentationFormat>Widescreen</PresentationFormat>
  <Paragraphs>108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97</cp:revision>
  <cp:lastPrinted>2025-07-21T11:52:35Z</cp:lastPrinted>
  <dcterms:created xsi:type="dcterms:W3CDTF">2020-09-08T09:03:26Z</dcterms:created>
  <dcterms:modified xsi:type="dcterms:W3CDTF">2025-12-15T12:25:30Z</dcterms:modified>
</cp:coreProperties>
</file>