
<file path=[Content_Types].xml><?xml version="1.0" encoding="utf-8"?>
<Types xmlns="http://schemas.openxmlformats.org/package/2006/content-types">
  <Default Extension="im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 modSld">
      <pc:chgData name="Eimear Keane" userId="eef31a02-fc57-41c7-a1dc-9c55ab6f1315" providerId="ADAL" clId="{7C773821-54A7-46F3-B34B-FBC916B0653C}" dt="2026-01-29T10:04:52.490" v="10" actId="20577"/>
      <pc:docMkLst>
        <pc:docMk/>
      </pc:docMkLst>
      <pc:sldChg chg="del">
        <pc:chgData name="Eimear Keane" userId="eef31a02-fc57-41c7-a1dc-9c55ab6f1315" providerId="ADAL" clId="{7C773821-54A7-46F3-B34B-FBC916B0653C}" dt="2026-01-29T10:04:45.770" v="1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6-01-29T10:04:43.917" v="0" actId="47"/>
        <pc:sldMkLst>
          <pc:docMk/>
          <pc:sldMk cId="2950368213" sldId="856"/>
        </pc:sldMkLst>
      </pc:sldChg>
      <pc:sldChg chg="modSp mod">
        <pc:chgData name="Eimear Keane" userId="eef31a02-fc57-41c7-a1dc-9c55ab6f1315" providerId="ADAL" clId="{7C773821-54A7-46F3-B34B-FBC916B0653C}" dt="2026-01-29T10:04:52.490" v="10" actId="20577"/>
        <pc:sldMkLst>
          <pc:docMk/>
          <pc:sldMk cId="1876986867" sldId="862"/>
        </pc:sldMkLst>
        <pc:spChg chg="mod">
          <ac:chgData name="Eimear Keane" userId="eef31a02-fc57-41c7-a1dc-9c55ab6f1315" providerId="ADAL" clId="{7C773821-54A7-46F3-B34B-FBC916B0653C}" dt="2026-01-29T10:04:52.490" v="10" actId="20577"/>
          <ac:spMkLst>
            <pc:docMk/>
            <pc:sldMk cId="1876986867" sldId="862"/>
            <ac:spMk id="16" creationId="{73EDEFA1-4E8A-410B-861C-BBA7618DA0BB}"/>
          </ac:spMkLst>
        </pc:spChg>
      </pc:sldChg>
      <pc:sldMasterChg chg="delSldLayout">
        <pc:chgData name="Eimear Keane" userId="eef31a02-fc57-41c7-a1dc-9c55ab6f1315" providerId="ADAL" clId="{7C773821-54A7-46F3-B34B-FBC916B0653C}" dt="2026-01-29T10:04:43.917" v="0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6-01-29T10:04:43.917" v="0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73.5%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December 2025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51.1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74.400000000000006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71.7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Supervalu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3:Dunnes Stores   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McDonalds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Amazon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Vodafone Ireland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Lidl Ireland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Three Mobile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Allied Irish Banks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/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6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/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/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/>
          <a:srcRect/>
          <a:stretch>
            <a:fillRect l="-11000" r="-11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Supervalu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3:Dunnes Stores   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McDonalds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6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Allied Irish Banks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Vodafone Ireland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Lidl Ireland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l="-11000" r="-11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Three Mobile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Amazon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29/01/2026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everymum.ie/my-family/5-moments-late-late-toy-show-202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huffingtonpost.co.uk/entry/im-a-celebrity-2025-cast-line-up-complete-late-arrivals-new-additions_uk_691ec4cce4b0b763ab8df0dc?origin=article-bottom1-nonlif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film-rezensionen.de/2019/12/kevin-allein-in-new-york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im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msn.com/en-us/entertainment/tv/friends-spinoff-joey-releases-8-unaired-episodes-2-decades-later/ar-AA1QrQE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arge crow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8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December 2025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</a:t>
            </a:r>
            <a:r>
              <a:rPr lang="en-GB" sz="3600" b="1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Trends Overview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7257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December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472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ROI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December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	The Late </a:t>
            </a:r>
            <a:r>
              <a:rPr lang="en-US" sz="1800" b="1" dirty="0" err="1">
                <a:solidFill>
                  <a:schemeClr val="tx2"/>
                </a:solidFill>
              </a:rPr>
              <a:t>Late</a:t>
            </a:r>
            <a:r>
              <a:rPr lang="en-US" sz="1800" b="1" dirty="0">
                <a:solidFill>
                  <a:schemeClr val="tx2"/>
                </a:solidFill>
              </a:rPr>
              <a:t> Toy Show	05-12-2025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	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05-12-2025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	RTÉ News: Six One		09-12-2025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	</a:t>
            </a:r>
            <a:r>
              <a:rPr lang="en-US" sz="1800" b="1" dirty="0" err="1">
                <a:solidFill>
                  <a:schemeClr val="tx2"/>
                </a:solidFill>
              </a:rPr>
              <a:t>Mrs</a:t>
            </a:r>
            <a:r>
              <a:rPr lang="en-US" sz="1800" b="1" dirty="0">
                <a:solidFill>
                  <a:schemeClr val="tx2"/>
                </a:solidFill>
              </a:rPr>
              <a:t> Brown's Boys		31-12-2025</a:t>
            </a:r>
          </a:p>
          <a:p>
            <a:pPr marL="342900" indent="-342900">
              <a:buAutoNum type="arabicPlain" startAt="5"/>
            </a:pPr>
            <a:r>
              <a:rPr lang="en-US" sz="1800" b="1" dirty="0">
                <a:solidFill>
                  <a:schemeClr val="tx2"/>
                </a:solidFill>
              </a:rPr>
              <a:t>The Late </a:t>
            </a:r>
            <a:r>
              <a:rPr lang="en-US" sz="1800" b="1" dirty="0" err="1">
                <a:solidFill>
                  <a:schemeClr val="tx2"/>
                </a:solidFill>
              </a:rPr>
              <a:t>Late</a:t>
            </a:r>
            <a:r>
              <a:rPr lang="en-US" sz="1800" b="1" dirty="0">
                <a:solidFill>
                  <a:schemeClr val="tx2"/>
                </a:solidFill>
              </a:rPr>
              <a:t> New Year's Eve Show	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				31-12-2025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A7362BD-837B-4908-9DD0-C18787133D10}"/>
              </a:ext>
            </a:extLst>
          </p:cNvPr>
          <p:cNvSpPr txBox="1">
            <a:spLocks/>
          </p:cNvSpPr>
          <p:nvPr/>
        </p:nvSpPr>
        <p:spPr>
          <a:xfrm rot="16200000">
            <a:off x="10057532" y="3718842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The Great Pottery Throw Down, Channel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December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TAM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677" r="19677"/>
          <a:stretch/>
        </p:blipFill>
        <p:spPr>
          <a:xfrm>
            <a:off x="6007894" y="-9729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I'm a Celebrity... Get Me Out Of Here!	</a:t>
            </a:r>
          </a:p>
          <a:p>
            <a:pPr marL="0" indent="0">
              <a:buNone/>
            </a:pPr>
            <a:r>
              <a:rPr lang="en-US" sz="1800" dirty="0"/>
              <a:t>				07-12-2025</a:t>
            </a:r>
          </a:p>
          <a:p>
            <a:pPr marL="0" indent="0">
              <a:buNone/>
            </a:pPr>
            <a:r>
              <a:rPr lang="en-US" sz="1800" dirty="0"/>
              <a:t>2    Coronation Street		15-12-2025</a:t>
            </a:r>
          </a:p>
          <a:p>
            <a:pPr marL="0" indent="0">
              <a:buNone/>
            </a:pPr>
            <a:r>
              <a:rPr lang="en-US" sz="1800" dirty="0"/>
              <a:t>3    Emmerdale			09-12-2025</a:t>
            </a:r>
          </a:p>
          <a:p>
            <a:pPr marL="0" indent="0">
              <a:buNone/>
            </a:pPr>
            <a:r>
              <a:rPr lang="en-US" sz="1800" dirty="0"/>
              <a:t>4    News at 5:30			09-12-2025</a:t>
            </a:r>
          </a:p>
          <a:p>
            <a:pPr marL="0" indent="0">
              <a:buNone/>
            </a:pPr>
            <a:r>
              <a:rPr lang="en-US" sz="1800" dirty="0"/>
              <a:t>5    I'm a Celebrity... Get Me Out Of Here! Coming Out				13-12-2025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Dec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710" r="22710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GB" sz="1800" dirty="0"/>
              <a:t>UNITED RUGBY CHAMPIONSHIP 2025/26	</a:t>
            </a:r>
          </a:p>
          <a:p>
            <a:pPr marL="0" indent="0">
              <a:buNone/>
            </a:pPr>
            <a:r>
              <a:rPr lang="en-GB" sz="1800" dirty="0"/>
              <a:t>				27-12-2025</a:t>
            </a:r>
          </a:p>
          <a:p>
            <a:pPr marL="0" indent="0">
              <a:buNone/>
            </a:pPr>
            <a:r>
              <a:rPr lang="en-GB" sz="1800" dirty="0"/>
              <a:t>2    LIVE PL: MAN UTD V WEST HAM	04-12-2025</a:t>
            </a:r>
          </a:p>
          <a:p>
            <a:pPr marL="0" indent="0">
              <a:buNone/>
            </a:pPr>
            <a:r>
              <a:rPr lang="en-GB" sz="1800" dirty="0"/>
              <a:t>3    LIVE </a:t>
            </a:r>
            <a:r>
              <a:rPr lang="en-GB" sz="1800" dirty="0" err="1"/>
              <a:t>FNF</a:t>
            </a:r>
            <a:r>
              <a:rPr lang="en-GB" sz="1800" dirty="0"/>
              <a:t>: MAN UTD V NEWCASTLE	26-12-2025</a:t>
            </a:r>
          </a:p>
          <a:p>
            <a:pPr marL="0" indent="0">
              <a:buNone/>
            </a:pPr>
            <a:r>
              <a:rPr lang="en-GB" sz="1800" dirty="0"/>
              <a:t>4    LIVE PL: ASTON VILLA V MAN UTD	21-12-2025</a:t>
            </a:r>
          </a:p>
          <a:p>
            <a:pPr marL="0" indent="0">
              <a:buNone/>
            </a:pPr>
            <a:r>
              <a:rPr lang="en-GB" sz="1800" dirty="0"/>
              <a:t>5    PREMIER LEAGUE 2025/26	13-12-2025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Dec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6007894" y="0"/>
            <a:ext cx="6184106" cy="5948364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BIG FAT QUIZ OF 2025	26-12-2025</a:t>
            </a:r>
          </a:p>
          <a:p>
            <a:pPr marL="0" indent="0">
              <a:buNone/>
            </a:pPr>
            <a:r>
              <a:rPr lang="en-US" sz="1800" dirty="0"/>
              <a:t>2	SU2C 2025 - </a:t>
            </a:r>
            <a:r>
              <a:rPr lang="en-US" sz="1800" dirty="0" err="1"/>
              <a:t>GOGGLEBOX</a:t>
            </a:r>
            <a:r>
              <a:rPr lang="en-US" sz="1800" dirty="0"/>
              <a:t> SU2C SPECIAL				12-12-2025</a:t>
            </a:r>
          </a:p>
          <a:p>
            <a:pPr marL="342900" indent="-342900">
              <a:buAutoNum type="arabicPlain" startAt="3"/>
            </a:pPr>
            <a:r>
              <a:rPr lang="en-US" sz="1800" dirty="0"/>
              <a:t>          CELEBRITY </a:t>
            </a:r>
            <a:r>
              <a:rPr lang="en-US" sz="1800" dirty="0" err="1"/>
              <a:t>GOGGLEBOX</a:t>
            </a:r>
            <a:r>
              <a:rPr lang="en-US" sz="1800" dirty="0"/>
              <a:t> SERIES 7	</a:t>
            </a:r>
          </a:p>
          <a:p>
            <a:pPr marL="0" indent="0">
              <a:buNone/>
            </a:pPr>
            <a:r>
              <a:rPr lang="en-US" sz="1800" dirty="0"/>
              <a:t>				19-12-2025</a:t>
            </a:r>
          </a:p>
          <a:p>
            <a:pPr marL="0" indent="0">
              <a:buNone/>
            </a:pPr>
            <a:r>
              <a:rPr lang="en-US" sz="1800" dirty="0"/>
              <a:t>4	FILM: HOME ALONE 2: LOST IN NEW YOR   				25-12-2025</a:t>
            </a:r>
          </a:p>
          <a:p>
            <a:pPr marL="0" indent="0">
              <a:buNone/>
            </a:pPr>
            <a:r>
              <a:rPr lang="en-US" sz="1800" dirty="0"/>
              <a:t>5	FILM: HOME ALONE (1990)	24-12-2025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Nov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CDC95DE-1A5C-7A11-45FC-CA2412254B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420" r="7420"/>
          <a:stretch/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6EC7F-B0F3-1A1C-30BD-8143C11673F4}"/>
              </a:ext>
            </a:extLst>
          </p:cNvPr>
          <p:cNvSpPr txBox="1"/>
          <p:nvPr/>
        </p:nvSpPr>
        <p:spPr>
          <a:xfrm>
            <a:off x="6007894" y="5938635"/>
            <a:ext cx="61841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s://www.film-rezensionen.de/2019/12/kevin-allein-in-new-york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nc-sa/3.0/"/>
              </a:rPr>
              <a:t>CC BY-SA-NC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342900" indent="-342900">
              <a:buAutoNum type="arabicPlain"/>
            </a:pPr>
            <a:r>
              <a:rPr lang="en-US" sz="1800" dirty="0"/>
              <a:t>BEN &amp; HOLLY'S LITTLE KINGDOM	</a:t>
            </a:r>
          </a:p>
          <a:p>
            <a:pPr marL="0" indent="0">
              <a:buNone/>
            </a:pPr>
            <a:r>
              <a:rPr lang="en-US" sz="1800" dirty="0"/>
              <a:t>				20-12-2025</a:t>
            </a:r>
          </a:p>
          <a:p>
            <a:pPr marL="0" indent="0">
              <a:buNone/>
            </a:pPr>
            <a:r>
              <a:rPr lang="en-US" sz="1800" dirty="0"/>
              <a:t>2    MR. BEAN			26-12-2025</a:t>
            </a:r>
          </a:p>
          <a:p>
            <a:pPr marL="0" indent="0">
              <a:buNone/>
            </a:pPr>
            <a:r>
              <a:rPr lang="en-US" sz="1800" dirty="0"/>
              <a:t>3    FRIENDS			04-12-2025</a:t>
            </a:r>
          </a:p>
          <a:p>
            <a:pPr marL="0" indent="0">
              <a:buNone/>
            </a:pPr>
            <a:r>
              <a:rPr lang="en-US" sz="1800" dirty="0"/>
              <a:t>4    MICHAEL MCINTYRE'S VERY CHRISTMASSY CHRISTMAS SHOW			12-12-2025</a:t>
            </a:r>
          </a:p>
          <a:p>
            <a:pPr marL="0" indent="0">
              <a:buNone/>
            </a:pPr>
            <a:r>
              <a:rPr lang="en-US" sz="1800" dirty="0"/>
              <a:t>5    FILM: HOOK (1991)		20-12-2025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PROGRAMMES Dec2025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88" r="20788"/>
          <a:stretch/>
        </p:blipFill>
        <p:spPr/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531646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GAA BEO 2024 - 2025	21-12-2025</a:t>
            </a:r>
          </a:p>
          <a:p>
            <a:pPr marL="0" indent="0">
              <a:buNone/>
            </a:pPr>
            <a:r>
              <a:rPr lang="en-US" sz="1800" dirty="0"/>
              <a:t>2	Mrs. Doubtfire		28-12-2025</a:t>
            </a:r>
          </a:p>
          <a:p>
            <a:pPr marL="0" indent="0">
              <a:buNone/>
            </a:pPr>
            <a:r>
              <a:rPr lang="en-US" sz="1800" dirty="0"/>
              <a:t>3	</a:t>
            </a:r>
            <a:r>
              <a:rPr lang="en-US" sz="1800" dirty="0" err="1"/>
              <a:t>Rugbaí</a:t>
            </a:r>
            <a:r>
              <a:rPr lang="en-US" sz="1800" dirty="0"/>
              <a:t> Beo URC 2025 - 2026	19-12-2025</a:t>
            </a:r>
          </a:p>
          <a:p>
            <a:pPr marL="0" indent="0">
              <a:buNone/>
            </a:pPr>
            <a:r>
              <a:rPr lang="en-US" sz="1800" dirty="0"/>
              <a:t>4	The Foster &amp; Allen Show 3	23-12-2025</a:t>
            </a:r>
          </a:p>
          <a:p>
            <a:pPr marL="342900" indent="-342900">
              <a:buAutoNum type="arabicPlain" startAt="5"/>
            </a:pPr>
            <a:r>
              <a:rPr lang="en-US" sz="1800" dirty="0"/>
              <a:t>Mamma Mia - Here We Go Again!	</a:t>
            </a:r>
          </a:p>
          <a:p>
            <a:pPr marL="0" indent="0">
              <a:buNone/>
            </a:pPr>
            <a:r>
              <a:rPr lang="en-US" sz="1800" dirty="0"/>
              <a:t>				26-12-2025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Dec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/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10143</TotalTime>
  <Words>790</Words>
  <Application>Microsoft Office PowerPoint</Application>
  <PresentationFormat>Widescreen</PresentationFormat>
  <Paragraphs>109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98</cp:revision>
  <cp:lastPrinted>2025-07-21T11:52:35Z</cp:lastPrinted>
  <dcterms:created xsi:type="dcterms:W3CDTF">2020-09-08T09:03:26Z</dcterms:created>
  <dcterms:modified xsi:type="dcterms:W3CDTF">2026-01-29T10:04:52Z</dcterms:modified>
</cp:coreProperties>
</file>