
<file path=[Content_Types].xml><?xml version="1.0" encoding="utf-8"?>
<Types xmlns="http://schemas.openxmlformats.org/package/2006/content-types">
  <Default Extension="img" ContentType="image/jpeg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delSld">
      <pc:chgData name="Eimear Keane" userId="eef31a02-fc57-41c7-a1dc-9c55ab6f1315" providerId="ADAL" clId="{7C773821-54A7-46F3-B34B-FBC916B0653C}" dt="2026-02-12T12:30:40.042" v="1" actId="47"/>
      <pc:docMkLst>
        <pc:docMk/>
      </pc:docMkLst>
      <pc:sldChg chg="del">
        <pc:chgData name="Eimear Keane" userId="eef31a02-fc57-41c7-a1dc-9c55ab6f1315" providerId="ADAL" clId="{7C773821-54A7-46F3-B34B-FBC916B0653C}" dt="2026-02-12T12:30:38.444" v="0" actId="47"/>
        <pc:sldMkLst>
          <pc:docMk/>
          <pc:sldMk cId="871123484" sldId="850"/>
        </pc:sldMkLst>
      </pc:sldChg>
      <pc:sldChg chg="del">
        <pc:chgData name="Eimear Keane" userId="eef31a02-fc57-41c7-a1dc-9c55ab6f1315" providerId="ADAL" clId="{7C773821-54A7-46F3-B34B-FBC916B0653C}" dt="2026-02-12T12:30:40.042" v="1" actId="47"/>
        <pc:sldMkLst>
          <pc:docMk/>
          <pc:sldMk cId="2950368213" sldId="856"/>
        </pc:sldMkLst>
      </pc:sldChg>
      <pc:sldMasterChg chg="delSldLayout">
        <pc:chgData name="Eimear Keane" userId="eef31a02-fc57-41c7-a1dc-9c55ab6f1315" providerId="ADAL" clId="{7C773821-54A7-46F3-B34B-FBC916B0653C}" dt="2026-02-12T12:30:40.042" v="1" actId="47"/>
        <pc:sldMasterMkLst>
          <pc:docMk/>
          <pc:sldMasterMk cId="102754929" sldId="2147483660"/>
        </pc:sldMasterMkLst>
        <pc:sldLayoutChg chg="del">
          <pc:chgData name="Eimear Keane" userId="eef31a02-fc57-41c7-a1dc-9c55ab6f1315" providerId="ADAL" clId="{7C773821-54A7-46F3-B34B-FBC916B0653C}" dt="2026-02-12T12:30:40.042" v="1" actId="47"/>
          <pc:sldLayoutMkLst>
            <pc:docMk/>
            <pc:sldMasterMk cId="102754929" sldId="2147483660"/>
            <pc:sldLayoutMk cId="1501531174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65.3% of Adults 25-44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January 2026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70.900000000000006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40.299999999999997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53.6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72.099999999999994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92.1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69.599999999999994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fif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9.jfif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Lidl Ireland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 Stores 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McDonalds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Supervalu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Tesco Ireland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/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>
          <a:blip xmlns:r="http://schemas.openxmlformats.org/officeDocument/2006/relationships" r:embed="rId6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7"/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>
          <a:blip xmlns:r="http://schemas.openxmlformats.org/officeDocument/2006/relationships" r:embed="rId8"/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Lidl Ireland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Vodafone Ireland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Aldi Ireland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5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Dunnes</a:t>
          </a: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 Stores 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7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McDonalds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Supervalu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Tesco Ireland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0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Reckitt Benckiser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12/02/2026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12/02/2026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12/02/2026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about.rte.ie/2025/11/24/three-new-pro-dancers-join-the-cast-of-dancing-with-the-stars-for-202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extra.ie/2025/12/29/entertainment/movies-tv/micheal-martin-tv-sho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hdclump.com/the-great-pottery-throw-down-2026-series-9-line-up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im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msn.com/en-us/entertainment/tv/friends-spinoff-joey-releases-8-unaired-episodes-2-decades-later/ar-AA1QrQE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ts of googly eyes on yellow backgroun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6" b="8366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January 2026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2576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January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5489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January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946083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1	Room To Improve		04-01-2026	21:30 - 22:28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2	Dancing With The Stars	11-01-2026	18:34 - 20:32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3	RTÉ News: Six One		27-01-2026	18:01 - 18:53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4	RTÉ News: Nine </a:t>
            </a:r>
            <a:r>
              <a:rPr lang="en-US" sz="1800" b="1" dirty="0" err="1">
                <a:solidFill>
                  <a:schemeClr val="tx2"/>
                </a:solidFill>
              </a:rPr>
              <a:t>O'Clock</a:t>
            </a:r>
            <a:r>
              <a:rPr lang="en-US" sz="1800" b="1" dirty="0">
                <a:solidFill>
                  <a:schemeClr val="tx2"/>
                </a:solidFill>
              </a:rPr>
              <a:t>	11-01-2026	21:02 - 21:24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5	High Road, Low Road	27-01-2026	18:59 - 19:25</a:t>
            </a:r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January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A595816-96D5-422A-A19E-FDAC76F42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530" r="12530"/>
          <a:stretch/>
        </p:blipFill>
        <p:spPr>
          <a:xfrm>
            <a:off x="7843265" y="1713269"/>
            <a:ext cx="3575011" cy="3438729"/>
          </a:xfrm>
        </p:spPr>
      </p:pic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8115610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Corriedale		05-01-2026	20:01 - 20:56</a:t>
            </a:r>
          </a:p>
          <a:p>
            <a:pPr marL="0" indent="0">
              <a:buNone/>
            </a:pPr>
            <a:r>
              <a:rPr lang="en-US" sz="1800" dirty="0"/>
              <a:t>2	Coronation Street		06-01-2026	20:30 - 20:56</a:t>
            </a:r>
          </a:p>
          <a:p>
            <a:pPr marL="0" indent="0">
              <a:buNone/>
            </a:pPr>
            <a:r>
              <a:rPr lang="en-US" sz="1800" dirty="0"/>
              <a:t>3	Emmerdale		19-01-2026	20:00 - 20:26</a:t>
            </a:r>
          </a:p>
          <a:p>
            <a:pPr marL="0" indent="0">
              <a:buNone/>
            </a:pPr>
            <a:r>
              <a:rPr lang="en-US" sz="1800" dirty="0"/>
              <a:t>4	News at 5:30		27-01-2026	17:30 - 18:00</a:t>
            </a:r>
          </a:p>
          <a:p>
            <a:pPr marL="0" indent="0">
              <a:buNone/>
            </a:pPr>
            <a:r>
              <a:rPr lang="en-US" sz="1800" dirty="0"/>
              <a:t>5	The Assembly Ireland	19-01-2026	21:00 - 21:56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11227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January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7B4F629-E615-4EB2-862B-8AC5E3B8A0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677" r="19677"/>
          <a:stretch/>
        </p:blipFill>
        <p:spPr>
          <a:xfrm>
            <a:off x="7630823" y="1737437"/>
            <a:ext cx="3796246" cy="3651531"/>
          </a:xfrm>
        </p:spPr>
      </p:pic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819474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LIVE PL: LIVERPOOL V LEEDS		01-01-2026	17:00 - 19:41</a:t>
            </a:r>
          </a:p>
          <a:p>
            <a:pPr marL="0" indent="0">
              <a:buNone/>
            </a:pPr>
            <a:r>
              <a:rPr lang="en-US" sz="1800" dirty="0"/>
              <a:t>2	MANCHESTER UNITED V BRIGHTON	11-01-2026	16:24 - 19:06</a:t>
            </a:r>
          </a:p>
          <a:p>
            <a:pPr marL="0" indent="0">
              <a:buNone/>
            </a:pPr>
            <a:r>
              <a:rPr lang="en-US" sz="1800" dirty="0"/>
              <a:t>3	LIVE WORLD DARTS </a:t>
            </a:r>
            <a:r>
              <a:rPr lang="en-US" sz="1800" dirty="0" err="1"/>
              <a:t>C'SHIP</a:t>
            </a:r>
            <a:r>
              <a:rPr lang="en-US" sz="1800" dirty="0"/>
              <a:t> FINAL	03-01-2026	19:57 - 22:09</a:t>
            </a:r>
          </a:p>
          <a:p>
            <a:pPr marL="0" indent="0">
              <a:buNone/>
            </a:pPr>
            <a:r>
              <a:rPr lang="en-US" sz="1800" dirty="0"/>
              <a:t>4	LIVE PL: ARSENAL V LIVERPOOL	08-01-2026	19:00 - 23:11</a:t>
            </a:r>
          </a:p>
          <a:p>
            <a:pPr marL="0" indent="0">
              <a:buNone/>
            </a:pPr>
            <a:r>
              <a:rPr lang="en-US" sz="1800" dirty="0"/>
              <a:t>5	LIVE PL: ARSENAL V MAN UTD	25-01-2026	16:05 - 19:25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January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A91F12-5DED-4F8B-AF80-EA309814CD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086"/>
          <a:stretch/>
        </p:blipFill>
        <p:spPr>
          <a:xfrm>
            <a:off x="8390943" y="1881554"/>
            <a:ext cx="3071295" cy="2954216"/>
          </a:xfrm>
        </p:spPr>
      </p:pic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946083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GREAT POTTERY THROW DOWN 	25-01-2026	19:51 - 21:00</a:t>
            </a:r>
          </a:p>
          <a:p>
            <a:pPr marL="0" indent="0">
              <a:buNone/>
            </a:pPr>
            <a:r>
              <a:rPr lang="en-US" sz="1800" dirty="0"/>
              <a:t>2	PATIENCE YR 2			07-01-2026	21:01 - 21:59</a:t>
            </a:r>
          </a:p>
          <a:p>
            <a:pPr marL="0" indent="0">
              <a:buNone/>
            </a:pPr>
            <a:r>
              <a:rPr lang="en-US" sz="1800" dirty="0"/>
              <a:t>3	WHAT NOT TO EAT			06-01-2026	19:59 - 20:58</a:t>
            </a:r>
          </a:p>
          <a:p>
            <a:pPr marL="0" indent="0">
              <a:buNone/>
            </a:pPr>
            <a:r>
              <a:rPr lang="en-US" sz="1800" dirty="0"/>
              <a:t>4	CELEBRITY SAS: WHO DARES WINS 	04-01-2026	21:01 - 21:59</a:t>
            </a:r>
          </a:p>
          <a:p>
            <a:pPr marL="0" indent="0">
              <a:buNone/>
            </a:pPr>
            <a:r>
              <a:rPr lang="en-US" sz="1800" dirty="0"/>
              <a:t>5	LIVE: FOOTBALL FINAL		18-01-2026	18:29 - 22:39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January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CDC95DE-1A5C-7A11-45FC-CA2412254B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5329" r="15329"/>
          <a:stretch/>
        </p:blipFill>
        <p:spPr>
          <a:xfrm>
            <a:off x="8245976" y="1684192"/>
            <a:ext cx="3157648" cy="3037277"/>
          </a:xfrm>
        </p:spPr>
      </p:pic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8238703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BEN &amp; HOLLY'S LITTLE KINGDOM	25-01-2026	19:45 - 19:55</a:t>
            </a:r>
          </a:p>
          <a:p>
            <a:pPr marL="0" indent="0">
              <a:buNone/>
            </a:pPr>
            <a:r>
              <a:rPr lang="en-US" sz="1800" dirty="0"/>
              <a:t>2	FRIENDS				09-01-2026	19:01 - 19:26</a:t>
            </a:r>
          </a:p>
          <a:p>
            <a:pPr marL="0" indent="0">
              <a:buNone/>
            </a:pPr>
            <a:r>
              <a:rPr lang="en-US" sz="1800" dirty="0"/>
              <a:t>3	8 OUT OF 10 CATS - BUMPER EDITION	07-01-2026	22:00 - 22:44</a:t>
            </a:r>
          </a:p>
          <a:p>
            <a:pPr marL="0" indent="0">
              <a:buNone/>
            </a:pPr>
            <a:r>
              <a:rPr lang="en-US" sz="1800" dirty="0"/>
              <a:t>4	FILM: THE WATERBOY (1998)		22-01-2026	21:01 - 22:42</a:t>
            </a:r>
          </a:p>
          <a:p>
            <a:pPr marL="0" indent="0">
              <a:buNone/>
            </a:pPr>
            <a:r>
              <a:rPr lang="en-US" sz="1800" dirty="0"/>
              <a:t>5	FILM: JERRY MAGUIRE (1996)		04-01-2026	21:00 - 23:33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January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890160-0D20-45B2-B870-384A4DF089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788" r="20788"/>
          <a:stretch/>
        </p:blipFill>
        <p:spPr>
          <a:xfrm>
            <a:off x="8296132" y="1946944"/>
            <a:ext cx="3122143" cy="3003125"/>
          </a:xfrm>
        </p:spPr>
      </p:pic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8240947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GAA BEO 2026		18-01-2026	15:09 - 18:02</a:t>
            </a:r>
          </a:p>
          <a:p>
            <a:pPr marL="0" indent="0">
              <a:buNone/>
            </a:pPr>
            <a:r>
              <a:rPr lang="en-GB" sz="1800" dirty="0"/>
              <a:t>2	Rugbaí Beo URC 2025 - 2026	03-01-2026	17:49 - 19:37</a:t>
            </a:r>
          </a:p>
          <a:p>
            <a:pPr marL="0" indent="0">
              <a:buNone/>
            </a:pPr>
            <a:r>
              <a:rPr lang="en-GB" sz="1800" dirty="0"/>
              <a:t>3	GAA BEO 2024 - 2025	11-01-2026	15:10 - 17:20</a:t>
            </a:r>
          </a:p>
          <a:p>
            <a:pPr marL="0" indent="0">
              <a:buNone/>
            </a:pPr>
            <a:r>
              <a:rPr lang="en-GB" sz="1800" dirty="0"/>
              <a:t>4	Opry le Daniel </a:t>
            </a:r>
            <a:r>
              <a:rPr lang="en-GB" sz="1800" dirty="0" err="1"/>
              <a:t>Ar</a:t>
            </a:r>
            <a:r>
              <a:rPr lang="en-GB" sz="1800" dirty="0"/>
              <a:t> Turas	06-01-2026	21:31 - 22:26</a:t>
            </a:r>
          </a:p>
          <a:p>
            <a:pPr marL="0" indent="0">
              <a:buNone/>
            </a:pPr>
            <a:r>
              <a:rPr lang="en-GB" sz="1800" dirty="0"/>
              <a:t>5	Costa Del Ceol </a:t>
            </a:r>
            <a:r>
              <a:rPr lang="en-GB" sz="1800" dirty="0" err="1"/>
              <a:t>Tíre</a:t>
            </a:r>
            <a:r>
              <a:rPr lang="en-GB" sz="1800"/>
              <a:t>		20-01-2026</a:t>
            </a:r>
            <a:r>
              <a:rPr lang="en-GB" sz="1800" dirty="0"/>
              <a:t>	21:31 - 22:27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January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4BD7AF-CED6-42B5-84C2-811CE0232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/>
        </p:blipFill>
        <p:spPr>
          <a:xfrm>
            <a:off x="7788530" y="1592262"/>
            <a:ext cx="3664167" cy="3524487"/>
          </a:xfrm>
        </p:spPr>
      </p:pic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67CDA5-311A-4AF2-9F13-0B814EE9ED55}">
  <we:reference id="WA200005669" version="2.0.0.0" store="Omex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10176</TotalTime>
  <Words>850</Words>
  <Application>Microsoft Office PowerPoint</Application>
  <PresentationFormat>Widescreen</PresentationFormat>
  <Paragraphs>101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99</cp:revision>
  <cp:lastPrinted>2025-07-21T11:52:35Z</cp:lastPrinted>
  <dcterms:created xsi:type="dcterms:W3CDTF">2020-09-08T09:03:26Z</dcterms:created>
  <dcterms:modified xsi:type="dcterms:W3CDTF">2026-02-12T12:30:44Z</dcterms:modified>
</cp:coreProperties>
</file>