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44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delSld">
      <pc:chgData name="Eimear Keane" userId="eef31a02-fc57-41c7-a1dc-9c55ab6f1315" providerId="ADAL" clId="{7C773821-54A7-46F3-B34B-FBC916B0653C}" dt="2026-05-21T10:28:37.981" v="1" actId="47"/>
      <pc:docMkLst>
        <pc:docMk/>
      </pc:docMkLst>
      <pc:sldChg chg="del">
        <pc:chgData name="Eimear Keane" userId="eef31a02-fc57-41c7-a1dc-9c55ab6f1315" providerId="ADAL" clId="{7C773821-54A7-46F3-B34B-FBC916B0653C}" dt="2026-05-21T10:28:37.981" v="1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7C773821-54A7-46F3-B34B-FBC916B0653C}" dt="2026-05-21T10:28:36.908" v="0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7C773821-54A7-46F3-B34B-FBC916B0653C}" dt="2026-05-21T10:28:36.908" v="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7C773821-54A7-46F3-B34B-FBC916B0653C}" dt="2026-05-21T10:28:36.908" v="0" actId="47"/>
          <pc:sldLayoutMkLst>
            <pc:docMk/>
            <pc:sldMasterMk cId="102754929" sldId="2147483660"/>
            <pc:sldLayoutMk cId="1501531174" sldId="214748367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70.2%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April 2026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68.2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47.4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80.900000000000006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67.900000000000006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66.7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fif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fif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McDonalds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Nestlé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Aldi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Supervalu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Lidl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Bank of Ireland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Mondelez Int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 rotWithShape="1">
          <a:blip xmlns:r="http://schemas.openxmlformats.org/officeDocument/2006/relationships" r:embed="rId4"/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/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/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/>
          <a:srcRect/>
          <a:stretch>
            <a:fillRect t="-4000" b="-4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8"/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/>
          <a:srcRect/>
          <a:stretch>
            <a:fillRect l="-2000" r="-2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/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McDonalds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Nestlé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4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Aldi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Supervalu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Mondelez Int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Bank of Ireland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Lidl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21/05/2026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21/05/2026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ts of googly eyes on yellow backgroun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6" b="8366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2026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06239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WEEKLY REACH: April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6076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Commercial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April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2043831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1	RTÉ News: Six One					10-04-2026	18:01 - 18:54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2	RTÉ News: Nine </a:t>
            </a:r>
            <a:r>
              <a:rPr lang="en-US" sz="1800" b="1" dirty="0" err="1">
                <a:solidFill>
                  <a:schemeClr val="tx2"/>
                </a:solidFill>
              </a:rPr>
              <a:t>O'Clock</a:t>
            </a:r>
            <a:r>
              <a:rPr lang="en-US" sz="1800" b="1" dirty="0">
                <a:solidFill>
                  <a:schemeClr val="tx2"/>
                </a:solidFill>
              </a:rPr>
              <a:t>				12-04-2026	21:02 - 21:34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	Prime Time					09-04-2026	21:38 - 22:12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	Dermot Bannon's Celebrity Super Spaces		26-04-2026	21:30 - 22:27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5	The Sunday Game Live - </a:t>
            </a:r>
            <a:r>
              <a:rPr lang="en-US" sz="1800" b="1" dirty="0" err="1">
                <a:solidFill>
                  <a:schemeClr val="tx2"/>
                </a:solidFill>
              </a:rPr>
              <a:t>MSHC</a:t>
            </a:r>
            <a:r>
              <a:rPr lang="en-US" sz="1800" b="1" dirty="0">
                <a:solidFill>
                  <a:schemeClr val="tx2"/>
                </a:solidFill>
              </a:rPr>
              <a:t> - Cork v </a:t>
            </a:r>
            <a:r>
              <a:rPr lang="en-US" sz="1800" b="1" dirty="0" err="1">
                <a:solidFill>
                  <a:schemeClr val="tx2"/>
                </a:solidFill>
              </a:rPr>
              <a:t>Limerick:Post</a:t>
            </a:r>
            <a:r>
              <a:rPr lang="en-US" sz="1800" b="1" dirty="0">
                <a:solidFill>
                  <a:schemeClr val="tx2"/>
                </a:solidFill>
              </a:rPr>
              <a:t>	26-04-2026	15:36 - 15:45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081929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Coronation Street					10-04-2026	20:31 - 20:57</a:t>
            </a:r>
          </a:p>
          <a:p>
            <a:pPr marL="0" indent="0">
              <a:buNone/>
            </a:pPr>
            <a:r>
              <a:rPr lang="en-US" sz="1800" dirty="0"/>
              <a:t>2	News at 5:30					11-04-2026	17:30 - 17:53</a:t>
            </a:r>
          </a:p>
          <a:p>
            <a:pPr marL="0" indent="0">
              <a:buNone/>
            </a:pPr>
            <a:r>
              <a:rPr lang="en-US" sz="1800" dirty="0"/>
              <a:t>3	Emmerdale					10-04-2026	20:00 - 20:26</a:t>
            </a:r>
          </a:p>
          <a:p>
            <a:pPr marL="0" indent="0">
              <a:buNone/>
            </a:pPr>
            <a:r>
              <a:rPr lang="en-US" sz="1800" dirty="0"/>
              <a:t>4	I'm A Celebrity... Get Me Out Of Here! South Africa	24-04-2026	19:29 - 20:57</a:t>
            </a:r>
          </a:p>
          <a:p>
            <a:pPr marL="0" indent="0">
              <a:buNone/>
            </a:pPr>
            <a:r>
              <a:rPr lang="en-US" sz="1800" dirty="0"/>
              <a:t>5	Britain's Got Talent S19				11-04-2026	18:44 - 19:55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11227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153182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LIVE PL: MAN CITY V ARSENAL	19-04-2026	16:24 - 19:59</a:t>
            </a:r>
          </a:p>
          <a:p>
            <a:pPr marL="0" indent="0">
              <a:buNone/>
            </a:pPr>
            <a:r>
              <a:rPr lang="en-US" sz="1800" dirty="0"/>
              <a:t>2	LIVE PL: EVERTON V LIVERPOOL	19-04-2026	13:00 - 16:22</a:t>
            </a:r>
          </a:p>
          <a:p>
            <a:pPr marL="0" indent="0">
              <a:buNone/>
            </a:pPr>
            <a:r>
              <a:rPr lang="en-US" sz="1800" dirty="0"/>
              <a:t>3	MANCHESTER CITY V LIVERPOOL	04-04-2026	11:30 - 15:21</a:t>
            </a:r>
          </a:p>
          <a:p>
            <a:pPr marL="0" indent="0">
              <a:buNone/>
            </a:pPr>
            <a:r>
              <a:rPr lang="en-US" sz="1800" dirty="0"/>
              <a:t>4	LIVE PL: CHELSEA V MAN CITY	12-04-2026	16:22 - 18:35</a:t>
            </a:r>
          </a:p>
          <a:p>
            <a:pPr marL="0" indent="0">
              <a:buNone/>
            </a:pPr>
            <a:r>
              <a:rPr lang="en-US" sz="1800" dirty="0"/>
              <a:t>5	CHELSEA V MANCHESTER UNITED	18-04-2026	19:00 - 22:44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1107005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</a:t>
            </a:r>
            <a:r>
              <a:rPr lang="en-US" sz="1800" dirty="0" err="1"/>
              <a:t>GOGGLEBOX</a:t>
            </a:r>
            <a:r>
              <a:rPr lang="en-US" sz="1800" dirty="0"/>
              <a:t>			03-04-2026	21:01 - 21:59</a:t>
            </a:r>
          </a:p>
          <a:p>
            <a:pPr marL="0" indent="0">
              <a:buNone/>
            </a:pPr>
            <a:r>
              <a:rPr lang="en-US" sz="1800" dirty="0"/>
              <a:t>2	MARRIED AT FIRST SIGHT AUSTRALIA	06-04-2026	19:29 - 21:17</a:t>
            </a:r>
          </a:p>
          <a:p>
            <a:pPr marL="0" indent="0">
              <a:buNone/>
            </a:pPr>
            <a:r>
              <a:rPr lang="en-US" sz="1800" dirty="0"/>
              <a:t>3	24 HOURS IN POLICE CUSTODY	13-04-2026	21:01 - 21:59</a:t>
            </a:r>
          </a:p>
          <a:p>
            <a:pPr marL="0" indent="0">
              <a:buNone/>
            </a:pPr>
            <a:r>
              <a:rPr lang="en-US" sz="1800" dirty="0"/>
              <a:t>4	TASKMASTER SERIES 12 (21)		23-04-2026	21:01 - 21:59</a:t>
            </a:r>
          </a:p>
          <a:p>
            <a:pPr marL="0" indent="0">
              <a:buNone/>
            </a:pPr>
            <a:r>
              <a:rPr lang="en-US" sz="1800" dirty="0"/>
              <a:t>5	</a:t>
            </a:r>
            <a:r>
              <a:rPr lang="en-US" sz="1800" dirty="0" err="1"/>
              <a:t>GOGGLEBOX</a:t>
            </a:r>
            <a:r>
              <a:rPr lang="en-US" sz="1800" dirty="0"/>
              <a:t>			28-04-2026	22:03 - 23:03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lain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377759" y="5455427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070055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BEN &amp; HOLLY'S LITTLE KINGDOM	18-04-2026	07:00 - 07:10</a:t>
            </a:r>
          </a:p>
          <a:p>
            <a:pPr marL="0" indent="0">
              <a:buNone/>
            </a:pPr>
            <a:r>
              <a:rPr lang="en-US" sz="1800" dirty="0"/>
              <a:t>2	FRIENDS				01-04-2026	16:10 - 16:35</a:t>
            </a:r>
          </a:p>
          <a:p>
            <a:pPr marL="0" indent="0">
              <a:buNone/>
            </a:pPr>
            <a:r>
              <a:rPr lang="en-US" sz="1800" dirty="0"/>
              <a:t>3	MR. BEAN			05-04-2026	10:45 - 11:11</a:t>
            </a:r>
          </a:p>
          <a:p>
            <a:pPr marL="0" indent="0">
              <a:buNone/>
            </a:pPr>
            <a:r>
              <a:rPr lang="en-US" sz="1800" dirty="0"/>
              <a:t>4	HENRY DANGER			09-04-2026	19:31 - 19:52</a:t>
            </a:r>
          </a:p>
          <a:p>
            <a:pPr marL="0" indent="0">
              <a:buNone/>
            </a:pPr>
            <a:r>
              <a:rPr lang="en-US" sz="1800" dirty="0"/>
              <a:t>5	ERIN AND AARON			09-04-2026	20:00 - 20:25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April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665631" y="5648758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20068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GAA BEO 2026		29-03-2026	15:37 - 18:10</a:t>
            </a:r>
          </a:p>
          <a:p>
            <a:pPr marL="0" indent="0">
              <a:buNone/>
            </a:pPr>
            <a:r>
              <a:rPr lang="en-GB" sz="1800" dirty="0"/>
              <a:t>2	</a:t>
            </a:r>
            <a:r>
              <a:rPr lang="en-GB" sz="1800" dirty="0" err="1"/>
              <a:t>Nuacht</a:t>
            </a:r>
            <a:r>
              <a:rPr lang="en-GB" sz="1800" dirty="0"/>
              <a:t> TG4 2026		28-03-2026	19:15 - 19:27</a:t>
            </a:r>
          </a:p>
          <a:p>
            <a:pPr marL="0" indent="0">
              <a:buNone/>
            </a:pPr>
            <a:r>
              <a:rPr lang="en-GB" sz="1800" dirty="0"/>
              <a:t>3	</a:t>
            </a:r>
            <a:r>
              <a:rPr lang="en-GB" sz="1800" dirty="0" err="1"/>
              <a:t>Rugbaí</a:t>
            </a:r>
            <a:r>
              <a:rPr lang="en-GB" sz="1800" dirty="0"/>
              <a:t> Beo URC 2025 - 2026	21-03-2026	14:55 - 16:50</a:t>
            </a:r>
          </a:p>
          <a:p>
            <a:pPr marL="0" indent="0">
              <a:buNone/>
            </a:pPr>
            <a:r>
              <a:rPr lang="en-GB" sz="1800" dirty="0"/>
              <a:t>4	</a:t>
            </a:r>
            <a:r>
              <a:rPr lang="en-GB" sz="1800" dirty="0" err="1"/>
              <a:t>Geantraí</a:t>
            </a:r>
            <a:r>
              <a:rPr lang="en-GB" sz="1800" dirty="0"/>
              <a:t> 20		17-03-2026	21:31 - 22:27</a:t>
            </a:r>
          </a:p>
          <a:p>
            <a:pPr marL="0" indent="0">
              <a:buNone/>
            </a:pPr>
            <a:r>
              <a:rPr lang="en-GB" sz="1800" dirty="0"/>
              <a:t>5	</a:t>
            </a:r>
            <a:r>
              <a:rPr lang="en-GB" sz="1800" dirty="0" err="1"/>
              <a:t>Glór</a:t>
            </a:r>
            <a:r>
              <a:rPr lang="en-GB" sz="1800" dirty="0"/>
              <a:t> </a:t>
            </a:r>
            <a:r>
              <a:rPr lang="en-GB" sz="1800" dirty="0" err="1"/>
              <a:t>Tíre</a:t>
            </a:r>
            <a:r>
              <a:rPr lang="en-GB" sz="1800" dirty="0"/>
              <a:t> 22		03-03-2026	21:30 - 22:28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March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67CDA5-311A-4AF2-9F13-0B814EE9ED55}">
  <we:reference id="WA200005669" version="2.0.0.0" store="Omex" storeType="OMEX"/>
  <we:alternateReferences>
    <we:reference id="WA200005669" version="2.0.0.0" store="WA20000566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10244</TotalTime>
  <Words>869</Words>
  <Application>Microsoft Office PowerPoint</Application>
  <PresentationFormat>Widescreen</PresentationFormat>
  <Paragraphs>101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101</cp:revision>
  <cp:lastPrinted>2025-07-21T11:52:35Z</cp:lastPrinted>
  <dcterms:created xsi:type="dcterms:W3CDTF">2020-09-08T09:03:26Z</dcterms:created>
  <dcterms:modified xsi:type="dcterms:W3CDTF">2026-05-21T10:28:40Z</dcterms:modified>
</cp:coreProperties>
</file>