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5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delSld">
      <pc:chgData name="Eimear Keane" userId="eef31a02-fc57-41c7-a1dc-9c55ab6f1315" providerId="ADAL" clId="{7C773821-54A7-46F3-B34B-FBC916B0653C}" dt="2026-06-15T14:37:17.384" v="1" actId="47"/>
      <pc:docMkLst>
        <pc:docMk/>
      </pc:docMkLst>
      <pc:sldChg chg="del">
        <pc:chgData name="Eimear Keane" userId="eef31a02-fc57-41c7-a1dc-9c55ab6f1315" providerId="ADAL" clId="{7C773821-54A7-46F3-B34B-FBC916B0653C}" dt="2026-06-15T14:37:15.049" v="0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7C773821-54A7-46F3-B34B-FBC916B0653C}" dt="2026-06-15T14:37:17.384" v="1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7C773821-54A7-46F3-B34B-FBC916B0653C}" dt="2026-06-15T14:37:17.384" v="1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7C773821-54A7-46F3-B34B-FBC916B0653C}" dt="2026-06-15T14:37:17.384" v="1" actId="47"/>
          <pc:sldLayoutMkLst>
            <pc:docMk/>
            <pc:sldMasterMk cId="102754929" sldId="2147483660"/>
            <pc:sldLayoutMk cId="1501531174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70.8% of Adults 15+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May 2026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66.8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37.299999999999997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79.7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66.599999999999994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69.7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64.8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fif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fif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Vodafone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McDonalds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Aldi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Heineken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Lidl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Supervalu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Reckitt Benckiser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OUTsurance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/>
          <a:srcRect/>
          <a:stretch>
            <a:fillRect t="-4000" b="-4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/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/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/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/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 rotWithShape="1">
          <a:blip xmlns:r="http://schemas.openxmlformats.org/officeDocument/2006/relationships" r:embed="rId9"/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/>
          <a:srcRect/>
          <a:stretch>
            <a:fillRect t="-7000" b="-7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Vodafone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McDonalds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Aldi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OUTsurance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Lidl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Supervalu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Reckitt Benckiser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/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Heineken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15/06/2026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1D0A2-B686-E909-90A6-BCDE10828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D17B6-962C-B30B-6C8B-B8EE931BA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460D76-81D0-4F36-CD91-F3B90DE32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DDD7D-370F-741B-C61A-B1FD448E63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461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15/06/2026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15/06/2026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ts of googly eyes on yellow backgroun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6" b="8366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2026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30470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May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8864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May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614" y="1791473"/>
            <a:ext cx="11332071" cy="3590839"/>
          </a:xfrm>
        </p:spPr>
        <p:txBody>
          <a:bodyPr>
            <a:normAutofit/>
          </a:bodyPr>
          <a:lstStyle/>
          <a:p>
            <a:pPr marL="342900" indent="-342900">
              <a:buAutoNum type="arabicParenR"/>
            </a:pPr>
            <a:r>
              <a:rPr lang="en-US" sz="1800" b="1" dirty="0">
                <a:solidFill>
                  <a:schemeClr val="tx2"/>
                </a:solidFill>
              </a:rPr>
              <a:t>Champions League Live - PSG v </a:t>
            </a:r>
            <a:r>
              <a:rPr lang="en-US" sz="1800" b="1" dirty="0" err="1">
                <a:solidFill>
                  <a:schemeClr val="tx2"/>
                </a:solidFill>
              </a:rPr>
              <a:t>Arsenal:Live</a:t>
            </a:r>
            <a:r>
              <a:rPr lang="en-US" sz="1800" b="1" dirty="0">
                <a:solidFill>
                  <a:schemeClr val="tx2"/>
                </a:solidFill>
              </a:rPr>
              <a:t>		Sat	30-05-2026 	17:02 - 19:59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2) RTÉ News: Nine </a:t>
            </a:r>
            <a:r>
              <a:rPr lang="en-US" sz="1800" b="1" dirty="0" err="1">
                <a:solidFill>
                  <a:schemeClr val="tx2"/>
                </a:solidFill>
              </a:rPr>
              <a:t>O'Clock</a:t>
            </a:r>
            <a:r>
              <a:rPr lang="en-US" sz="1800" b="1" dirty="0">
                <a:solidFill>
                  <a:schemeClr val="tx2"/>
                </a:solidFill>
              </a:rPr>
              <a:t>				Sun	10-05-2026	21:00 - 21:22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3) RTÉ News: Six One				Tue	19-05-2026	18:01 - 18:53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4) Cheap Irish Homes				Tue	19-05-2026	19:00 - 19:25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5) The Late </a:t>
            </a:r>
            <a:r>
              <a:rPr lang="en-US" sz="1800" b="1" dirty="0" err="1">
                <a:solidFill>
                  <a:schemeClr val="tx2"/>
                </a:solidFill>
              </a:rPr>
              <a:t>Late</a:t>
            </a:r>
            <a:r>
              <a:rPr lang="en-US" sz="1800" b="1" dirty="0">
                <a:solidFill>
                  <a:schemeClr val="tx2"/>
                </a:solidFill>
              </a:rPr>
              <a:t> Show				Fri	01-05-2026	21:35 - 23:03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98938" y="6325821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Top Programmes based on Individuals 4+,  All Subscribing Channels, Averaging Option: Any Day, Any Time, Best Episode,  Minimum Duration 10 Minutes</a:t>
            </a:r>
          </a:p>
          <a:p>
            <a:pPr fontAlgn="ctr"/>
            <a:r>
              <a:rPr lang="en-IE" sz="1100" dirty="0"/>
              <a:t>*</a:t>
            </a:r>
            <a:r>
              <a:rPr lang="en-US" sz="1100" dirty="0" err="1"/>
              <a:t>RTÉjr</a:t>
            </a:r>
            <a:r>
              <a:rPr lang="en-US" sz="1100" dirty="0"/>
              <a:t> is a dedicated children's television channel that operates with no commercial advertisements</a:t>
            </a:r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439614" y="1167911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22AF2D-098B-5602-EF38-03AD94969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838" y="3497463"/>
            <a:ext cx="4567734" cy="304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6197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1) Coronation Street			Tue	12-05-2026	20:30 - 20:56</a:t>
            </a:r>
          </a:p>
          <a:p>
            <a:pPr marL="0" indent="0">
              <a:buNone/>
            </a:pPr>
            <a:r>
              <a:rPr lang="en-US" sz="1800" dirty="0"/>
              <a:t>2) Emmerdale				Tue	12-05-2026	20:00 - 20:26</a:t>
            </a:r>
          </a:p>
          <a:p>
            <a:pPr marL="0" indent="0">
              <a:buNone/>
            </a:pPr>
            <a:r>
              <a:rPr lang="en-US" sz="1800" dirty="0"/>
              <a:t>3) News at 5:30				Mon	04-05-2026	17:30 - 17:53</a:t>
            </a:r>
          </a:p>
          <a:p>
            <a:pPr marL="0" indent="0">
              <a:buNone/>
            </a:pPr>
            <a:r>
              <a:rPr lang="en-US" sz="1800" dirty="0"/>
              <a:t>4) Britain's Got Talent S19			Sat	02-05-2026	18:59 - 21:04</a:t>
            </a:r>
          </a:p>
          <a:p>
            <a:pPr marL="0" indent="0">
              <a:buNone/>
            </a:pPr>
            <a:r>
              <a:rPr lang="en-US" sz="1800" dirty="0"/>
              <a:t>5) The 1% Club S3				Sat	16-05-2026	21:03 - 21:56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11227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439614" y="1192665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620FB1-0F8B-3F31-98D3-7041EE1C8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789" y="3171506"/>
            <a:ext cx="5214211" cy="34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50944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1) LIVE PL: MAN UTD V </a:t>
            </a:r>
            <a:r>
              <a:rPr lang="en-GB" sz="1800" dirty="0" err="1"/>
              <a:t>NOTT'M</a:t>
            </a:r>
            <a:r>
              <a:rPr lang="en-GB" sz="1800" dirty="0"/>
              <a:t> FOREST	Sun	17-05-2026	12:00 - 14:30</a:t>
            </a:r>
          </a:p>
          <a:p>
            <a:pPr marL="0" indent="0">
              <a:buNone/>
            </a:pPr>
            <a:r>
              <a:rPr lang="en-GB" sz="1800" dirty="0"/>
              <a:t>2) LIVE PL: MAN UTD V LIVERPOOL		Sun	03-05-2026	14:02 - 17:55</a:t>
            </a:r>
          </a:p>
          <a:p>
            <a:pPr marL="0" indent="0">
              <a:buNone/>
            </a:pPr>
            <a:r>
              <a:rPr lang="en-GB" sz="1800" dirty="0"/>
              <a:t>3) LIVE PL: WEST HAM V ARSENAL		Sun	10-05-2026	16:03 - 20:03</a:t>
            </a:r>
          </a:p>
          <a:p>
            <a:pPr marL="0" indent="0">
              <a:buNone/>
            </a:pPr>
            <a:r>
              <a:rPr lang="en-GB" sz="1800" dirty="0"/>
              <a:t>4) LIVERPOOL V CHELSEA			Sat	09-05-2026	11:00 - 14:49</a:t>
            </a:r>
          </a:p>
          <a:p>
            <a:pPr marL="0" indent="0">
              <a:buNone/>
            </a:pPr>
            <a:r>
              <a:rPr lang="fr-FR" sz="1800" dirty="0"/>
              <a:t>5) </a:t>
            </a:r>
            <a:r>
              <a:rPr lang="fr-FR" sz="1800" dirty="0" err="1"/>
              <a:t>INVESTEC</a:t>
            </a:r>
            <a:r>
              <a:rPr lang="fr-FR" sz="1800" dirty="0"/>
              <a:t> CHAMPIONS CUP 2025/26		</a:t>
            </a:r>
            <a:r>
              <a:rPr lang="fr-FR" sz="1800" dirty="0" err="1"/>
              <a:t>Sat</a:t>
            </a:r>
            <a:r>
              <a:rPr lang="fr-FR" sz="1800" dirty="0"/>
              <a:t>	02-05-2026	14:00 - 17:11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439614" y="113464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37D24A-F129-3997-05C1-0A7DDA2E8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206" y="3563064"/>
            <a:ext cx="4683104" cy="263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1107005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1) </a:t>
            </a:r>
            <a:r>
              <a:rPr lang="en-US" sz="1800" dirty="0" err="1"/>
              <a:t>GOGGLEBOX</a:t>
            </a:r>
            <a:r>
              <a:rPr lang="en-US" sz="1800" dirty="0"/>
              <a:t>				Fri	22-05-2026	21:01 - 21:58</a:t>
            </a:r>
          </a:p>
          <a:p>
            <a:pPr marL="0" indent="0">
              <a:buNone/>
            </a:pPr>
            <a:r>
              <a:rPr lang="en-US" sz="1800" dirty="0"/>
              <a:t>2) FALLING				Tue	19-05-2026	21:01 - 22:02</a:t>
            </a:r>
          </a:p>
          <a:p>
            <a:pPr marL="0" indent="0">
              <a:buNone/>
            </a:pPr>
            <a:r>
              <a:rPr lang="en-US" sz="1800" dirty="0"/>
              <a:t>3) MARRIED AT FIRST SIGHT AUSTRALIA		Thu	07-05-2026	19:29 - 21:05</a:t>
            </a:r>
          </a:p>
          <a:p>
            <a:pPr marL="0" indent="0">
              <a:buNone/>
            </a:pPr>
            <a:r>
              <a:rPr lang="en-US" sz="1800" dirty="0"/>
              <a:t>4) TIP TOE				Sun	31-05-2026	21:02 - 21:59</a:t>
            </a:r>
          </a:p>
          <a:p>
            <a:pPr marL="0" indent="0">
              <a:buNone/>
            </a:pPr>
            <a:r>
              <a:rPr lang="en-US" sz="1800" dirty="0"/>
              <a:t>5) LOCATION </a:t>
            </a:r>
            <a:r>
              <a:rPr lang="en-US" sz="1800" dirty="0" err="1"/>
              <a:t>LOCATION</a:t>
            </a:r>
            <a:r>
              <a:rPr lang="en-US" sz="1800" dirty="0"/>
              <a:t> </a:t>
            </a:r>
            <a:r>
              <a:rPr lang="en-US" sz="1800" dirty="0" err="1"/>
              <a:t>LOCATION</a:t>
            </a:r>
            <a:r>
              <a:rPr lang="en-US" sz="1800" dirty="0"/>
              <a:t> S45 		Wed	20-05-2026	19:59 - 20:57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439614" y="113464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4F0DE2-5779-AB49-A294-A1161B152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193" y="3101808"/>
            <a:ext cx="5449707" cy="363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0DD6D-7CAD-ABF4-8003-5B93B3013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CF99D-E1FD-4EAA-6B20-08489C352E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50944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1) BEN &amp; HOLLY'S LITTLE KINGDOM	Wed	27-05-2026	19:45 - 19:55</a:t>
            </a:r>
          </a:p>
          <a:p>
            <a:pPr marL="0" indent="0">
              <a:buNone/>
            </a:pPr>
            <a:r>
              <a:rPr lang="en-US" sz="1800" dirty="0"/>
              <a:t>2) FRIENDS			Sat	23-05-2026	19:32 - 19:58</a:t>
            </a:r>
          </a:p>
          <a:p>
            <a:pPr marL="0" indent="0">
              <a:buNone/>
            </a:pPr>
            <a:r>
              <a:rPr lang="en-US" sz="1800" dirty="0"/>
              <a:t>3) MICHAEL MCINTYRE'S THE WHEEL	Sat	23-05-2026	19:59 - 20:58</a:t>
            </a:r>
          </a:p>
          <a:p>
            <a:pPr marL="0" indent="0">
              <a:buNone/>
            </a:pPr>
            <a:r>
              <a:rPr lang="en-US" sz="1800" dirty="0"/>
              <a:t>4) FILM: THE WATERBOY (1998)	Tue	26-05-2026	21:00 - 22:41</a:t>
            </a:r>
          </a:p>
          <a:p>
            <a:pPr marL="0" indent="0">
              <a:buNone/>
            </a:pPr>
            <a:r>
              <a:rPr lang="en-US" sz="1800" dirty="0"/>
              <a:t>5) THE THUNDERMANS: UNDERCOVER	Sat	09-05-2026	19:00 - 19:25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82DC84-7CC8-CE27-6A58-CF355B5D40AB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FD8EA0CD-E8BE-690A-8625-5217A60E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368AD0-C739-319D-B158-67CB809E46D5}"/>
              </a:ext>
            </a:extLst>
          </p:cNvPr>
          <p:cNvSpPr txBox="1"/>
          <p:nvPr/>
        </p:nvSpPr>
        <p:spPr>
          <a:xfrm>
            <a:off x="439614" y="113464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E43FD5-A160-E19D-3401-DC8671463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206" y="3563064"/>
            <a:ext cx="4683104" cy="263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8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20068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1) GAA BEO 2026			Sun	31-05-2026	13:30 - 16:00</a:t>
            </a:r>
          </a:p>
          <a:p>
            <a:pPr marL="0" indent="0">
              <a:buNone/>
            </a:pPr>
            <a:r>
              <a:rPr lang="en-GB" sz="1800" dirty="0"/>
              <a:t>2) </a:t>
            </a:r>
            <a:r>
              <a:rPr lang="en-GB" sz="1800" dirty="0" err="1"/>
              <a:t>Rugbaí</a:t>
            </a:r>
            <a:r>
              <a:rPr lang="en-GB" sz="1800" dirty="0"/>
              <a:t> Beo URC 2025 - 2026	Fri	15-05-2026	19:40 - 21:42</a:t>
            </a:r>
          </a:p>
          <a:p>
            <a:pPr marL="0" indent="0">
              <a:buNone/>
            </a:pPr>
            <a:r>
              <a:rPr lang="en-GB" sz="1800" dirty="0"/>
              <a:t>3) </a:t>
            </a:r>
            <a:r>
              <a:rPr lang="en-GB" sz="1800" dirty="0" err="1"/>
              <a:t>Glór</a:t>
            </a:r>
            <a:r>
              <a:rPr lang="en-GB" sz="1800" dirty="0"/>
              <a:t> </a:t>
            </a:r>
            <a:r>
              <a:rPr lang="en-GB" sz="1800" dirty="0" err="1"/>
              <a:t>Tíre</a:t>
            </a:r>
            <a:r>
              <a:rPr lang="en-GB" sz="1800" dirty="0"/>
              <a:t> - </a:t>
            </a:r>
            <a:r>
              <a:rPr lang="en-GB" sz="1800" dirty="0" err="1"/>
              <a:t>Athghearradh</a:t>
            </a:r>
            <a:r>
              <a:rPr lang="en-GB" sz="1800" dirty="0"/>
              <a:t> </a:t>
            </a:r>
            <a:r>
              <a:rPr lang="en-GB" sz="1800" dirty="0" err="1"/>
              <a:t>Sraith</a:t>
            </a:r>
            <a:r>
              <a:rPr lang="en-GB" sz="1800" dirty="0"/>
              <a:t> 17	Tue	05-05-2026	22:01 - 22:27</a:t>
            </a:r>
          </a:p>
          <a:p>
            <a:pPr marL="0" indent="0">
              <a:buNone/>
            </a:pPr>
            <a:r>
              <a:rPr lang="en-GB" sz="1800" dirty="0"/>
              <a:t>4) Unforgiven			Fri	08-05-2026	22:22 - 24:38</a:t>
            </a:r>
          </a:p>
          <a:p>
            <a:pPr marL="0" indent="0">
              <a:buNone/>
            </a:pPr>
            <a:r>
              <a:rPr lang="en-GB" sz="1800" dirty="0"/>
              <a:t>5) Viva Ceol </a:t>
            </a:r>
            <a:r>
              <a:rPr lang="en-GB" sz="1800" dirty="0" err="1"/>
              <a:t>Tíre</a:t>
            </a:r>
            <a:r>
              <a:rPr lang="en-GB" sz="1800" dirty="0"/>
              <a:t> 3			Tue	05-05-2026	21:31 - 21:57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6CB25B-B8FA-40DB-7949-88FD01E0E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839" y="4536289"/>
            <a:ext cx="3983337" cy="145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67CDA5-311A-4AF2-9F13-0B814EE9ED55}">
  <we:reference id="WA200005669" version="2.0.0.0" store="Omex" storeType="OMEX"/>
  <we:alternateReferences>
    <we:reference id="WA200005669" version="2.0.0.0" store="WA20000566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10390</TotalTime>
  <Words>942</Words>
  <Application>Microsoft Office PowerPoint</Application>
  <PresentationFormat>Widescreen</PresentationFormat>
  <Paragraphs>102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102</cp:revision>
  <cp:lastPrinted>2025-07-21T11:52:35Z</cp:lastPrinted>
  <dcterms:created xsi:type="dcterms:W3CDTF">2020-09-08T09:03:26Z</dcterms:created>
  <dcterms:modified xsi:type="dcterms:W3CDTF">2026-06-15T14:37:20Z</dcterms:modified>
</cp:coreProperties>
</file>