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862" r:id="rId2"/>
    <p:sldId id="863" r:id="rId3"/>
    <p:sldId id="864" r:id="rId4"/>
    <p:sldId id="342" r:id="rId5"/>
    <p:sldId id="857" r:id="rId6"/>
    <p:sldId id="858" r:id="rId7"/>
    <p:sldId id="859" r:id="rId8"/>
    <p:sldId id="861" r:id="rId9"/>
    <p:sldId id="8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2B2B2"/>
    <a:srgbClr val="213445"/>
    <a:srgbClr val="E8B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8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mear Keane" userId="eef31a02-fc57-41c7-a1dc-9c55ab6f1315" providerId="ADAL" clId="{7C773821-54A7-46F3-B34B-FBC916B0653C}"/>
    <pc:docChg chg="delSld">
      <pc:chgData name="Eimear Keane" userId="eef31a02-fc57-41c7-a1dc-9c55ab6f1315" providerId="ADAL" clId="{7C773821-54A7-46F3-B34B-FBC916B0653C}" dt="2026-08-11T12:54:05.644" v="1" actId="47"/>
      <pc:docMkLst>
        <pc:docMk/>
      </pc:docMkLst>
      <pc:sldChg chg="del">
        <pc:chgData name="Eimear Keane" userId="eef31a02-fc57-41c7-a1dc-9c55ab6f1315" providerId="ADAL" clId="{7C773821-54A7-46F3-B34B-FBC916B0653C}" dt="2026-08-11T12:54:05.644" v="1" actId="47"/>
        <pc:sldMkLst>
          <pc:docMk/>
          <pc:sldMk cId="871123484" sldId="850"/>
        </pc:sldMkLst>
      </pc:sldChg>
      <pc:sldChg chg="del">
        <pc:chgData name="Eimear Keane" userId="eef31a02-fc57-41c7-a1dc-9c55ab6f1315" providerId="ADAL" clId="{7C773821-54A7-46F3-B34B-FBC916B0653C}" dt="2026-08-11T12:54:04.382" v="0" actId="47"/>
        <pc:sldMkLst>
          <pc:docMk/>
          <pc:sldMk cId="2950368213" sldId="856"/>
        </pc:sldMkLst>
      </pc:sldChg>
      <pc:sldMasterChg chg="delSldLayout">
        <pc:chgData name="Eimear Keane" userId="eef31a02-fc57-41c7-a1dc-9c55ab6f1315" providerId="ADAL" clId="{7C773821-54A7-46F3-B34B-FBC916B0653C}" dt="2026-08-11T12:54:04.382" v="0" actId="47"/>
        <pc:sldMasterMkLst>
          <pc:docMk/>
          <pc:sldMasterMk cId="102754929" sldId="2147483660"/>
        </pc:sldMasterMkLst>
        <pc:sldLayoutChg chg="del">
          <pc:chgData name="Eimear Keane" userId="eef31a02-fc57-41c7-a1dc-9c55ab6f1315" providerId="ADAL" clId="{7C773821-54A7-46F3-B34B-FBC916B0653C}" dt="2026-08-11T12:54:04.382" v="0" actId="47"/>
          <pc:sldLayoutMkLst>
            <pc:docMk/>
            <pc:sldMasterMk cId="102754929" sldId="2147483660"/>
            <pc:sldLayoutMk cId="1501531174" sldId="214748367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r>
              <a:rPr lang="en-IE" dirty="0">
                <a:solidFill>
                  <a:schemeClr val="bg2"/>
                </a:solidFill>
                <a:latin typeface="Montserrat Light" panose="00000400000000000000" pitchFamily="2" charset="0"/>
              </a:rPr>
              <a:t>TAM</a:t>
            </a:r>
            <a:r>
              <a:rPr lang="en-IE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 Ireland Commercial channels reached an average of 68.8% of Adults ABC1 each </a:t>
            </a:r>
            <a:r>
              <a:rPr lang="en-IE" u="sng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week</a:t>
            </a:r>
            <a:r>
              <a:rPr lang="en-IE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 in April 2026</a:t>
            </a:r>
            <a:endParaRPr lang="en-IE" dirty="0">
              <a:solidFill>
                <a:schemeClr val="bg2"/>
              </a:solidFill>
              <a:latin typeface="Montserrat Light" panose="00000400000000000000" pitchFamily="2" charset="0"/>
            </a:endParaRPr>
          </a:p>
        </c:rich>
      </c:tx>
      <c:layout>
        <c:manualLayout>
          <c:xMode val="edge"/>
          <c:yMode val="edge"/>
          <c:x val="0.13488826124995243"/>
          <c:y val="4.08609949399472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2"/>
              </a:solidFill>
              <a:latin typeface="Montserrat Light" panose="00000400000000000000" pitchFamily="2" charset="0"/>
              <a:ea typeface="+mn-ea"/>
              <a:cs typeface="+mn-cs"/>
            </a:defRPr>
          </a:pPr>
          <a:endParaRPr lang="en-I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*Individuals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Sheet1!$B$2</c:f>
              <c:numCache>
                <c:formatCode>#,##0.0</c:formatCode>
                <c:ptCount val="1"/>
                <c:pt idx="0">
                  <c:v>66.900000000000006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9-4C16-B34F-9A0F302F29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 15+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/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Sheet1!$C$2</c:f>
              <c:numCache>
                <c:formatCode>#,##0.0</c:formatCode>
                <c:ptCount val="1"/>
                <c:pt idx="0">
                  <c:v>70.8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89-4C16-B34F-9A0F302F29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Adults 15-24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/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Sheet1!$D$2</c:f>
              <c:numCache>
                <c:formatCode>#,##0.0</c:formatCode>
                <c:ptCount val="1"/>
                <c:pt idx="0">
                  <c:v>39.700000000000003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89-4C16-B34F-9A0F302F29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Adults 15-34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Sheet1!$E$2</c:f>
              <c:numCache>
                <c:formatCode>#,##0.0</c:formatCode>
                <c:ptCount val="1"/>
                <c:pt idx="0">
                  <c:v>47.6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42-4111-AA2D-E61F7D5B9D8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Adults 45+</c:v>
                </c:pt>
              </c:strCache>
            </c:strRef>
          </c:tx>
          <c:spPr>
            <a:solidFill>
              <a:schemeClr val="bg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Sheet1!$F$2</c:f>
              <c:numCache>
                <c:formatCode>#,##0.0</c:formatCode>
                <c:ptCount val="1"/>
                <c:pt idx="0">
                  <c:v>85.6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42-4111-AA2D-E61F7D5B9D8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*Children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Sheet1!$G$2</c:f>
              <c:numCache>
                <c:formatCode>#,##0.0</c:formatCode>
                <c:ptCount val="1"/>
                <c:pt idx="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542-4111-AA2D-E61F7D5B9D8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*Hskprs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Sheet1!$H$2</c:f>
              <c:numCache>
                <c:formatCode>#,##0.0</c:formatCode>
                <c:ptCount val="1"/>
                <c:pt idx="0">
                  <c:v>79.400000000000006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42-4111-AA2D-E61F7D5B9D8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*Hskprs w/kids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Sheet1!$I$2</c:f>
              <c:numCache>
                <c:formatCode>#,##0.0</c:formatCode>
                <c:ptCount val="1"/>
                <c:pt idx="0">
                  <c:v>66.099999999999994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542-4111-AA2D-E61F7D5B9D8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Adults ABC1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Sheet1!$J$2</c:f>
              <c:numCache>
                <c:formatCode>#,##0.0</c:formatCode>
                <c:ptCount val="1"/>
                <c:pt idx="0">
                  <c:v>68.8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542-4111-AA2D-E61F7D5B9D8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Adults 25-44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Sheet1!$K$2</c:f>
              <c:numCache>
                <c:formatCode>#,##0.0</c:formatCode>
                <c:ptCount val="1"/>
                <c:pt idx="0">
                  <c:v>60.1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6-4CF8-87BA-8FD4128E0C22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Adults 55+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Sheet1!$L$2</c:f>
              <c:numCache>
                <c:formatCode>#,##0.0</c:formatCode>
                <c:ptCount val="1"/>
                <c:pt idx="0">
                  <c:v>89.8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5-4F2F-99CE-AD4228DFABFC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Grocery Shoppers w/kids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Sheet1!$M$2</c:f>
              <c:numCache>
                <c:formatCode>#,##0.0</c:formatCode>
                <c:ptCount val="1"/>
                <c:pt idx="0">
                  <c:v>62.8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21-4AB3-A9C8-A53DFE73B19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389201424"/>
        <c:axId val="389203392"/>
      </c:barChart>
      <c:catAx>
        <c:axId val="38920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389203392"/>
        <c:crosses val="autoZero"/>
        <c:auto val="1"/>
        <c:lblAlgn val="ctr"/>
        <c:lblOffset val="100"/>
        <c:noMultiLvlLbl val="0"/>
      </c:catAx>
      <c:valAx>
        <c:axId val="38920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38920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Montserrat Light" panose="000004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jfif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jfif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8E704-F5EC-401B-A96D-322D59CDFDEB}" type="doc">
      <dgm:prSet loTypeId="urn:microsoft.com/office/officeart/2005/8/layout/pList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63FA1B4-854B-4CBE-9BFD-23B46EA3F985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1: Procter &amp; Gamble</a:t>
          </a:r>
        </a:p>
      </dgm:t>
    </dgm:pt>
    <dgm:pt modelId="{01E4C34D-DCD0-40F0-8B45-EBC8EC6D9FDE}" type="parTrans" cxnId="{E2305DC4-D1F2-40BC-8BE1-CE02E76D58DC}">
      <dgm:prSet/>
      <dgm:spPr/>
      <dgm:t>
        <a:bodyPr/>
        <a:lstStyle/>
        <a:p>
          <a:endParaRPr lang="en-US"/>
        </a:p>
      </dgm:t>
    </dgm:pt>
    <dgm:pt modelId="{E5F04B40-F521-43CB-85EE-CE728AFDF3B5}" type="sibTrans" cxnId="{E2305DC4-D1F2-40BC-8BE1-CE02E76D58DC}">
      <dgm:prSet/>
      <dgm:spPr/>
      <dgm:t>
        <a:bodyPr/>
        <a:lstStyle/>
        <a:p>
          <a:endParaRPr lang="en-US"/>
        </a:p>
      </dgm:t>
    </dgm:pt>
    <dgm:pt modelId="{4FB20BD8-2CF1-46BC-9CE2-F8DAB113949E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2: Vodafone Ireland</a:t>
          </a:r>
        </a:p>
      </dgm:t>
    </dgm:pt>
    <dgm:pt modelId="{34E8F104-8FC3-469E-9CE6-F51D615F864A}" type="parTrans" cxnId="{08AA1C83-B9D3-49DB-8196-D4CB67D9C05A}">
      <dgm:prSet/>
      <dgm:spPr/>
      <dgm:t>
        <a:bodyPr/>
        <a:lstStyle/>
        <a:p>
          <a:endParaRPr lang="en-US"/>
        </a:p>
      </dgm:t>
    </dgm:pt>
    <dgm:pt modelId="{E054DB0A-6362-4B0B-A478-2FC1E52E2EEC}" type="sibTrans" cxnId="{08AA1C83-B9D3-49DB-8196-D4CB67D9C05A}">
      <dgm:prSet/>
      <dgm:spPr/>
      <dgm:t>
        <a:bodyPr/>
        <a:lstStyle/>
        <a:p>
          <a:endParaRPr lang="en-US"/>
        </a:p>
      </dgm:t>
    </dgm:pt>
    <dgm:pt modelId="{6ABA65C1-4EFA-489C-9F16-83B81AB8F069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3: McDonalds</a:t>
          </a:r>
        </a:p>
      </dgm:t>
    </dgm:pt>
    <dgm:pt modelId="{0F2698D6-A627-488F-BAD4-76774FCD0387}" type="parTrans" cxnId="{3AE88192-0CB4-42F8-8167-CD0DBD1EF604}">
      <dgm:prSet/>
      <dgm:spPr/>
      <dgm:t>
        <a:bodyPr/>
        <a:lstStyle/>
        <a:p>
          <a:endParaRPr lang="en-US"/>
        </a:p>
      </dgm:t>
    </dgm:pt>
    <dgm:pt modelId="{54E8A8E4-07F9-4CA7-BBA1-DCE22506987E}" type="sibTrans" cxnId="{3AE88192-0CB4-42F8-8167-CD0DBD1EF604}">
      <dgm:prSet/>
      <dgm:spPr/>
      <dgm:t>
        <a:bodyPr/>
        <a:lstStyle/>
        <a:p>
          <a:endParaRPr lang="en-US"/>
        </a:p>
      </dgm:t>
    </dgm:pt>
    <dgm:pt modelId="{B8079E0C-C916-44FB-9677-E3D4CD90424E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4: Aldi</a:t>
          </a:r>
        </a:p>
      </dgm:t>
    </dgm:pt>
    <dgm:pt modelId="{246C7117-71D7-4A0B-A135-FBB863ECC9A0}" type="parTrans" cxnId="{DC1C073E-4E0D-4A1B-BFC7-C1DD16410C90}">
      <dgm:prSet/>
      <dgm:spPr/>
      <dgm:t>
        <a:bodyPr/>
        <a:lstStyle/>
        <a:p>
          <a:endParaRPr lang="en-US"/>
        </a:p>
      </dgm:t>
    </dgm:pt>
    <dgm:pt modelId="{C14C7F37-3C81-4A7F-B441-242DD398AD2F}" type="sibTrans" cxnId="{DC1C073E-4E0D-4A1B-BFC7-C1DD16410C90}">
      <dgm:prSet/>
      <dgm:spPr/>
      <dgm:t>
        <a:bodyPr/>
        <a:lstStyle/>
        <a:p>
          <a:endParaRPr lang="en-US"/>
        </a:p>
      </dgm:t>
    </dgm:pt>
    <dgm:pt modelId="{7166C675-8FCB-41DD-927F-E2366CDCEF5C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05: Outsurance</a:t>
          </a:r>
          <a:endParaRPr lang="en-US" sz="1600" b="1" dirty="0">
            <a:solidFill>
              <a:schemeClr val="bg2"/>
            </a:solidFill>
            <a:latin typeface="Montserrat Light" panose="00000400000000000000" pitchFamily="2" charset="0"/>
          </a:endParaRPr>
        </a:p>
      </dgm:t>
    </dgm:pt>
    <dgm:pt modelId="{22CE700A-4458-411F-AAC5-1D6CAE124337}" type="parTrans" cxnId="{DD944C64-0717-4A87-8CD5-CEFD41534405}">
      <dgm:prSet/>
      <dgm:spPr/>
      <dgm:t>
        <a:bodyPr/>
        <a:lstStyle/>
        <a:p>
          <a:endParaRPr lang="en-US"/>
        </a:p>
      </dgm:t>
    </dgm:pt>
    <dgm:pt modelId="{D75E3B06-F5F3-44D8-9A9F-EA17D0B896C8}" type="sibTrans" cxnId="{DD944C64-0717-4A87-8CD5-CEFD41534405}">
      <dgm:prSet/>
      <dgm:spPr/>
      <dgm:t>
        <a:bodyPr/>
        <a:lstStyle/>
        <a:p>
          <a:endParaRPr lang="en-US"/>
        </a:p>
      </dgm:t>
    </dgm:pt>
    <dgm:pt modelId="{16531C21-4905-470C-8F6F-EC654C12B0A5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10: </a:t>
          </a:r>
          <a:r>
            <a:rPr lang="en-US" sz="1600" dirty="0" err="1">
              <a:solidFill>
                <a:schemeClr val="bg2"/>
              </a:solidFill>
              <a:latin typeface="Montserrat Light" panose="00000400000000000000" pitchFamily="2" charset="0"/>
            </a:rPr>
            <a:t>Dunnes</a:t>
          </a:r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 Stores</a:t>
          </a:r>
        </a:p>
      </dgm:t>
    </dgm:pt>
    <dgm:pt modelId="{A8B62DA4-599B-4430-920F-384CF21D2EC1}" type="parTrans" cxnId="{1529B294-5F8F-447E-844F-F9F06D2E9416}">
      <dgm:prSet/>
      <dgm:spPr/>
      <dgm:t>
        <a:bodyPr/>
        <a:lstStyle/>
        <a:p>
          <a:endParaRPr lang="en-US"/>
        </a:p>
      </dgm:t>
    </dgm:pt>
    <dgm:pt modelId="{166B4174-4FB8-4E99-B0EE-19C64CB7F0A4}" type="sibTrans" cxnId="{1529B294-5F8F-447E-844F-F9F06D2E9416}">
      <dgm:prSet/>
      <dgm:spPr/>
      <dgm:t>
        <a:bodyPr/>
        <a:lstStyle/>
        <a:p>
          <a:endParaRPr lang="en-US"/>
        </a:p>
      </dgm:t>
    </dgm:pt>
    <dgm:pt modelId="{B55C020F-E4D5-4821-8A00-430DDF8F5DA8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07: Lidl</a:t>
          </a:r>
        </a:p>
      </dgm:t>
    </dgm:pt>
    <dgm:pt modelId="{C2EEB761-DC26-4EE8-84D0-2B5317EF10D0}" type="parTrans" cxnId="{342ABA15-A6CA-4711-89A5-103876952987}">
      <dgm:prSet/>
      <dgm:spPr/>
      <dgm:t>
        <a:bodyPr/>
        <a:lstStyle/>
        <a:p>
          <a:endParaRPr lang="en-US"/>
        </a:p>
      </dgm:t>
    </dgm:pt>
    <dgm:pt modelId="{08C87DFC-22BB-4729-92AC-0BF5DC181F8E}" type="sibTrans" cxnId="{342ABA15-A6CA-4711-89A5-103876952987}">
      <dgm:prSet/>
      <dgm:spPr/>
      <dgm:t>
        <a:bodyPr/>
        <a:lstStyle/>
        <a:p>
          <a:endParaRPr lang="en-US"/>
        </a:p>
      </dgm:t>
    </dgm:pt>
    <dgm:pt modelId="{D6D5DC60-05AD-4347-A86E-D5A0F8B60547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08: Unilever</a:t>
          </a:r>
        </a:p>
      </dgm:t>
    </dgm:pt>
    <dgm:pt modelId="{B9655A47-9DE1-427B-9484-8D2043CDE461}" type="parTrans" cxnId="{EB23A67A-3ED6-48E7-9713-A1EBB78EF71C}">
      <dgm:prSet/>
      <dgm:spPr/>
      <dgm:t>
        <a:bodyPr/>
        <a:lstStyle/>
        <a:p>
          <a:endParaRPr lang="en-US"/>
        </a:p>
      </dgm:t>
    </dgm:pt>
    <dgm:pt modelId="{AA2BEB3E-DDAD-427F-AE2A-487E30AE8E41}" type="sibTrans" cxnId="{EB23A67A-3ED6-48E7-9713-A1EBB78EF71C}">
      <dgm:prSet/>
      <dgm:spPr/>
      <dgm:t>
        <a:bodyPr/>
        <a:lstStyle/>
        <a:p>
          <a:endParaRPr lang="en-US"/>
        </a:p>
      </dgm:t>
    </dgm:pt>
    <dgm:pt modelId="{EB9501A6-EE53-4826-9EFD-D8BA89C69DEF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09: Mondelez Int</a:t>
          </a:r>
        </a:p>
      </dgm:t>
    </dgm:pt>
    <dgm:pt modelId="{BD2DC46D-5CA7-4D95-AECC-C638DD3EF0C4}" type="parTrans" cxnId="{DE989140-6F03-44E2-96A6-1EFD61DA6CB8}">
      <dgm:prSet/>
      <dgm:spPr/>
      <dgm:t>
        <a:bodyPr/>
        <a:lstStyle/>
        <a:p>
          <a:endParaRPr lang="en-US"/>
        </a:p>
      </dgm:t>
    </dgm:pt>
    <dgm:pt modelId="{69C1150D-7413-478A-80A8-ACCA5A0C4EE1}" type="sibTrans" cxnId="{DE989140-6F03-44E2-96A6-1EFD61DA6CB8}">
      <dgm:prSet/>
      <dgm:spPr/>
      <dgm:t>
        <a:bodyPr/>
        <a:lstStyle/>
        <a:p>
          <a:endParaRPr lang="en-US"/>
        </a:p>
      </dgm:t>
    </dgm:pt>
    <dgm:pt modelId="{69691C30-ECD1-4B7E-8581-1A4D42A2044B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06: Tesco Ireland</a:t>
          </a:r>
        </a:p>
      </dgm:t>
    </dgm:pt>
    <dgm:pt modelId="{F4A98D2E-6CA9-4C54-B328-E44627A511C0}" type="sibTrans" cxnId="{BF8AE755-D6B2-402F-A311-CEB2DA134CBE}">
      <dgm:prSet/>
      <dgm:spPr/>
      <dgm:t>
        <a:bodyPr/>
        <a:lstStyle/>
        <a:p>
          <a:endParaRPr lang="en-US"/>
        </a:p>
      </dgm:t>
    </dgm:pt>
    <dgm:pt modelId="{C425F8E4-B6C3-4955-A60F-54CA8BA8BFD5}" type="parTrans" cxnId="{BF8AE755-D6B2-402F-A311-CEB2DA134CBE}">
      <dgm:prSet/>
      <dgm:spPr/>
      <dgm:t>
        <a:bodyPr/>
        <a:lstStyle/>
        <a:p>
          <a:endParaRPr lang="en-US"/>
        </a:p>
      </dgm:t>
    </dgm:pt>
    <dgm:pt modelId="{E1CEF5FE-6233-4A02-A898-399BDE8ABEE3}" type="pres">
      <dgm:prSet presAssocID="{84D8E704-F5EC-401B-A96D-322D59CDFDEB}" presName="Name0" presStyleCnt="0">
        <dgm:presLayoutVars>
          <dgm:dir/>
          <dgm:resizeHandles val="exact"/>
        </dgm:presLayoutVars>
      </dgm:prSet>
      <dgm:spPr/>
    </dgm:pt>
    <dgm:pt modelId="{21164168-BAE0-4838-8090-3AB5939B15D3}" type="pres">
      <dgm:prSet presAssocID="{363FA1B4-854B-4CBE-9BFD-23B46EA3F985}" presName="compNode" presStyleCnt="0"/>
      <dgm:spPr/>
    </dgm:pt>
    <dgm:pt modelId="{721A6F61-1F8E-4128-9D26-B50E588BE1DD}" type="pres">
      <dgm:prSet presAssocID="{363FA1B4-854B-4CBE-9BFD-23B46EA3F985}" presName="pictRect" presStyleLbl="node1" presStyleIdx="0" presStyleCnt="10" custLinFactX="3425" custLinFactNeighborX="100000" custLinFactNeighborY="-5172"/>
      <dgm:spPr>
        <a:blipFill>
          <a:blip xmlns:r="http://schemas.openxmlformats.org/officeDocument/2006/relationships" r:embed="rId1"/>
          <a:srcRect/>
          <a:stretch>
            <a:fillRect t="-23000" b="-23000"/>
          </a:stretch>
        </a:blipFill>
      </dgm:spPr>
    </dgm:pt>
    <dgm:pt modelId="{0A4D1196-7F24-41F3-83AC-7A46F79D4AF8}" type="pres">
      <dgm:prSet presAssocID="{363FA1B4-854B-4CBE-9BFD-23B46EA3F985}" presName="textRect" presStyleLbl="revTx" presStyleIdx="0" presStyleCnt="10">
        <dgm:presLayoutVars>
          <dgm:bulletEnabled val="1"/>
        </dgm:presLayoutVars>
      </dgm:prSet>
      <dgm:spPr/>
    </dgm:pt>
    <dgm:pt modelId="{A8B12B36-E27D-47C6-9000-CFA17A44FAF4}" type="pres">
      <dgm:prSet presAssocID="{E5F04B40-F521-43CB-85EE-CE728AFDF3B5}" presName="sibTrans" presStyleLbl="sibTrans2D1" presStyleIdx="0" presStyleCnt="0"/>
      <dgm:spPr/>
    </dgm:pt>
    <dgm:pt modelId="{9322E71C-7A63-40E3-AE6A-A27366E395D0}" type="pres">
      <dgm:prSet presAssocID="{4FB20BD8-2CF1-46BC-9CE2-F8DAB113949E}" presName="compNode" presStyleCnt="0"/>
      <dgm:spPr/>
    </dgm:pt>
    <dgm:pt modelId="{D4CC8A21-8F66-4014-B461-557694A49852}" type="pres">
      <dgm:prSet presAssocID="{4FB20BD8-2CF1-46BC-9CE2-F8DAB113949E}" presName="pictRect" presStyleLbl="node1" presStyleIdx="1" presStyleCnt="10" custLinFactX="-11810" custLinFactNeighborX="-100000" custLinFactNeighborY="-1966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640E66DE-FEA9-448E-A576-1A224A455A55}" type="pres">
      <dgm:prSet presAssocID="{4FB20BD8-2CF1-46BC-9CE2-F8DAB113949E}" presName="textRect" presStyleLbl="revTx" presStyleIdx="1" presStyleCnt="10">
        <dgm:presLayoutVars>
          <dgm:bulletEnabled val="1"/>
        </dgm:presLayoutVars>
      </dgm:prSet>
      <dgm:spPr/>
    </dgm:pt>
    <dgm:pt modelId="{53FCD5A5-2C58-46B1-845D-D1EE972878CE}" type="pres">
      <dgm:prSet presAssocID="{E054DB0A-6362-4B0B-A478-2FC1E52E2EEC}" presName="sibTrans" presStyleLbl="sibTrans2D1" presStyleIdx="0" presStyleCnt="0"/>
      <dgm:spPr/>
    </dgm:pt>
    <dgm:pt modelId="{B7EEA65B-3986-4BF7-8D8D-D2BD9016A7EA}" type="pres">
      <dgm:prSet presAssocID="{6ABA65C1-4EFA-489C-9F16-83B81AB8F069}" presName="compNode" presStyleCnt="0"/>
      <dgm:spPr/>
    </dgm:pt>
    <dgm:pt modelId="{552B2852-5E60-4262-AA4E-519973D51637}" type="pres">
      <dgm:prSet presAssocID="{6ABA65C1-4EFA-489C-9F16-83B81AB8F069}" presName="pictRect" presStyleLbl="node1" presStyleIdx="2" presStyleCnt="10" custLinFactNeighborX="0" custLinFactNeighborY="-2624"/>
      <dgm:spPr>
        <a:blipFill rotWithShape="1">
          <a:blip xmlns:r="http://schemas.openxmlformats.org/officeDocument/2006/relationships" r:embed="rId3"/>
          <a:srcRect/>
          <a:stretch>
            <a:fillRect t="-23000" b="-23000"/>
          </a:stretch>
        </a:blipFill>
      </dgm:spPr>
    </dgm:pt>
    <dgm:pt modelId="{CF7FC006-F0F2-4CC7-A160-261DF003DB0C}" type="pres">
      <dgm:prSet presAssocID="{6ABA65C1-4EFA-489C-9F16-83B81AB8F069}" presName="textRect" presStyleLbl="revTx" presStyleIdx="2" presStyleCnt="10">
        <dgm:presLayoutVars>
          <dgm:bulletEnabled val="1"/>
        </dgm:presLayoutVars>
      </dgm:prSet>
      <dgm:spPr/>
    </dgm:pt>
    <dgm:pt modelId="{186EB655-EF5B-4EB7-810E-0A67BF74125F}" type="pres">
      <dgm:prSet presAssocID="{54E8A8E4-07F9-4CA7-BBA1-DCE22506987E}" presName="sibTrans" presStyleLbl="sibTrans2D1" presStyleIdx="0" presStyleCnt="0"/>
      <dgm:spPr/>
    </dgm:pt>
    <dgm:pt modelId="{8D10E29D-49E7-4CC8-AE2A-AB2266E81367}" type="pres">
      <dgm:prSet presAssocID="{B8079E0C-C916-44FB-9677-E3D4CD90424E}" presName="compNode" presStyleCnt="0"/>
      <dgm:spPr/>
    </dgm:pt>
    <dgm:pt modelId="{0F37A2FB-7431-4C98-B423-EA3FA59AB8D4}" type="pres">
      <dgm:prSet presAssocID="{B8079E0C-C916-44FB-9677-E3D4CD90424E}" presName="pictRect" presStyleLbl="node1" presStyleIdx="3" presStyleCnt="10" custLinFactNeighborX="-774" custLinFactNeighborY="200"/>
      <dgm:spPr>
        <a:blipFill rotWithShape="1">
          <a:blip xmlns:r="http://schemas.openxmlformats.org/officeDocument/2006/relationships" r:embed="rId4"/>
          <a:srcRect/>
          <a:stretch>
            <a:fillRect t="-23000" b="-23000"/>
          </a:stretch>
        </a:blipFill>
      </dgm:spPr>
    </dgm:pt>
    <dgm:pt modelId="{B529D931-C752-4C7D-8781-FDFCD493F1B1}" type="pres">
      <dgm:prSet presAssocID="{B8079E0C-C916-44FB-9677-E3D4CD90424E}" presName="textRect" presStyleLbl="revTx" presStyleIdx="3" presStyleCnt="10">
        <dgm:presLayoutVars>
          <dgm:bulletEnabled val="1"/>
        </dgm:presLayoutVars>
      </dgm:prSet>
      <dgm:spPr/>
    </dgm:pt>
    <dgm:pt modelId="{16138DD5-AB96-44BD-AA08-E2AD7B0D1C1A}" type="pres">
      <dgm:prSet presAssocID="{C14C7F37-3C81-4A7F-B441-242DD398AD2F}" presName="sibTrans" presStyleLbl="sibTrans2D1" presStyleIdx="0" presStyleCnt="0"/>
      <dgm:spPr/>
    </dgm:pt>
    <dgm:pt modelId="{5CDF406E-E2FA-4FC7-B16B-53B53E3E6A02}" type="pres">
      <dgm:prSet presAssocID="{7166C675-8FCB-41DD-927F-E2366CDCEF5C}" presName="compNode" presStyleCnt="0"/>
      <dgm:spPr/>
    </dgm:pt>
    <dgm:pt modelId="{DA6C41F9-D3C7-4443-BE83-5CA25B525A20}" type="pres">
      <dgm:prSet presAssocID="{7166C675-8FCB-41DD-927F-E2366CDCEF5C}" presName="pictRect" presStyleLbl="node1" presStyleIdx="4" presStyleCnt="10" custLinFactNeighborX="290" custLinFactNeighborY="5573"/>
      <dgm:spPr>
        <a:blipFill rotWithShape="1">
          <a:blip xmlns:r="http://schemas.openxmlformats.org/officeDocument/2006/relationships" r:embed="rId5"/>
          <a:srcRect/>
          <a:stretch>
            <a:fillRect t="-23000" b="-23000"/>
          </a:stretch>
        </a:blipFill>
      </dgm:spPr>
    </dgm:pt>
    <dgm:pt modelId="{0CDD5E30-B6B5-4A38-89EE-B272804DB265}" type="pres">
      <dgm:prSet presAssocID="{7166C675-8FCB-41DD-927F-E2366CDCEF5C}" presName="textRect" presStyleLbl="revTx" presStyleIdx="4" presStyleCnt="10">
        <dgm:presLayoutVars>
          <dgm:bulletEnabled val="1"/>
        </dgm:presLayoutVars>
      </dgm:prSet>
      <dgm:spPr/>
    </dgm:pt>
    <dgm:pt modelId="{FC72E07D-DEB9-40E8-9ABA-57FE6E744286}" type="pres">
      <dgm:prSet presAssocID="{D75E3B06-F5F3-44D8-9A9F-EA17D0B896C8}" presName="sibTrans" presStyleLbl="sibTrans2D1" presStyleIdx="0" presStyleCnt="0"/>
      <dgm:spPr/>
    </dgm:pt>
    <dgm:pt modelId="{A0901839-0E5B-47B5-A6C4-A2A044EE80C2}" type="pres">
      <dgm:prSet presAssocID="{69691C30-ECD1-4B7E-8581-1A4D42A2044B}" presName="compNode" presStyleCnt="0"/>
      <dgm:spPr/>
    </dgm:pt>
    <dgm:pt modelId="{34814475-A754-4C77-964A-592A1793CEF7}" type="pres">
      <dgm:prSet presAssocID="{69691C30-ECD1-4B7E-8581-1A4D42A2044B}" presName="pictRect" presStyleLbl="node1" presStyleIdx="5" presStyleCnt="10"/>
      <dgm:spPr>
        <a:blipFill>
          <a:blip xmlns:r="http://schemas.openxmlformats.org/officeDocument/2006/relationships" r:embed="rId6"/>
          <a:srcRect/>
          <a:stretch>
            <a:fillRect t="-23000" b="-23000"/>
          </a:stretch>
        </a:blipFill>
      </dgm:spPr>
    </dgm:pt>
    <dgm:pt modelId="{FC6C4B8A-BC7E-43D9-85E5-3FB2DB233AD1}" type="pres">
      <dgm:prSet presAssocID="{69691C30-ECD1-4B7E-8581-1A4D42A2044B}" presName="textRect" presStyleLbl="revTx" presStyleIdx="5" presStyleCnt="10">
        <dgm:presLayoutVars>
          <dgm:bulletEnabled val="1"/>
        </dgm:presLayoutVars>
      </dgm:prSet>
      <dgm:spPr/>
    </dgm:pt>
    <dgm:pt modelId="{4F903511-FAB2-42D8-94F7-766F31E88ED5}" type="pres">
      <dgm:prSet presAssocID="{F4A98D2E-6CA9-4C54-B328-E44627A511C0}" presName="sibTrans" presStyleLbl="sibTrans2D1" presStyleIdx="0" presStyleCnt="0"/>
      <dgm:spPr/>
    </dgm:pt>
    <dgm:pt modelId="{7CF76491-4617-47F0-AD21-3301869403DC}" type="pres">
      <dgm:prSet presAssocID="{B55C020F-E4D5-4821-8A00-430DDF8F5DA8}" presName="compNode" presStyleCnt="0"/>
      <dgm:spPr/>
    </dgm:pt>
    <dgm:pt modelId="{8B11AF35-27DD-467E-BEBD-31B60B296B91}" type="pres">
      <dgm:prSet presAssocID="{B55C020F-E4D5-4821-8A00-430DDF8F5DA8}" presName="pictRect" presStyleLbl="node1" presStyleIdx="6" presStyleCnt="10" custLinFactNeighborX="824" custLinFactNeighborY="-6976"/>
      <dgm:spPr>
        <a:blipFill rotWithShape="1">
          <a:blip xmlns:r="http://schemas.openxmlformats.org/officeDocument/2006/relationships" r:embed="rId7"/>
          <a:srcRect/>
          <a:stretch>
            <a:fillRect t="-23000" b="-23000"/>
          </a:stretch>
        </a:blipFill>
      </dgm:spPr>
    </dgm:pt>
    <dgm:pt modelId="{6162DB2E-9328-4E15-8520-070064E9F65D}" type="pres">
      <dgm:prSet presAssocID="{B55C020F-E4D5-4821-8A00-430DDF8F5DA8}" presName="textRect" presStyleLbl="revTx" presStyleIdx="6" presStyleCnt="10">
        <dgm:presLayoutVars>
          <dgm:bulletEnabled val="1"/>
        </dgm:presLayoutVars>
      </dgm:prSet>
      <dgm:spPr/>
    </dgm:pt>
    <dgm:pt modelId="{E182EE8E-36E3-4239-B3E9-94C809EB9D1F}" type="pres">
      <dgm:prSet presAssocID="{08C87DFC-22BB-4729-92AC-0BF5DC181F8E}" presName="sibTrans" presStyleLbl="sibTrans2D1" presStyleIdx="0" presStyleCnt="0"/>
      <dgm:spPr/>
    </dgm:pt>
    <dgm:pt modelId="{A104978B-1655-472C-815D-68CAE82808AB}" type="pres">
      <dgm:prSet presAssocID="{D6D5DC60-05AD-4347-A86E-D5A0F8B60547}" presName="compNode" presStyleCnt="0"/>
      <dgm:spPr/>
    </dgm:pt>
    <dgm:pt modelId="{7C417593-AF25-431B-B1CE-C283000B7289}" type="pres">
      <dgm:prSet presAssocID="{D6D5DC60-05AD-4347-A86E-D5A0F8B60547}" presName="pictRect" presStyleLbl="node1" presStyleIdx="7" presStyleCnt="10" custLinFactNeighborX="0" custLinFactNeighborY="-2624"/>
      <dgm:spPr>
        <a:blipFill>
          <a:blip xmlns:r="http://schemas.openxmlformats.org/officeDocument/2006/relationships" r:embed="rId8"/>
          <a:srcRect/>
          <a:stretch>
            <a:fillRect t="-23000" b="-23000"/>
          </a:stretch>
        </a:blipFill>
      </dgm:spPr>
    </dgm:pt>
    <dgm:pt modelId="{479C0D89-44E3-4A35-AB32-E7F406253049}" type="pres">
      <dgm:prSet presAssocID="{D6D5DC60-05AD-4347-A86E-D5A0F8B60547}" presName="textRect" presStyleLbl="revTx" presStyleIdx="7" presStyleCnt="10">
        <dgm:presLayoutVars>
          <dgm:bulletEnabled val="1"/>
        </dgm:presLayoutVars>
      </dgm:prSet>
      <dgm:spPr/>
    </dgm:pt>
    <dgm:pt modelId="{1A45C828-68C3-4AD5-80E5-58CBF59C599E}" type="pres">
      <dgm:prSet presAssocID="{AA2BEB3E-DDAD-427F-AE2A-487E30AE8E41}" presName="sibTrans" presStyleLbl="sibTrans2D1" presStyleIdx="0" presStyleCnt="0"/>
      <dgm:spPr/>
    </dgm:pt>
    <dgm:pt modelId="{43B38FA5-8BCC-4281-98D9-A37F72D05D13}" type="pres">
      <dgm:prSet presAssocID="{EB9501A6-EE53-4826-9EFD-D8BA89C69DEF}" presName="compNode" presStyleCnt="0"/>
      <dgm:spPr/>
    </dgm:pt>
    <dgm:pt modelId="{69E719E3-D5E6-4C64-A650-8B5E68E80417}" type="pres">
      <dgm:prSet presAssocID="{EB9501A6-EE53-4826-9EFD-D8BA89C69DEF}" presName="pictRect" presStyleLbl="node1" presStyleIdx="8" presStyleCnt="10" custLinFactNeighborY="-2110"/>
      <dgm:spPr>
        <a:blipFill rotWithShape="1">
          <a:blip xmlns:r="http://schemas.openxmlformats.org/officeDocument/2006/relationships" r:embed="rId9"/>
          <a:srcRect/>
          <a:stretch>
            <a:fillRect t="-23000" b="-23000"/>
          </a:stretch>
        </a:blipFill>
      </dgm:spPr>
    </dgm:pt>
    <dgm:pt modelId="{553233F7-4800-418B-A0E7-0EABD9FB856D}" type="pres">
      <dgm:prSet presAssocID="{EB9501A6-EE53-4826-9EFD-D8BA89C69DEF}" presName="textRect" presStyleLbl="revTx" presStyleIdx="8" presStyleCnt="10">
        <dgm:presLayoutVars>
          <dgm:bulletEnabled val="1"/>
        </dgm:presLayoutVars>
      </dgm:prSet>
      <dgm:spPr/>
    </dgm:pt>
    <dgm:pt modelId="{D4AE8B5D-5939-4F15-9D0F-6CC7E94F62C3}" type="pres">
      <dgm:prSet presAssocID="{69C1150D-7413-478A-80A8-ACCA5A0C4EE1}" presName="sibTrans" presStyleLbl="sibTrans2D1" presStyleIdx="0" presStyleCnt="0"/>
      <dgm:spPr/>
    </dgm:pt>
    <dgm:pt modelId="{0046BF04-224D-4475-9C5B-6B8130914FB2}" type="pres">
      <dgm:prSet presAssocID="{16531C21-4905-470C-8F6F-EC654C12B0A5}" presName="compNode" presStyleCnt="0"/>
      <dgm:spPr/>
    </dgm:pt>
    <dgm:pt modelId="{9DB288CE-C5B8-4AE0-B8E4-29A33445FEAB}" type="pres">
      <dgm:prSet presAssocID="{16531C21-4905-470C-8F6F-EC654C12B0A5}" presName="pictRect" presStyleLbl="node1" presStyleIdx="9" presStyleCnt="10"/>
      <dgm:spPr>
        <a:blipFill>
          <a:blip xmlns:r="http://schemas.openxmlformats.org/officeDocument/2006/relationships" r:embed="rId10"/>
          <a:srcRect/>
          <a:stretch>
            <a:fillRect t="-23000" b="-23000"/>
          </a:stretch>
        </a:blipFill>
      </dgm:spPr>
    </dgm:pt>
    <dgm:pt modelId="{ED462D70-29A3-4D70-B352-E72B10C14196}" type="pres">
      <dgm:prSet presAssocID="{16531C21-4905-470C-8F6F-EC654C12B0A5}" presName="textRect" presStyleLbl="revTx" presStyleIdx="9" presStyleCnt="10">
        <dgm:presLayoutVars>
          <dgm:bulletEnabled val="1"/>
        </dgm:presLayoutVars>
      </dgm:prSet>
      <dgm:spPr/>
    </dgm:pt>
  </dgm:ptLst>
  <dgm:cxnLst>
    <dgm:cxn modelId="{2B695110-A5F5-4ED6-BACC-933E7D88C206}" type="presOf" srcId="{E054DB0A-6362-4B0B-A478-2FC1E52E2EEC}" destId="{53FCD5A5-2C58-46B1-845D-D1EE972878CE}" srcOrd="0" destOrd="0" presId="urn:microsoft.com/office/officeart/2005/8/layout/pList1"/>
    <dgm:cxn modelId="{342ABA15-A6CA-4711-89A5-103876952987}" srcId="{84D8E704-F5EC-401B-A96D-322D59CDFDEB}" destId="{B55C020F-E4D5-4821-8A00-430DDF8F5DA8}" srcOrd="6" destOrd="0" parTransId="{C2EEB761-DC26-4EE8-84D0-2B5317EF10D0}" sibTransId="{08C87DFC-22BB-4729-92AC-0BF5DC181F8E}"/>
    <dgm:cxn modelId="{7B618A17-C7F4-4919-A3C0-88360DD424EA}" type="presOf" srcId="{AA2BEB3E-DDAD-427F-AE2A-487E30AE8E41}" destId="{1A45C828-68C3-4AD5-80E5-58CBF59C599E}" srcOrd="0" destOrd="0" presId="urn:microsoft.com/office/officeart/2005/8/layout/pList1"/>
    <dgm:cxn modelId="{A2755D21-B19C-41B6-8DA1-3C8017292BDE}" type="presOf" srcId="{4FB20BD8-2CF1-46BC-9CE2-F8DAB113949E}" destId="{640E66DE-FEA9-448E-A576-1A224A455A55}" srcOrd="0" destOrd="0" presId="urn:microsoft.com/office/officeart/2005/8/layout/pList1"/>
    <dgm:cxn modelId="{30421024-457F-4DDD-AB7C-9B50E7201591}" type="presOf" srcId="{84D8E704-F5EC-401B-A96D-322D59CDFDEB}" destId="{E1CEF5FE-6233-4A02-A898-399BDE8ABEE3}" srcOrd="0" destOrd="0" presId="urn:microsoft.com/office/officeart/2005/8/layout/pList1"/>
    <dgm:cxn modelId="{0676C024-7455-4B07-B686-97371574C175}" type="presOf" srcId="{6ABA65C1-4EFA-489C-9F16-83B81AB8F069}" destId="{CF7FC006-F0F2-4CC7-A160-261DF003DB0C}" srcOrd="0" destOrd="0" presId="urn:microsoft.com/office/officeart/2005/8/layout/pList1"/>
    <dgm:cxn modelId="{FBC33028-B59D-43BC-BCA1-2223EE5640CA}" type="presOf" srcId="{B55C020F-E4D5-4821-8A00-430DDF8F5DA8}" destId="{6162DB2E-9328-4E15-8520-070064E9F65D}" srcOrd="0" destOrd="0" presId="urn:microsoft.com/office/officeart/2005/8/layout/pList1"/>
    <dgm:cxn modelId="{7E93462C-E955-4C2B-8D36-54D3D9AAC7B2}" type="presOf" srcId="{7166C675-8FCB-41DD-927F-E2366CDCEF5C}" destId="{0CDD5E30-B6B5-4A38-89EE-B272804DB265}" srcOrd="0" destOrd="0" presId="urn:microsoft.com/office/officeart/2005/8/layout/pList1"/>
    <dgm:cxn modelId="{B32F352F-AC67-4FAB-9057-E72F23EF4D37}" type="presOf" srcId="{D75E3B06-F5F3-44D8-9A9F-EA17D0B896C8}" destId="{FC72E07D-DEB9-40E8-9ABA-57FE6E744286}" srcOrd="0" destOrd="0" presId="urn:microsoft.com/office/officeart/2005/8/layout/pList1"/>
    <dgm:cxn modelId="{DC1C073E-4E0D-4A1B-BFC7-C1DD16410C90}" srcId="{84D8E704-F5EC-401B-A96D-322D59CDFDEB}" destId="{B8079E0C-C916-44FB-9677-E3D4CD90424E}" srcOrd="3" destOrd="0" parTransId="{246C7117-71D7-4A0B-A135-FBB863ECC9A0}" sibTransId="{C14C7F37-3C81-4A7F-B441-242DD398AD2F}"/>
    <dgm:cxn modelId="{DE989140-6F03-44E2-96A6-1EFD61DA6CB8}" srcId="{84D8E704-F5EC-401B-A96D-322D59CDFDEB}" destId="{EB9501A6-EE53-4826-9EFD-D8BA89C69DEF}" srcOrd="8" destOrd="0" parTransId="{BD2DC46D-5CA7-4D95-AECC-C638DD3EF0C4}" sibTransId="{69C1150D-7413-478A-80A8-ACCA5A0C4EE1}"/>
    <dgm:cxn modelId="{E0724441-13CB-4CAE-8387-5579E92DACB1}" type="presOf" srcId="{EB9501A6-EE53-4826-9EFD-D8BA89C69DEF}" destId="{553233F7-4800-418B-A0E7-0EABD9FB856D}" srcOrd="0" destOrd="0" presId="urn:microsoft.com/office/officeart/2005/8/layout/pList1"/>
    <dgm:cxn modelId="{DD944C64-0717-4A87-8CD5-CEFD41534405}" srcId="{84D8E704-F5EC-401B-A96D-322D59CDFDEB}" destId="{7166C675-8FCB-41DD-927F-E2366CDCEF5C}" srcOrd="4" destOrd="0" parTransId="{22CE700A-4458-411F-AAC5-1D6CAE124337}" sibTransId="{D75E3B06-F5F3-44D8-9A9F-EA17D0B896C8}"/>
    <dgm:cxn modelId="{7B0EA245-9736-4E1F-B42A-9A9DB57523C2}" type="presOf" srcId="{B8079E0C-C916-44FB-9677-E3D4CD90424E}" destId="{B529D931-C752-4C7D-8781-FDFCD493F1B1}" srcOrd="0" destOrd="0" presId="urn:microsoft.com/office/officeart/2005/8/layout/pList1"/>
    <dgm:cxn modelId="{1F5EC146-3FBF-4E03-A1E1-E7169F87A5B4}" type="presOf" srcId="{08C87DFC-22BB-4729-92AC-0BF5DC181F8E}" destId="{E182EE8E-36E3-4239-B3E9-94C809EB9D1F}" srcOrd="0" destOrd="0" presId="urn:microsoft.com/office/officeart/2005/8/layout/pList1"/>
    <dgm:cxn modelId="{BF8AE755-D6B2-402F-A311-CEB2DA134CBE}" srcId="{84D8E704-F5EC-401B-A96D-322D59CDFDEB}" destId="{69691C30-ECD1-4B7E-8581-1A4D42A2044B}" srcOrd="5" destOrd="0" parTransId="{C425F8E4-B6C3-4955-A60F-54CA8BA8BFD5}" sibTransId="{F4A98D2E-6CA9-4C54-B328-E44627A511C0}"/>
    <dgm:cxn modelId="{91F64A77-3DC5-4C8A-9C52-764511F2220A}" type="presOf" srcId="{F4A98D2E-6CA9-4C54-B328-E44627A511C0}" destId="{4F903511-FAB2-42D8-94F7-766F31E88ED5}" srcOrd="0" destOrd="0" presId="urn:microsoft.com/office/officeart/2005/8/layout/pList1"/>
    <dgm:cxn modelId="{EB23A67A-3ED6-48E7-9713-A1EBB78EF71C}" srcId="{84D8E704-F5EC-401B-A96D-322D59CDFDEB}" destId="{D6D5DC60-05AD-4347-A86E-D5A0F8B60547}" srcOrd="7" destOrd="0" parTransId="{B9655A47-9DE1-427B-9484-8D2043CDE461}" sibTransId="{AA2BEB3E-DDAD-427F-AE2A-487E30AE8E41}"/>
    <dgm:cxn modelId="{08AA1C83-B9D3-49DB-8196-D4CB67D9C05A}" srcId="{84D8E704-F5EC-401B-A96D-322D59CDFDEB}" destId="{4FB20BD8-2CF1-46BC-9CE2-F8DAB113949E}" srcOrd="1" destOrd="0" parTransId="{34E8F104-8FC3-469E-9CE6-F51D615F864A}" sibTransId="{E054DB0A-6362-4B0B-A478-2FC1E52E2EEC}"/>
    <dgm:cxn modelId="{3AE88192-0CB4-42F8-8167-CD0DBD1EF604}" srcId="{84D8E704-F5EC-401B-A96D-322D59CDFDEB}" destId="{6ABA65C1-4EFA-489C-9F16-83B81AB8F069}" srcOrd="2" destOrd="0" parTransId="{0F2698D6-A627-488F-BAD4-76774FCD0387}" sibTransId="{54E8A8E4-07F9-4CA7-BBA1-DCE22506987E}"/>
    <dgm:cxn modelId="{1529B294-5F8F-447E-844F-F9F06D2E9416}" srcId="{84D8E704-F5EC-401B-A96D-322D59CDFDEB}" destId="{16531C21-4905-470C-8F6F-EC654C12B0A5}" srcOrd="9" destOrd="0" parTransId="{A8B62DA4-599B-4430-920F-384CF21D2EC1}" sibTransId="{166B4174-4FB8-4E99-B0EE-19C64CB7F0A4}"/>
    <dgm:cxn modelId="{DE7F6B95-B01C-4799-939B-7CF0BEEB2E3E}" type="presOf" srcId="{D6D5DC60-05AD-4347-A86E-D5A0F8B60547}" destId="{479C0D89-44E3-4A35-AB32-E7F406253049}" srcOrd="0" destOrd="0" presId="urn:microsoft.com/office/officeart/2005/8/layout/pList1"/>
    <dgm:cxn modelId="{F622369B-5FD1-4A75-AE7C-B2457D5B6DB6}" type="presOf" srcId="{54E8A8E4-07F9-4CA7-BBA1-DCE22506987E}" destId="{186EB655-EF5B-4EB7-810E-0A67BF74125F}" srcOrd="0" destOrd="0" presId="urn:microsoft.com/office/officeart/2005/8/layout/pList1"/>
    <dgm:cxn modelId="{C07EAAA3-0805-40F3-B4E5-C1AF6B84F800}" type="presOf" srcId="{69C1150D-7413-478A-80A8-ACCA5A0C4EE1}" destId="{D4AE8B5D-5939-4F15-9D0F-6CC7E94F62C3}" srcOrd="0" destOrd="0" presId="urn:microsoft.com/office/officeart/2005/8/layout/pList1"/>
    <dgm:cxn modelId="{4BC08BA5-938E-4C61-9356-C0BB82EE2116}" type="presOf" srcId="{363FA1B4-854B-4CBE-9BFD-23B46EA3F985}" destId="{0A4D1196-7F24-41F3-83AC-7A46F79D4AF8}" srcOrd="0" destOrd="0" presId="urn:microsoft.com/office/officeart/2005/8/layout/pList1"/>
    <dgm:cxn modelId="{925D35B5-773B-4179-A6BB-68FFF0FDBACF}" type="presOf" srcId="{E5F04B40-F521-43CB-85EE-CE728AFDF3B5}" destId="{A8B12B36-E27D-47C6-9000-CFA17A44FAF4}" srcOrd="0" destOrd="0" presId="urn:microsoft.com/office/officeart/2005/8/layout/pList1"/>
    <dgm:cxn modelId="{E2305DC4-D1F2-40BC-8BE1-CE02E76D58DC}" srcId="{84D8E704-F5EC-401B-A96D-322D59CDFDEB}" destId="{363FA1B4-854B-4CBE-9BFD-23B46EA3F985}" srcOrd="0" destOrd="0" parTransId="{01E4C34D-DCD0-40F0-8B45-EBC8EC6D9FDE}" sibTransId="{E5F04B40-F521-43CB-85EE-CE728AFDF3B5}"/>
    <dgm:cxn modelId="{F75E08CD-5FDA-4334-9CEF-2E0710BF8CA0}" type="presOf" srcId="{C14C7F37-3C81-4A7F-B441-242DD398AD2F}" destId="{16138DD5-AB96-44BD-AA08-E2AD7B0D1C1A}" srcOrd="0" destOrd="0" presId="urn:microsoft.com/office/officeart/2005/8/layout/pList1"/>
    <dgm:cxn modelId="{2032F5D3-3339-4434-9BD4-A1FC8F099A2D}" type="presOf" srcId="{69691C30-ECD1-4B7E-8581-1A4D42A2044B}" destId="{FC6C4B8A-BC7E-43D9-85E5-3FB2DB233AD1}" srcOrd="0" destOrd="0" presId="urn:microsoft.com/office/officeart/2005/8/layout/pList1"/>
    <dgm:cxn modelId="{7C9B74E2-3DB0-49AD-A4EA-B45878B7652D}" type="presOf" srcId="{16531C21-4905-470C-8F6F-EC654C12B0A5}" destId="{ED462D70-29A3-4D70-B352-E72B10C14196}" srcOrd="0" destOrd="0" presId="urn:microsoft.com/office/officeart/2005/8/layout/pList1"/>
    <dgm:cxn modelId="{64BA0ADF-6A70-449D-AEC9-BD37CE2549DC}" type="presParOf" srcId="{E1CEF5FE-6233-4A02-A898-399BDE8ABEE3}" destId="{21164168-BAE0-4838-8090-3AB5939B15D3}" srcOrd="0" destOrd="0" presId="urn:microsoft.com/office/officeart/2005/8/layout/pList1"/>
    <dgm:cxn modelId="{656BA085-040C-49D1-BE37-80601CAD4DB0}" type="presParOf" srcId="{21164168-BAE0-4838-8090-3AB5939B15D3}" destId="{721A6F61-1F8E-4128-9D26-B50E588BE1DD}" srcOrd="0" destOrd="0" presId="urn:microsoft.com/office/officeart/2005/8/layout/pList1"/>
    <dgm:cxn modelId="{1A0AEE12-AED0-4596-907D-602C8A6DCF84}" type="presParOf" srcId="{21164168-BAE0-4838-8090-3AB5939B15D3}" destId="{0A4D1196-7F24-41F3-83AC-7A46F79D4AF8}" srcOrd="1" destOrd="0" presId="urn:microsoft.com/office/officeart/2005/8/layout/pList1"/>
    <dgm:cxn modelId="{635B5FC5-285E-4211-A204-D9037826CA05}" type="presParOf" srcId="{E1CEF5FE-6233-4A02-A898-399BDE8ABEE3}" destId="{A8B12B36-E27D-47C6-9000-CFA17A44FAF4}" srcOrd="1" destOrd="0" presId="urn:microsoft.com/office/officeart/2005/8/layout/pList1"/>
    <dgm:cxn modelId="{511B80E9-8F80-457B-8CA4-C5D7F2AA1242}" type="presParOf" srcId="{E1CEF5FE-6233-4A02-A898-399BDE8ABEE3}" destId="{9322E71C-7A63-40E3-AE6A-A27366E395D0}" srcOrd="2" destOrd="0" presId="urn:microsoft.com/office/officeart/2005/8/layout/pList1"/>
    <dgm:cxn modelId="{584E8607-D56A-405D-8D29-ED15964E22A4}" type="presParOf" srcId="{9322E71C-7A63-40E3-AE6A-A27366E395D0}" destId="{D4CC8A21-8F66-4014-B461-557694A49852}" srcOrd="0" destOrd="0" presId="urn:microsoft.com/office/officeart/2005/8/layout/pList1"/>
    <dgm:cxn modelId="{D764D2BA-F086-4B05-BBF4-DB865323184A}" type="presParOf" srcId="{9322E71C-7A63-40E3-AE6A-A27366E395D0}" destId="{640E66DE-FEA9-448E-A576-1A224A455A55}" srcOrd="1" destOrd="0" presId="urn:microsoft.com/office/officeart/2005/8/layout/pList1"/>
    <dgm:cxn modelId="{79B317FC-5FD7-48CA-A729-BE9A8FFCCA9B}" type="presParOf" srcId="{E1CEF5FE-6233-4A02-A898-399BDE8ABEE3}" destId="{53FCD5A5-2C58-46B1-845D-D1EE972878CE}" srcOrd="3" destOrd="0" presId="urn:microsoft.com/office/officeart/2005/8/layout/pList1"/>
    <dgm:cxn modelId="{A229DB20-0A05-4BA1-B687-FE4E9E812868}" type="presParOf" srcId="{E1CEF5FE-6233-4A02-A898-399BDE8ABEE3}" destId="{B7EEA65B-3986-4BF7-8D8D-D2BD9016A7EA}" srcOrd="4" destOrd="0" presId="urn:microsoft.com/office/officeart/2005/8/layout/pList1"/>
    <dgm:cxn modelId="{FC5391A8-DCDD-4A8A-9E99-E42259D253BA}" type="presParOf" srcId="{B7EEA65B-3986-4BF7-8D8D-D2BD9016A7EA}" destId="{552B2852-5E60-4262-AA4E-519973D51637}" srcOrd="0" destOrd="0" presId="urn:microsoft.com/office/officeart/2005/8/layout/pList1"/>
    <dgm:cxn modelId="{D166D716-D8D9-4A38-8DD9-8E339D34FAE0}" type="presParOf" srcId="{B7EEA65B-3986-4BF7-8D8D-D2BD9016A7EA}" destId="{CF7FC006-F0F2-4CC7-A160-261DF003DB0C}" srcOrd="1" destOrd="0" presId="urn:microsoft.com/office/officeart/2005/8/layout/pList1"/>
    <dgm:cxn modelId="{9235D9F0-6164-4EED-9B48-21275407AFEE}" type="presParOf" srcId="{E1CEF5FE-6233-4A02-A898-399BDE8ABEE3}" destId="{186EB655-EF5B-4EB7-810E-0A67BF74125F}" srcOrd="5" destOrd="0" presId="urn:microsoft.com/office/officeart/2005/8/layout/pList1"/>
    <dgm:cxn modelId="{CC8BF7EA-036B-4F8E-BC63-57DAF777C54B}" type="presParOf" srcId="{E1CEF5FE-6233-4A02-A898-399BDE8ABEE3}" destId="{8D10E29D-49E7-4CC8-AE2A-AB2266E81367}" srcOrd="6" destOrd="0" presId="urn:microsoft.com/office/officeart/2005/8/layout/pList1"/>
    <dgm:cxn modelId="{FC82A4E2-7D79-4356-9C98-171D4044BE34}" type="presParOf" srcId="{8D10E29D-49E7-4CC8-AE2A-AB2266E81367}" destId="{0F37A2FB-7431-4C98-B423-EA3FA59AB8D4}" srcOrd="0" destOrd="0" presId="urn:microsoft.com/office/officeart/2005/8/layout/pList1"/>
    <dgm:cxn modelId="{4F4BE323-28EA-4EA9-89DC-0346D973BA66}" type="presParOf" srcId="{8D10E29D-49E7-4CC8-AE2A-AB2266E81367}" destId="{B529D931-C752-4C7D-8781-FDFCD493F1B1}" srcOrd="1" destOrd="0" presId="urn:microsoft.com/office/officeart/2005/8/layout/pList1"/>
    <dgm:cxn modelId="{8D153FE5-58C7-4684-87E3-06B35F3FD76F}" type="presParOf" srcId="{E1CEF5FE-6233-4A02-A898-399BDE8ABEE3}" destId="{16138DD5-AB96-44BD-AA08-E2AD7B0D1C1A}" srcOrd="7" destOrd="0" presId="urn:microsoft.com/office/officeart/2005/8/layout/pList1"/>
    <dgm:cxn modelId="{777CC76B-4D4A-4E15-B096-8CFCECA08C64}" type="presParOf" srcId="{E1CEF5FE-6233-4A02-A898-399BDE8ABEE3}" destId="{5CDF406E-E2FA-4FC7-B16B-53B53E3E6A02}" srcOrd="8" destOrd="0" presId="urn:microsoft.com/office/officeart/2005/8/layout/pList1"/>
    <dgm:cxn modelId="{742BE6A5-CEBF-4D62-B209-E4D85E1C267B}" type="presParOf" srcId="{5CDF406E-E2FA-4FC7-B16B-53B53E3E6A02}" destId="{DA6C41F9-D3C7-4443-BE83-5CA25B525A20}" srcOrd="0" destOrd="0" presId="urn:microsoft.com/office/officeart/2005/8/layout/pList1"/>
    <dgm:cxn modelId="{5A5C065A-DDCD-498E-B7E7-323B660026F7}" type="presParOf" srcId="{5CDF406E-E2FA-4FC7-B16B-53B53E3E6A02}" destId="{0CDD5E30-B6B5-4A38-89EE-B272804DB265}" srcOrd="1" destOrd="0" presId="urn:microsoft.com/office/officeart/2005/8/layout/pList1"/>
    <dgm:cxn modelId="{865327A6-63C8-4549-B192-2E258CC075C7}" type="presParOf" srcId="{E1CEF5FE-6233-4A02-A898-399BDE8ABEE3}" destId="{FC72E07D-DEB9-40E8-9ABA-57FE6E744286}" srcOrd="9" destOrd="0" presId="urn:microsoft.com/office/officeart/2005/8/layout/pList1"/>
    <dgm:cxn modelId="{49925FC1-EFE7-4A60-9896-93C7FFEC353E}" type="presParOf" srcId="{E1CEF5FE-6233-4A02-A898-399BDE8ABEE3}" destId="{A0901839-0E5B-47B5-A6C4-A2A044EE80C2}" srcOrd="10" destOrd="0" presId="urn:microsoft.com/office/officeart/2005/8/layout/pList1"/>
    <dgm:cxn modelId="{96281430-C408-4B9A-9A88-E9669440A72F}" type="presParOf" srcId="{A0901839-0E5B-47B5-A6C4-A2A044EE80C2}" destId="{34814475-A754-4C77-964A-592A1793CEF7}" srcOrd="0" destOrd="0" presId="urn:microsoft.com/office/officeart/2005/8/layout/pList1"/>
    <dgm:cxn modelId="{3E4254A2-38B0-4313-ACD2-6B376B02AD24}" type="presParOf" srcId="{A0901839-0E5B-47B5-A6C4-A2A044EE80C2}" destId="{FC6C4B8A-BC7E-43D9-85E5-3FB2DB233AD1}" srcOrd="1" destOrd="0" presId="urn:microsoft.com/office/officeart/2005/8/layout/pList1"/>
    <dgm:cxn modelId="{AF9104D4-CFBF-49FE-81C7-616B89397561}" type="presParOf" srcId="{E1CEF5FE-6233-4A02-A898-399BDE8ABEE3}" destId="{4F903511-FAB2-42D8-94F7-766F31E88ED5}" srcOrd="11" destOrd="0" presId="urn:microsoft.com/office/officeart/2005/8/layout/pList1"/>
    <dgm:cxn modelId="{A65F5E30-596D-40EE-980E-13BA190D312E}" type="presParOf" srcId="{E1CEF5FE-6233-4A02-A898-399BDE8ABEE3}" destId="{7CF76491-4617-47F0-AD21-3301869403DC}" srcOrd="12" destOrd="0" presId="urn:microsoft.com/office/officeart/2005/8/layout/pList1"/>
    <dgm:cxn modelId="{E8EBC55F-4364-4195-B2A9-389D053FB989}" type="presParOf" srcId="{7CF76491-4617-47F0-AD21-3301869403DC}" destId="{8B11AF35-27DD-467E-BEBD-31B60B296B91}" srcOrd="0" destOrd="0" presId="urn:microsoft.com/office/officeart/2005/8/layout/pList1"/>
    <dgm:cxn modelId="{C300556F-9142-4841-8D3D-8E03785A121A}" type="presParOf" srcId="{7CF76491-4617-47F0-AD21-3301869403DC}" destId="{6162DB2E-9328-4E15-8520-070064E9F65D}" srcOrd="1" destOrd="0" presId="urn:microsoft.com/office/officeart/2005/8/layout/pList1"/>
    <dgm:cxn modelId="{05C6EF9C-9EEA-478D-A274-D274A6C94BB6}" type="presParOf" srcId="{E1CEF5FE-6233-4A02-A898-399BDE8ABEE3}" destId="{E182EE8E-36E3-4239-B3E9-94C809EB9D1F}" srcOrd="13" destOrd="0" presId="urn:microsoft.com/office/officeart/2005/8/layout/pList1"/>
    <dgm:cxn modelId="{1BC6FA5D-502E-4A1F-BF2D-2BF27F4D48E4}" type="presParOf" srcId="{E1CEF5FE-6233-4A02-A898-399BDE8ABEE3}" destId="{A104978B-1655-472C-815D-68CAE82808AB}" srcOrd="14" destOrd="0" presId="urn:microsoft.com/office/officeart/2005/8/layout/pList1"/>
    <dgm:cxn modelId="{F1162B5C-9A4F-44C6-97E4-29BF3144370E}" type="presParOf" srcId="{A104978B-1655-472C-815D-68CAE82808AB}" destId="{7C417593-AF25-431B-B1CE-C283000B7289}" srcOrd="0" destOrd="0" presId="urn:microsoft.com/office/officeart/2005/8/layout/pList1"/>
    <dgm:cxn modelId="{59FF6490-D1CF-41E7-A947-2440D1AB1F47}" type="presParOf" srcId="{A104978B-1655-472C-815D-68CAE82808AB}" destId="{479C0D89-44E3-4A35-AB32-E7F406253049}" srcOrd="1" destOrd="0" presId="urn:microsoft.com/office/officeart/2005/8/layout/pList1"/>
    <dgm:cxn modelId="{9173987A-25BE-47D7-80A9-9A498ADF3AEA}" type="presParOf" srcId="{E1CEF5FE-6233-4A02-A898-399BDE8ABEE3}" destId="{1A45C828-68C3-4AD5-80E5-58CBF59C599E}" srcOrd="15" destOrd="0" presId="urn:microsoft.com/office/officeart/2005/8/layout/pList1"/>
    <dgm:cxn modelId="{2B0637C9-3D56-4303-AEA8-03F03403BFCA}" type="presParOf" srcId="{E1CEF5FE-6233-4A02-A898-399BDE8ABEE3}" destId="{43B38FA5-8BCC-4281-98D9-A37F72D05D13}" srcOrd="16" destOrd="0" presId="urn:microsoft.com/office/officeart/2005/8/layout/pList1"/>
    <dgm:cxn modelId="{22B112E0-6522-4732-B1AA-AC36AC0CB5D3}" type="presParOf" srcId="{43B38FA5-8BCC-4281-98D9-A37F72D05D13}" destId="{69E719E3-D5E6-4C64-A650-8B5E68E80417}" srcOrd="0" destOrd="0" presId="urn:microsoft.com/office/officeart/2005/8/layout/pList1"/>
    <dgm:cxn modelId="{8C2B0681-FC00-4C47-9ADF-5732653CDCD2}" type="presParOf" srcId="{43B38FA5-8BCC-4281-98D9-A37F72D05D13}" destId="{553233F7-4800-418B-A0E7-0EABD9FB856D}" srcOrd="1" destOrd="0" presId="urn:microsoft.com/office/officeart/2005/8/layout/pList1"/>
    <dgm:cxn modelId="{6AA71626-9158-4F01-90BC-3B5B8A783DFE}" type="presParOf" srcId="{E1CEF5FE-6233-4A02-A898-399BDE8ABEE3}" destId="{D4AE8B5D-5939-4F15-9D0F-6CC7E94F62C3}" srcOrd="17" destOrd="0" presId="urn:microsoft.com/office/officeart/2005/8/layout/pList1"/>
    <dgm:cxn modelId="{951C5822-81D6-4685-A3A2-17B27F545F1C}" type="presParOf" srcId="{E1CEF5FE-6233-4A02-A898-399BDE8ABEE3}" destId="{0046BF04-224D-4475-9C5B-6B8130914FB2}" srcOrd="18" destOrd="0" presId="urn:microsoft.com/office/officeart/2005/8/layout/pList1"/>
    <dgm:cxn modelId="{454C02A5-AE51-4E23-9BB9-F7DC472FA3F7}" type="presParOf" srcId="{0046BF04-224D-4475-9C5B-6B8130914FB2}" destId="{9DB288CE-C5B8-4AE0-B8E4-29A33445FEAB}" srcOrd="0" destOrd="0" presId="urn:microsoft.com/office/officeart/2005/8/layout/pList1"/>
    <dgm:cxn modelId="{3D13DA3F-CA5E-4074-A913-B590FC4F1603}" type="presParOf" srcId="{0046BF04-224D-4475-9C5B-6B8130914FB2}" destId="{ED462D70-29A3-4D70-B352-E72B10C1419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A6F61-1F8E-4128-9D26-B50E588BE1DD}">
      <dsp:nvSpPr>
        <dsp:cNvPr id="0" name=""/>
        <dsp:cNvSpPr/>
      </dsp:nvSpPr>
      <dsp:spPr>
        <a:xfrm>
          <a:off x="2017444" y="0"/>
          <a:ext cx="1945184" cy="1340232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4D1196-7F24-41F3-83AC-7A46F79D4AF8}">
      <dsp:nvSpPr>
        <dsp:cNvPr id="0" name=""/>
        <dsp:cNvSpPr/>
      </dsp:nvSpPr>
      <dsp:spPr>
        <a:xfrm>
          <a:off x="563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1: Procter &amp; Gamble</a:t>
          </a:r>
        </a:p>
      </dsp:txBody>
      <dsp:txXfrm>
        <a:off x="5637" y="1356746"/>
        <a:ext cx="1945184" cy="721663"/>
      </dsp:txXfrm>
    </dsp:sp>
    <dsp:sp modelId="{D4CC8A21-8F66-4014-B461-557694A49852}">
      <dsp:nvSpPr>
        <dsp:cNvPr id="0" name=""/>
        <dsp:cNvSpPr/>
      </dsp:nvSpPr>
      <dsp:spPr>
        <a:xfrm>
          <a:off x="0" y="0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0E66DE-FEA9-448E-A576-1A224A455A55}">
      <dsp:nvSpPr>
        <dsp:cNvPr id="0" name=""/>
        <dsp:cNvSpPr/>
      </dsp:nvSpPr>
      <dsp:spPr>
        <a:xfrm>
          <a:off x="2145422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2: Vodafone Ireland</a:t>
          </a:r>
        </a:p>
      </dsp:txBody>
      <dsp:txXfrm>
        <a:off x="2145422" y="1356746"/>
        <a:ext cx="1945184" cy="721663"/>
      </dsp:txXfrm>
    </dsp:sp>
    <dsp:sp modelId="{552B2852-5E60-4262-AA4E-519973D51637}">
      <dsp:nvSpPr>
        <dsp:cNvPr id="0" name=""/>
        <dsp:cNvSpPr/>
      </dsp:nvSpPr>
      <dsp:spPr>
        <a:xfrm>
          <a:off x="4285207" y="0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3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7FC006-F0F2-4CC7-A160-261DF003DB0C}">
      <dsp:nvSpPr>
        <dsp:cNvPr id="0" name=""/>
        <dsp:cNvSpPr/>
      </dsp:nvSpPr>
      <dsp:spPr>
        <a:xfrm>
          <a:off x="428520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3: McDonalds</a:t>
          </a:r>
        </a:p>
      </dsp:txBody>
      <dsp:txXfrm>
        <a:off x="4285207" y="1356746"/>
        <a:ext cx="1945184" cy="721663"/>
      </dsp:txXfrm>
    </dsp:sp>
    <dsp:sp modelId="{0F37A2FB-7431-4C98-B423-EA3FA59AB8D4}">
      <dsp:nvSpPr>
        <dsp:cNvPr id="0" name=""/>
        <dsp:cNvSpPr/>
      </dsp:nvSpPr>
      <dsp:spPr>
        <a:xfrm>
          <a:off x="6409936" y="19194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4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29D931-C752-4C7D-8781-FDFCD493F1B1}">
      <dsp:nvSpPr>
        <dsp:cNvPr id="0" name=""/>
        <dsp:cNvSpPr/>
      </dsp:nvSpPr>
      <dsp:spPr>
        <a:xfrm>
          <a:off x="6424992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4: Aldi</a:t>
          </a:r>
        </a:p>
      </dsp:txBody>
      <dsp:txXfrm>
        <a:off x="6424992" y="1356746"/>
        <a:ext cx="1945184" cy="721663"/>
      </dsp:txXfrm>
    </dsp:sp>
    <dsp:sp modelId="{DA6C41F9-D3C7-4443-BE83-5CA25B525A20}">
      <dsp:nvSpPr>
        <dsp:cNvPr id="0" name=""/>
        <dsp:cNvSpPr/>
      </dsp:nvSpPr>
      <dsp:spPr>
        <a:xfrm>
          <a:off x="8570415" y="91204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5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DD5E30-B6B5-4A38-89EE-B272804DB265}">
      <dsp:nvSpPr>
        <dsp:cNvPr id="0" name=""/>
        <dsp:cNvSpPr/>
      </dsp:nvSpPr>
      <dsp:spPr>
        <a:xfrm>
          <a:off x="856477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05: Outsurance</a:t>
          </a:r>
          <a:endParaRPr lang="en-US" sz="1600" b="1" kern="1200" dirty="0">
            <a:solidFill>
              <a:schemeClr val="bg2"/>
            </a:solidFill>
            <a:latin typeface="Montserrat Light" panose="00000400000000000000" pitchFamily="2" charset="0"/>
          </a:endParaRPr>
        </a:p>
      </dsp:txBody>
      <dsp:txXfrm>
        <a:off x="8564777" y="1356746"/>
        <a:ext cx="1945184" cy="721663"/>
      </dsp:txXfrm>
    </dsp:sp>
    <dsp:sp modelId="{34814475-A754-4C77-964A-592A1793CEF7}">
      <dsp:nvSpPr>
        <dsp:cNvPr id="0" name=""/>
        <dsp:cNvSpPr/>
      </dsp:nvSpPr>
      <dsp:spPr>
        <a:xfrm>
          <a:off x="5637" y="2272928"/>
          <a:ext cx="1945184" cy="1340232"/>
        </a:xfrm>
        <a:prstGeom prst="roundRect">
          <a:avLst/>
        </a:prstGeom>
        <a:blipFill>
          <a:blip xmlns:r="http://schemas.openxmlformats.org/officeDocument/2006/relationships" r:embed="rId6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6C4B8A-BC7E-43D9-85E5-3FB2DB233AD1}">
      <dsp:nvSpPr>
        <dsp:cNvPr id="0" name=""/>
        <dsp:cNvSpPr/>
      </dsp:nvSpPr>
      <dsp:spPr>
        <a:xfrm>
          <a:off x="563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06: Tesco Ireland</a:t>
          </a:r>
        </a:p>
      </dsp:txBody>
      <dsp:txXfrm>
        <a:off x="5637" y="3613160"/>
        <a:ext cx="1945184" cy="721663"/>
      </dsp:txXfrm>
    </dsp:sp>
    <dsp:sp modelId="{8B11AF35-27DD-467E-BEBD-31B60B296B91}">
      <dsp:nvSpPr>
        <dsp:cNvPr id="0" name=""/>
        <dsp:cNvSpPr/>
      </dsp:nvSpPr>
      <dsp:spPr>
        <a:xfrm>
          <a:off x="2161450" y="2179433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7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62DB2E-9328-4E15-8520-070064E9F65D}">
      <dsp:nvSpPr>
        <dsp:cNvPr id="0" name=""/>
        <dsp:cNvSpPr/>
      </dsp:nvSpPr>
      <dsp:spPr>
        <a:xfrm>
          <a:off x="2145422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07: Lidl</a:t>
          </a:r>
        </a:p>
      </dsp:txBody>
      <dsp:txXfrm>
        <a:off x="2145422" y="3613160"/>
        <a:ext cx="1945184" cy="721663"/>
      </dsp:txXfrm>
    </dsp:sp>
    <dsp:sp modelId="{7C417593-AF25-431B-B1CE-C283000B7289}">
      <dsp:nvSpPr>
        <dsp:cNvPr id="0" name=""/>
        <dsp:cNvSpPr/>
      </dsp:nvSpPr>
      <dsp:spPr>
        <a:xfrm>
          <a:off x="4285207" y="2237760"/>
          <a:ext cx="1945184" cy="1340232"/>
        </a:xfrm>
        <a:prstGeom prst="roundRect">
          <a:avLst/>
        </a:prstGeom>
        <a:blipFill>
          <a:blip xmlns:r="http://schemas.openxmlformats.org/officeDocument/2006/relationships" r:embed="rId8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9C0D89-44E3-4A35-AB32-E7F406253049}">
      <dsp:nvSpPr>
        <dsp:cNvPr id="0" name=""/>
        <dsp:cNvSpPr/>
      </dsp:nvSpPr>
      <dsp:spPr>
        <a:xfrm>
          <a:off x="428520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08: Unilever</a:t>
          </a:r>
        </a:p>
      </dsp:txBody>
      <dsp:txXfrm>
        <a:off x="4285207" y="3613160"/>
        <a:ext cx="1945184" cy="721663"/>
      </dsp:txXfrm>
    </dsp:sp>
    <dsp:sp modelId="{69E719E3-D5E6-4C64-A650-8B5E68E80417}">
      <dsp:nvSpPr>
        <dsp:cNvPr id="0" name=""/>
        <dsp:cNvSpPr/>
      </dsp:nvSpPr>
      <dsp:spPr>
        <a:xfrm>
          <a:off x="6424992" y="2244649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9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3233F7-4800-418B-A0E7-0EABD9FB856D}">
      <dsp:nvSpPr>
        <dsp:cNvPr id="0" name=""/>
        <dsp:cNvSpPr/>
      </dsp:nvSpPr>
      <dsp:spPr>
        <a:xfrm>
          <a:off x="6424992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09: Mondelez Int</a:t>
          </a:r>
        </a:p>
      </dsp:txBody>
      <dsp:txXfrm>
        <a:off x="6424992" y="3613160"/>
        <a:ext cx="1945184" cy="721663"/>
      </dsp:txXfrm>
    </dsp:sp>
    <dsp:sp modelId="{9DB288CE-C5B8-4AE0-B8E4-29A33445FEAB}">
      <dsp:nvSpPr>
        <dsp:cNvPr id="0" name=""/>
        <dsp:cNvSpPr/>
      </dsp:nvSpPr>
      <dsp:spPr>
        <a:xfrm>
          <a:off x="8564777" y="2272928"/>
          <a:ext cx="1945184" cy="1340232"/>
        </a:xfrm>
        <a:prstGeom prst="roundRect">
          <a:avLst/>
        </a:prstGeom>
        <a:blipFill>
          <a:blip xmlns:r="http://schemas.openxmlformats.org/officeDocument/2006/relationships" r:embed="rId10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462D70-29A3-4D70-B352-E72B10C14196}">
      <dsp:nvSpPr>
        <dsp:cNvPr id="0" name=""/>
        <dsp:cNvSpPr/>
      </dsp:nvSpPr>
      <dsp:spPr>
        <a:xfrm>
          <a:off x="856477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10: </a:t>
          </a:r>
          <a:r>
            <a:rPr lang="en-US" sz="1600" kern="1200" dirty="0" err="1">
              <a:solidFill>
                <a:schemeClr val="bg2"/>
              </a:solidFill>
              <a:latin typeface="Montserrat Light" panose="00000400000000000000" pitchFamily="2" charset="0"/>
            </a:rPr>
            <a:t>Dunnes</a:t>
          </a: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 Stores</a:t>
          </a:r>
        </a:p>
      </dsp:txBody>
      <dsp:txXfrm>
        <a:off x="8564777" y="3613160"/>
        <a:ext cx="1945184" cy="721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43241-4FB8-48DD-BC9D-E95DA23CF693}" type="datetimeFigureOut">
              <a:rPr lang="en-IE" smtClean="0"/>
              <a:t>11/08/2026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5FF32-A081-441B-903D-C373E4C0CA4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370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648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03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389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41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676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4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259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03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67A8-88DC-4680-9C07-95B8CE209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7F030-5509-454D-A504-8777169AD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80B20-A6EE-4EB1-9211-0C38A3D7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AABB1-917A-4AC0-BAF6-E6BCA73C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42ED0-2EFB-4A2C-BB52-3C8732702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7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BE6EF-A3D7-4101-AF65-D6A32077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6A7F9-F08F-4F5F-A4D8-E1382FB2D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2BED8-7ED5-4203-97AB-864616AD2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2C885-40CA-4B46-8DA7-4B568068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2002C-CC8F-4142-837D-FC64AA87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4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8A7E8-6FC2-4560-AC85-BDB810F06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52890E-216F-4731-80CE-F76E5ECD7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4E4AA-A962-4A1D-BAE2-DE1B2B37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21C39-583E-4198-A566-BFB8EF98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991F3-BBE7-4612-950B-98FD6479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65153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07894" y="-9729"/>
            <a:ext cx="6184106" cy="59483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54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A129C-822E-4CBB-8777-C2677FE5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A91B8-FAA2-4282-AB3E-821821291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0438A-988E-4076-953A-EAEF2A39E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8F107-BD25-484B-9069-5BCA53B0D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66740-E6EF-41D3-AEAA-C4ED6091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6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F26A3-2DE6-4D5B-AC25-9F3B7353A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7274-C659-4D01-9337-EB3E6570A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78CE2-BDD3-4C38-8B8B-D6B59705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0DE29-D131-434A-B4F3-79172783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2E584-A165-4DF4-B218-ACC7F29B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6D078-66A1-4244-A8A6-44B405A3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7F2DC-766E-4B12-82E2-649D85FDA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AC66B-1AA2-4749-86AF-4CB913038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62B83-291D-4937-943E-30031A2C9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360F5-DA4C-4764-8AC5-40EA1679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B1281-CB37-4710-9C5E-D96554F4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3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55E65-7048-46DC-9ABF-4CF181E8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CCF26-94A2-43FE-A8A1-9DE5F5678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B32DE-DC1D-41D9-9C0E-A773F05F4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363E2-CD8C-4A76-81F6-EDE7F5382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90580D-2336-4E5F-B8DD-220562795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BAC1F-9301-4E67-904D-1BAA39FEB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C574B0-6892-4AD6-B04C-C8A9D2D15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19E62-516A-427A-BB38-0AE7D4C0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3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D07C6-DDD1-4C12-8E3F-77CBAD80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306E-5179-4D84-A9EF-6DEA6877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99802B-74B9-49BB-AE35-6C0D861C5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5704B2-7981-4ECE-901B-047C593B8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8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C7B59-672F-4736-B91F-91707C82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014E8B-7A37-48F8-8B6F-10D6BAB27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ABC7A-4677-4F66-A4CD-A5C0AF72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8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A047F-C72B-4DF9-8BAB-6C317238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D963-9996-4356-B3EF-7F6B69FB0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FDE41-7981-436F-B67C-E3BFC986F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41D2A-0538-43DB-8721-961B797B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A6EE7-44A3-4F22-9891-226124A2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51621-13F0-4363-91C7-7EE9FDA3F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4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BA037-E5E5-4962-A72E-FBAFBB4D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F0665-ACBD-4BC2-B4FF-492C4A9B35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73D1A-00CE-4C93-8A02-069E2ABE2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C5AD7-671A-45EE-9431-46170D4E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88831-46D4-4396-A5E2-5B258BCD0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8B1C1-F1BC-4693-B57E-C49CE7F3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6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2652B5-147C-4D05-AE00-C2A40F5EE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065AF-A9E9-4AB4-8D97-E8789F47A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7AE91-65E2-41A9-93AD-55615A556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7F47B-5F73-484D-884C-74E7C480A199}" type="datetimeFigureOut">
              <a:rPr lang="en-IE" smtClean="0"/>
              <a:t>11/08/2026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1F2B8-4C6F-4FB1-B03E-C1D5D5276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489C1-CEE6-4376-82C9-833BC9ADA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82B40-9491-41F3-9A5E-BAE3288BD420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4B6C29-19C8-4295-9427-359A38E1C13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" y="-1"/>
            <a:ext cx="12183398" cy="685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ts of googly eyes on yellow background">
            <a:extLst>
              <a:ext uri="{FF2B5EF4-FFF2-40B4-BE49-F238E27FC236}">
                <a16:creationId xmlns:a16="http://schemas.microsoft.com/office/drawing/2014/main" id="{CB555B4E-9444-4C9A-87E3-D008FA6AE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" b="8366"/>
          <a:stretch/>
        </p:blipFill>
        <p:spPr>
          <a:xfrm>
            <a:off x="0" y="0"/>
            <a:ext cx="12354056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1DEB7B-623C-4D1A-8846-0F0641EF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4" y="3682139"/>
            <a:ext cx="4337313" cy="293523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3EDEFA1-4E8A-410B-861C-BBA7618DA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901" y="963002"/>
            <a:ext cx="10515600" cy="1500187"/>
          </a:xfrm>
        </p:spPr>
        <p:txBody>
          <a:bodyPr/>
          <a:lstStyle/>
          <a:p>
            <a:r>
              <a:rPr lang="en-GB" sz="3600" b="1" dirty="0">
                <a:solidFill>
                  <a:schemeClr val="accent5"/>
                </a:solidFill>
                <a:latin typeface="Montserrat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</a:p>
          <a:p>
            <a:r>
              <a:rPr lang="en-GB" sz="3600" b="1" dirty="0">
                <a:solidFill>
                  <a:schemeClr val="accent5"/>
                </a:solidFill>
                <a:latin typeface="Montserrat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Viewing Trends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7698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0E79FC75-50CE-4E61-A0DE-4816D70B0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8123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8275" y="6492875"/>
            <a:ext cx="8400316" cy="365125"/>
          </a:xfrm>
        </p:spPr>
        <p:txBody>
          <a:bodyPr/>
          <a:lstStyle/>
          <a:p>
            <a:pPr>
              <a:defRPr/>
            </a:pPr>
            <a:r>
              <a:rPr lang="en-IE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rPr>
              <a:t>Source: TAM Ireland Ltd / Nielsen Media / Av Weekly Reach, Consolidated, National/All Commercial Channels, ex guest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16480" y="-1899592"/>
            <a:ext cx="865312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1AFEA0-B983-44A7-9540-29C63ED9DDA3}"/>
              </a:ext>
            </a:extLst>
          </p:cNvPr>
          <p:cNvSpPr txBox="1"/>
          <p:nvPr/>
        </p:nvSpPr>
        <p:spPr>
          <a:xfrm>
            <a:off x="439614" y="896815"/>
            <a:ext cx="9398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AVERAGE WEEKLY REACH: 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56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5355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1447800" y="6492875"/>
            <a:ext cx="9429750" cy="365125"/>
          </a:xfrm>
        </p:spPr>
        <p:txBody>
          <a:bodyPr/>
          <a:lstStyle/>
          <a:p>
            <a:pPr>
              <a:defRPr/>
            </a:pPr>
            <a:r>
              <a:rPr lang="en-IE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rPr>
              <a:t>Source: TAM Ireland Ltd / Nielsen TAM. Based on 30” 000s, All Commercial Channels, Individuals 4+, Consolidated, National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0F3D3-2377-468D-A8A7-A617812C0B3B}"/>
              </a:ext>
            </a:extLst>
          </p:cNvPr>
          <p:cNvSpPr txBox="1"/>
          <p:nvPr/>
        </p:nvSpPr>
        <p:spPr>
          <a:xfrm>
            <a:off x="439614" y="896815"/>
            <a:ext cx="9398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10 ADVERTISERS: 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6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2043831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1	Live: FIFA World Cup Final 2026			Sun	19-07-2026	20:06 - 23:01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2	Live: The Sunday Game				Sun	26-07-2026	15:32 - 17:10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3	Live: The Saturday Game				Sat	11-07-2026	18:00 - 19:39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4	FIFA World Cup 26 Live - Switzerland v </a:t>
            </a:r>
            <a:r>
              <a:rPr lang="en-US" sz="1800" b="1" dirty="0" err="1">
                <a:solidFill>
                  <a:schemeClr val="tx2"/>
                </a:solidFill>
              </a:rPr>
              <a:t>Colomb:Live</a:t>
            </a:r>
            <a:r>
              <a:rPr lang="en-US" sz="1800" b="1" dirty="0">
                <a:solidFill>
                  <a:schemeClr val="tx2"/>
                </a:solidFill>
              </a:rPr>
              <a:t>	Tue	07-07-2026	21:00 - 23:49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5	RTÉ News: Nine </a:t>
            </a:r>
            <a:r>
              <a:rPr lang="en-US" sz="1800" b="1" dirty="0" err="1">
                <a:solidFill>
                  <a:schemeClr val="tx2"/>
                </a:solidFill>
              </a:rPr>
              <a:t>O'Clock</a:t>
            </a:r>
            <a:r>
              <a:rPr lang="en-US" sz="1800" b="1" dirty="0">
                <a:solidFill>
                  <a:schemeClr val="tx2"/>
                </a:solidFill>
              </a:rPr>
              <a:t>				Wed	29-07-2026	21:00 - 21:28</a:t>
            </a:r>
          </a:p>
          <a:p>
            <a:pPr marL="0" indent="0">
              <a:buNone/>
            </a:pP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RTÉ PROGRAMMES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469" y="6492875"/>
            <a:ext cx="11913577" cy="622300"/>
          </a:xfrm>
        </p:spPr>
        <p:txBody>
          <a:bodyPr/>
          <a:lstStyle/>
          <a:p>
            <a:pPr fontAlgn="ctr"/>
            <a:endParaRPr lang="en-IE" dirty="0"/>
          </a:p>
          <a:p>
            <a:pPr fontAlgn="ctr"/>
            <a:r>
              <a:rPr lang="en-IE" sz="1100" dirty="0"/>
              <a:t>Source: TAM Ireland Ltd / Nielsen Media Top Programmes based on Individuals 4+,  All Subscribing Channels, Averaging Option: Any Day, Any Time, Best Episode,  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A9C43-B706-406F-B1C6-1D15A7C3A38E}"/>
              </a:ext>
            </a:extLst>
          </p:cNvPr>
          <p:cNvSpPr txBox="1"/>
          <p:nvPr/>
        </p:nvSpPr>
        <p:spPr>
          <a:xfrm>
            <a:off x="251934" y="5111849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081929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Coronation Street		Wed	22-07-2026	20:30 - 20:56</a:t>
            </a:r>
          </a:p>
          <a:p>
            <a:pPr marL="0" indent="0">
              <a:buNone/>
            </a:pPr>
            <a:r>
              <a:rPr lang="en-US" sz="1800" dirty="0"/>
              <a:t>2	Live: Nations Championship	Sat	11-07-2026	11:10 - 13:06</a:t>
            </a:r>
          </a:p>
          <a:p>
            <a:pPr marL="0" indent="0">
              <a:buNone/>
            </a:pPr>
            <a:r>
              <a:rPr lang="en-US" sz="1800" dirty="0"/>
              <a:t>3	Emmerdale		Mon	20-07-2026	20:00 - 20:26</a:t>
            </a:r>
          </a:p>
          <a:p>
            <a:pPr marL="0" indent="0">
              <a:buNone/>
            </a:pPr>
            <a:r>
              <a:rPr lang="en-US" sz="1800" dirty="0"/>
              <a:t>4	Love Island		Sun	12-07-2026	21:00 - 22:02</a:t>
            </a:r>
          </a:p>
          <a:p>
            <a:pPr marL="0" indent="0">
              <a:buNone/>
            </a:pPr>
            <a:r>
              <a:rPr lang="en-US" sz="1800" dirty="0"/>
              <a:t>5	News at 5:30		Mon	13-07-2026	17:30 - 18:00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11227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VIRGIN MEDIA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8A9C1-859B-419F-897A-3BA3D8E2FC67}"/>
              </a:ext>
            </a:extLst>
          </p:cNvPr>
          <p:cNvSpPr txBox="1"/>
          <p:nvPr/>
        </p:nvSpPr>
        <p:spPr>
          <a:xfrm>
            <a:off x="175022" y="5235080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8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153182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Ben &amp; Holly's Little Kingdom		Mon	06-07-2026	23:30 - 23:40</a:t>
            </a:r>
          </a:p>
          <a:p>
            <a:pPr marL="0" indent="0">
              <a:buNone/>
            </a:pPr>
            <a:r>
              <a:rPr lang="en-US" sz="1800" dirty="0"/>
              <a:t>2	LIVE HUNGARIAN F1 GRAND PRIX	Sun	26-07-2026	13:53 - 16:08</a:t>
            </a:r>
          </a:p>
          <a:p>
            <a:pPr marL="0" indent="0">
              <a:buNone/>
            </a:pPr>
            <a:r>
              <a:rPr lang="en-US" sz="1800" dirty="0"/>
              <a:t>3	LIVE BRITISH F1 GRAND PRIX		Sun	05-07-2026	14:53 - 17:04</a:t>
            </a:r>
          </a:p>
          <a:p>
            <a:pPr marL="0" indent="0">
              <a:buNone/>
            </a:pPr>
            <a:r>
              <a:rPr lang="en-US" sz="1800" dirty="0"/>
              <a:t>4	LIVE THE OPEN: FINAL ROUND	Sun	19-07-2026	10:00 - 19:35</a:t>
            </a:r>
          </a:p>
          <a:p>
            <a:pPr marL="0" indent="0">
              <a:buNone/>
            </a:pPr>
            <a:r>
              <a:rPr lang="en-US" sz="1800" dirty="0"/>
              <a:t>5	CHASE CELEBRITY, THE		Fri	24-07-2026	22:01 - 22:59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SKY MEDIA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F9EA0B-5FB8-40B9-9517-C22B78AE2C42}"/>
              </a:ext>
            </a:extLst>
          </p:cNvPr>
          <p:cNvSpPr txBox="1"/>
          <p:nvPr/>
        </p:nvSpPr>
        <p:spPr>
          <a:xfrm>
            <a:off x="139807" y="5301539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9" y="1614207"/>
            <a:ext cx="11070054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Celebrity </a:t>
            </a:r>
            <a:r>
              <a:rPr lang="en-US" sz="1800" dirty="0" err="1"/>
              <a:t>Gogglebox</a:t>
            </a:r>
            <a:r>
              <a:rPr lang="en-US" sz="1800" dirty="0"/>
              <a:t>		Fri	10-07-2026	21:01 - 21:59</a:t>
            </a:r>
          </a:p>
          <a:p>
            <a:pPr marL="0" indent="0">
              <a:buNone/>
            </a:pPr>
            <a:r>
              <a:rPr lang="en-US" sz="1800" dirty="0"/>
              <a:t>2	</a:t>
            </a:r>
            <a:r>
              <a:rPr lang="en-US" sz="1800" dirty="0" err="1"/>
              <a:t>Gogglebox</a:t>
            </a:r>
            <a:r>
              <a:rPr lang="en-US" sz="1800" dirty="0"/>
              <a:t>			Thu	02-07-2026	22:02 - 23:02</a:t>
            </a:r>
          </a:p>
          <a:p>
            <a:pPr marL="0" indent="0">
              <a:buNone/>
            </a:pPr>
            <a:r>
              <a:rPr lang="en-US" sz="1800" dirty="0"/>
              <a:t>3	Murder Case: The Digital Detectives	Thu	23-07-2026	21:01 - 21:59</a:t>
            </a:r>
          </a:p>
          <a:p>
            <a:pPr marL="0" indent="0">
              <a:buNone/>
            </a:pPr>
            <a:r>
              <a:rPr lang="en-US" sz="1800" dirty="0"/>
              <a:t>4	A Place in the Sun			Wed	22-07-2026	14:59 - 15:56</a:t>
            </a:r>
          </a:p>
          <a:p>
            <a:pPr marL="0" indent="0">
              <a:buNone/>
            </a:pPr>
            <a:r>
              <a:rPr lang="en-US" sz="1800" dirty="0"/>
              <a:t>5	The Piano			Sun	19-07-2026	21:02 - 22:00</a:t>
            </a:r>
          </a:p>
          <a:p>
            <a:pPr marL="0" indent="0">
              <a:buNone/>
            </a:pPr>
            <a:endParaRPr lang="en-US" sz="1800" dirty="0"/>
          </a:p>
          <a:p>
            <a:pPr marL="342900" indent="-342900">
              <a:buAutoNum type="arabicPlain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4 SALES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B7667-8950-42B1-BC2A-EB0E4D33603A}"/>
              </a:ext>
            </a:extLst>
          </p:cNvPr>
          <p:cNvSpPr txBox="1"/>
          <p:nvPr/>
        </p:nvSpPr>
        <p:spPr>
          <a:xfrm>
            <a:off x="377759" y="5455427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8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070055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Ben &amp; Holly's Little Kingdom	Mon	06-07-2026	23:30 - 23:40</a:t>
            </a:r>
          </a:p>
          <a:p>
            <a:pPr marL="0" indent="0">
              <a:buNone/>
            </a:pPr>
            <a:r>
              <a:rPr lang="en-US" sz="1800" dirty="0"/>
              <a:t>2	Friends			Thu	30-07-2026	20:22 - 20:57</a:t>
            </a:r>
          </a:p>
          <a:p>
            <a:pPr marL="0" indent="0">
              <a:buNone/>
            </a:pPr>
            <a:r>
              <a:rPr lang="en-US" sz="1800" dirty="0"/>
              <a:t>3	Jerry Maguire		Tue	28-07-2026	21:00 - 23:43</a:t>
            </a:r>
          </a:p>
          <a:p>
            <a:pPr marL="0" indent="0">
              <a:buNone/>
            </a:pPr>
            <a:r>
              <a:rPr lang="en-US" sz="1800" dirty="0"/>
              <a:t>4	</a:t>
            </a:r>
            <a:r>
              <a:rPr lang="en-US" sz="1800" dirty="0" err="1"/>
              <a:t>Mr</a:t>
            </a:r>
            <a:r>
              <a:rPr lang="en-US" sz="1800" dirty="0"/>
              <a:t> Bean			Sun	26-07-2026	19:32 - 19:58</a:t>
            </a:r>
          </a:p>
          <a:p>
            <a:pPr marL="0" indent="0">
              <a:buNone/>
            </a:pPr>
            <a:r>
              <a:rPr lang="en-US" sz="1800" dirty="0"/>
              <a:t>5	iCarly			Thu	02-07-2026	19:31 - 19:53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PARAMOUNT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B7667-8950-42B1-BC2A-EB0E4D33603A}"/>
              </a:ext>
            </a:extLst>
          </p:cNvPr>
          <p:cNvSpPr txBox="1"/>
          <p:nvPr/>
        </p:nvSpPr>
        <p:spPr>
          <a:xfrm>
            <a:off x="665631" y="5648758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5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200684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1	Live: Peil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mBan</a:t>
            </a:r>
            <a:r>
              <a:rPr lang="en-GB" sz="1800" dirty="0"/>
              <a:t> Beo	Sat	18-07-2026	17:08 - 18:53</a:t>
            </a:r>
          </a:p>
          <a:p>
            <a:pPr marL="0" indent="0">
              <a:buNone/>
            </a:pPr>
            <a:r>
              <a:rPr lang="en-GB" sz="1800" dirty="0"/>
              <a:t>2	El Dorado			Fri	24-07-2026	21:36 - 23:50</a:t>
            </a:r>
          </a:p>
          <a:p>
            <a:pPr marL="0" indent="0">
              <a:buNone/>
            </a:pPr>
            <a:r>
              <a:rPr lang="en-GB" sz="1800" dirty="0"/>
              <a:t>3	Opry le Daniel		Tue	21-07-2026	22:00 - 22:56</a:t>
            </a:r>
          </a:p>
          <a:p>
            <a:pPr marL="0" indent="0">
              <a:buNone/>
            </a:pPr>
            <a:r>
              <a:rPr lang="en-GB" sz="1800" dirty="0"/>
              <a:t>4	GAA BEO 2026		Sun	05-07-2026	13:30 - 15:39</a:t>
            </a:r>
          </a:p>
          <a:p>
            <a:pPr marL="0" indent="0">
              <a:buNone/>
            </a:pPr>
            <a:r>
              <a:rPr lang="en-GB" sz="1800" dirty="0"/>
              <a:t>5	Django Unchained		Mon	13-07-2026	22:02 - 24:53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TG4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July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219E1-CAA6-48F7-940F-FC0A9C23D4B3}"/>
              </a:ext>
            </a:extLst>
          </p:cNvPr>
          <p:cNvSpPr txBox="1"/>
          <p:nvPr/>
        </p:nvSpPr>
        <p:spPr>
          <a:xfrm>
            <a:off x="103310" y="4257056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0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TAM 2020">
      <a:dk1>
        <a:srgbClr val="D9DFE3"/>
      </a:dk1>
      <a:lt1>
        <a:srgbClr val="E7B42B"/>
      </a:lt1>
      <a:dk2>
        <a:srgbClr val="8191A0"/>
      </a:dk2>
      <a:lt2>
        <a:srgbClr val="0C2A3E"/>
      </a:lt2>
      <a:accent1>
        <a:srgbClr val="0C2A3E"/>
      </a:accent1>
      <a:accent2>
        <a:srgbClr val="8191A0"/>
      </a:accent2>
      <a:accent3>
        <a:srgbClr val="D9DFE3"/>
      </a:accent3>
      <a:accent4>
        <a:srgbClr val="E7B42B"/>
      </a:accent4>
      <a:accent5>
        <a:srgbClr val="FFFFFF"/>
      </a:accent5>
      <a:accent6>
        <a:srgbClr val="0C2A3E"/>
      </a:accent6>
      <a:hlink>
        <a:srgbClr val="E7B42B"/>
      </a:hlink>
      <a:folHlink>
        <a:srgbClr val="0C2A3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-PP2020" id="{1953B3D7-27CA-4CBA-8936-D047069052B7}" vid="{30CDA8F7-3C83-47B2-AF79-1AFC9242BE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67CDA5-311A-4AF2-9F13-0B814EE9ED55}">
  <we:reference id="WA200005669" version="2.0.0.0" store="Omex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TAM-PP2020</Template>
  <TotalTime>10267</TotalTime>
  <Words>906</Words>
  <Application>Microsoft Office PowerPoint</Application>
  <PresentationFormat>Widescreen</PresentationFormat>
  <Paragraphs>101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Montserrat ExtraBold</vt:lpstr>
      <vt:lpstr>Montserrat Light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Eimear</dc:creator>
  <cp:lastModifiedBy>Eimear Keane</cp:lastModifiedBy>
  <cp:revision>102</cp:revision>
  <cp:lastPrinted>2025-07-21T11:52:35Z</cp:lastPrinted>
  <dcterms:created xsi:type="dcterms:W3CDTF">2020-09-08T09:03:26Z</dcterms:created>
  <dcterms:modified xsi:type="dcterms:W3CDTF">2026-08-11T12:54:07Z</dcterms:modified>
</cp:coreProperties>
</file>