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862" r:id="rId2"/>
    <p:sldId id="863" r:id="rId3"/>
    <p:sldId id="864" r:id="rId4"/>
    <p:sldId id="342" r:id="rId5"/>
    <p:sldId id="857" r:id="rId6"/>
    <p:sldId id="858" r:id="rId7"/>
    <p:sldId id="859" r:id="rId8"/>
    <p:sldId id="861" r:id="rId9"/>
    <p:sldId id="8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B2B2B2"/>
    <a:srgbClr val="213445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66.9%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August 2026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65.400000000000006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69.2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45.2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78.599999999999994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66.900000000000006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57.6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61.4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www.glassdoor.co.in/Job/gunnedah-application-jobs-SRCH_IL.0,8_IC2237332_KO9,20.htm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8.jfif"/><Relationship Id="rId12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hyperlink" Target="https://gecbunlari.com/ozel-numara-engelleme-nasil-yapilir-ozel-numara-engelleme-kodu-nedir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7.jpg"/><Relationship Id="rId10" Type="http://schemas.openxmlformats.org/officeDocument/2006/relationships/image" Target="../media/image11.jpg"/><Relationship Id="rId4" Type="http://schemas.openxmlformats.org/officeDocument/2006/relationships/hyperlink" Target="https://escombrismo.blogspot.com/2012/01/" TargetMode="External"/><Relationship Id="rId9" Type="http://schemas.openxmlformats.org/officeDocument/2006/relationships/image" Target="../media/image10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hyperlink" Target="https://www.glassdoor.co.in/Job/gunnedah-application-jobs-SRCH_IL.0,8_IC2237332_KO9,20.htm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8.jfif"/><Relationship Id="rId12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6" Type="http://schemas.openxmlformats.org/officeDocument/2006/relationships/hyperlink" Target="https://gecbunlari.com/ozel-numara-engelleme-nasil-yapilir-ozel-numara-engelleme-kodu-nedir/" TargetMode="External"/><Relationship Id="rId11" Type="http://schemas.openxmlformats.org/officeDocument/2006/relationships/image" Target="../media/image12.png"/><Relationship Id="rId5" Type="http://schemas.openxmlformats.org/officeDocument/2006/relationships/image" Target="../media/image7.jpg"/><Relationship Id="rId10" Type="http://schemas.openxmlformats.org/officeDocument/2006/relationships/image" Target="../media/image11.jpg"/><Relationship Id="rId4" Type="http://schemas.openxmlformats.org/officeDocument/2006/relationships/hyperlink" Target="https://escombrismo.blogspot.com/2012/01/" TargetMode="External"/><Relationship Id="rId9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#1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Aldi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05: Outsurance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Harvey Norman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SuperValu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Virgin Media</a:t>
          </a: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Vodafone</a:t>
          </a:r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26000" b="-26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0000" r="-10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 rotWithShape="1">
          <a:blip xmlns:r="http://schemas.openxmlformats.org/officeDocument/2006/relationships" r:embed="rId7"/>
          <a:srcRect/>
          <a:stretch>
            <a:fillRect t="-23000" b="-23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 rotWithShape="1"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10"/>
          <a:srcRect/>
          <a:stretch>
            <a:fillRect t="-4000" b="-4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 rotWithShape="1">
          <a:blip xmlns:r="http://schemas.openxmlformats.org/officeDocument/2006/relationships" r:embed="rId11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Aldi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26000" b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Unilever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0000" r="-10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Vodafone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05: Outsurance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8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SuperValu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Virgin Media</a:t>
          </a: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Harvey Norman</a:t>
          </a:r>
        </a:p>
      </dsp:txBody>
      <dsp:txXfrm>
        <a:off x="8564777" y="3613160"/>
        <a:ext cx="1945184" cy="7216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22/09/2026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22/09/2026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ts of googly eyes on yellow backgroun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b="8366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2026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03777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40325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2043831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Traitors Ireland				30-08-2026	21:30 - 22:30</a:t>
            </a:r>
          </a:p>
          <a:p>
            <a:pPr marL="0" indent="0">
              <a:buNone/>
            </a:pPr>
            <a:r>
              <a:rPr lang="en-US" sz="1800" dirty="0"/>
              <a:t>2	RTÉ News: Nine </a:t>
            </a:r>
            <a:r>
              <a:rPr lang="en-US" sz="1800" dirty="0" err="1"/>
              <a:t>O'Clock</a:t>
            </a:r>
            <a:r>
              <a:rPr lang="en-US" sz="1800" dirty="0"/>
              <a:t>			17-08-2026	20:59 - 21:27</a:t>
            </a:r>
          </a:p>
          <a:p>
            <a:pPr marL="0" indent="0">
              <a:buNone/>
            </a:pPr>
            <a:r>
              <a:rPr lang="en-US" sz="1800" dirty="0"/>
              <a:t>3	The Rose of Tralee International Festival	18-08-2026	21:35 - 23:31</a:t>
            </a:r>
          </a:p>
          <a:p>
            <a:pPr marL="0" indent="0">
              <a:buNone/>
            </a:pPr>
            <a:r>
              <a:rPr lang="en-US" sz="1800" dirty="0"/>
              <a:t>4	The Healy Raes: Blood, Sweat &amp; Tears		19-08-2026	21:35 - 23:09</a:t>
            </a:r>
          </a:p>
          <a:p>
            <a:pPr marL="0" indent="0">
              <a:buNone/>
            </a:pPr>
            <a:r>
              <a:rPr lang="en-US" sz="1800" dirty="0"/>
              <a:t>5	RTÉ News: Six One				17-08-2026		18:01 - 18:24</a:t>
            </a:r>
          </a:p>
          <a:p>
            <a:pPr marL="800100" lvl="1" indent="-342900">
              <a:buAutoNum type="arabicPlain" startAt="5"/>
            </a:pPr>
            <a:endParaRPr lang="en-US" sz="1400" dirty="0"/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81929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		05-08-2026	20:30 - 20:57</a:t>
            </a:r>
          </a:p>
          <a:p>
            <a:pPr marL="0" indent="0">
              <a:buNone/>
            </a:pPr>
            <a:r>
              <a:rPr lang="en-US" sz="1800" dirty="0"/>
              <a:t>2	Emmerdale		31-08-2026	20:00 - 20:26</a:t>
            </a:r>
          </a:p>
          <a:p>
            <a:pPr marL="0" indent="0">
              <a:buNone/>
            </a:pPr>
            <a:r>
              <a:rPr lang="en-US" sz="1800" dirty="0"/>
              <a:t>3	News at 5:30		31-08-2026	17:30 - 18:00</a:t>
            </a:r>
          </a:p>
          <a:p>
            <a:pPr marL="0" indent="0">
              <a:buNone/>
            </a:pPr>
            <a:r>
              <a:rPr lang="en-US" sz="1800" dirty="0"/>
              <a:t>4	Policing Dublin City		25-08-2026	21:00 - 21:57</a:t>
            </a:r>
          </a:p>
          <a:p>
            <a:pPr marL="0" indent="0">
              <a:buNone/>
            </a:pPr>
            <a:r>
              <a:rPr lang="en-US" sz="1800" dirty="0"/>
              <a:t>5	The Voice UK		22-08-2026	19:00 - 20:12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11227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15318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LIVE PL: MANCHESTER UTD V IPSWICH	30-08-2026	16:07 - 19:37</a:t>
            </a:r>
          </a:p>
          <a:p>
            <a:pPr marL="0" indent="0">
              <a:buNone/>
            </a:pPr>
            <a:r>
              <a:rPr lang="en-US" sz="1800" dirty="0"/>
              <a:t>2	LIVE PL: NEWCASTLE V LIVERPOOL	23-08-2026	16:05 - 19:36</a:t>
            </a:r>
          </a:p>
          <a:p>
            <a:pPr marL="0" indent="0">
              <a:buNone/>
            </a:pPr>
            <a:r>
              <a:rPr lang="en-US" sz="1800" dirty="0"/>
              <a:t>3	LIVE </a:t>
            </a:r>
            <a:r>
              <a:rPr lang="en-US" sz="1800" dirty="0" err="1"/>
              <a:t>MNF</a:t>
            </a:r>
            <a:r>
              <a:rPr lang="en-US" sz="1800" dirty="0"/>
              <a:t>: FULHAM V CHELSEA	24-08-2026	18:30 - 23:09</a:t>
            </a:r>
          </a:p>
          <a:p>
            <a:pPr marL="0" indent="0">
              <a:buNone/>
            </a:pPr>
            <a:r>
              <a:rPr lang="en-US" sz="1800" dirty="0"/>
              <a:t>4	LIVE </a:t>
            </a:r>
            <a:r>
              <a:rPr lang="en-US" sz="1800" dirty="0" err="1"/>
              <a:t>FNF</a:t>
            </a:r>
            <a:r>
              <a:rPr lang="en-US" sz="1800" dirty="0"/>
              <a:t>: ARSENAL V COVENTRY	21-08-2026	18:30 - 22:56</a:t>
            </a:r>
          </a:p>
          <a:p>
            <a:pPr marL="0" indent="0">
              <a:buNone/>
            </a:pPr>
            <a:r>
              <a:rPr lang="en-US" sz="1800" dirty="0"/>
              <a:t>5	HULL CITY V MANCHESTER UNITED	22-08-2026	11:00 - 15:03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1107005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Celebrity Hunted				17-08-2026	21:02 - 22:00</a:t>
            </a:r>
          </a:p>
          <a:p>
            <a:pPr marL="0" indent="0">
              <a:buNone/>
            </a:pPr>
            <a:r>
              <a:rPr lang="en-US" sz="1800" dirty="0"/>
              <a:t>2	24 Hours in Police Custody			30-08-2026	21:03 - 22:09</a:t>
            </a:r>
          </a:p>
          <a:p>
            <a:pPr marL="0" indent="0">
              <a:buNone/>
            </a:pPr>
            <a:r>
              <a:rPr lang="en-US" sz="1800" dirty="0"/>
              <a:t>3	The Piano				02-08-2026	21:03 - 22:02</a:t>
            </a:r>
          </a:p>
          <a:p>
            <a:pPr marL="0" indent="0">
              <a:buNone/>
            </a:pPr>
            <a:r>
              <a:rPr lang="en-US" sz="1800" dirty="0"/>
              <a:t>4	</a:t>
            </a:r>
            <a:r>
              <a:rPr lang="en-US" sz="1800" dirty="0" err="1"/>
              <a:t>Gogglebox</a:t>
            </a:r>
            <a:r>
              <a:rPr lang="en-US" sz="1800" dirty="0"/>
              <a:t>				21-08-2026	22:03 - 23:03</a:t>
            </a:r>
          </a:p>
          <a:p>
            <a:pPr marL="0" indent="0">
              <a:buNone/>
            </a:pPr>
            <a:r>
              <a:rPr lang="en-US" sz="1800" dirty="0"/>
              <a:t>5	Love You to Death				19-08-2026	21:02 - 21:58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70055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Ben &amp; Holly's Little Kingdom		02-08-2026	19:30 - 19:40</a:t>
            </a:r>
          </a:p>
          <a:p>
            <a:pPr marL="0" indent="0">
              <a:buNone/>
            </a:pPr>
            <a:r>
              <a:rPr lang="en-US" sz="1800" dirty="0"/>
              <a:t>2	Friends				25-08-2026	17:32 - 17:58</a:t>
            </a:r>
          </a:p>
          <a:p>
            <a:pPr marL="0" indent="0">
              <a:buNone/>
            </a:pPr>
            <a:r>
              <a:rPr lang="en-US" sz="1800" dirty="0"/>
              <a:t>3	The Creature Cases			21-08-2026	15:29 - 15:55</a:t>
            </a:r>
          </a:p>
          <a:p>
            <a:pPr marL="0" indent="0">
              <a:buNone/>
            </a:pPr>
            <a:r>
              <a:rPr lang="en-US" sz="1800" dirty="0"/>
              <a:t>4	Danger Force			19-08-2026	20:31 - 20:51</a:t>
            </a:r>
          </a:p>
          <a:p>
            <a:pPr marL="0" indent="0">
              <a:buNone/>
            </a:pPr>
            <a:r>
              <a:rPr lang="en-US" sz="1800" dirty="0"/>
              <a:t>5	Judge Judy			13-08-2026	16:01 - 16:25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20068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Live: Peil </a:t>
            </a:r>
            <a:r>
              <a:rPr lang="en-GB" sz="1800" dirty="0" err="1"/>
              <a:t>na</a:t>
            </a:r>
            <a:r>
              <a:rPr lang="en-GB" sz="1800" dirty="0"/>
              <a:t> </a:t>
            </a:r>
            <a:r>
              <a:rPr lang="en-GB" sz="1800" dirty="0" err="1"/>
              <a:t>mBan</a:t>
            </a:r>
            <a:r>
              <a:rPr lang="en-GB" sz="1800" dirty="0"/>
              <a:t> Beo	02-08-2026	15:27 - 18:16</a:t>
            </a:r>
          </a:p>
          <a:p>
            <a:pPr marL="0" indent="0">
              <a:buNone/>
            </a:pPr>
            <a:r>
              <a:rPr lang="en-GB" sz="1800" dirty="0"/>
              <a:t>2	Fleadh26			07-08-2026	21:30 - 23:35</a:t>
            </a:r>
          </a:p>
          <a:p>
            <a:pPr marL="0" indent="0">
              <a:buNone/>
            </a:pPr>
            <a:r>
              <a:rPr lang="en-GB" sz="1800" dirty="0"/>
              <a:t>3	Opry le Daniel		11-08-2026	21:31 - 22:26</a:t>
            </a:r>
          </a:p>
          <a:p>
            <a:pPr marL="0" indent="0">
              <a:buNone/>
            </a:pPr>
            <a:r>
              <a:rPr lang="en-GB" sz="1800" dirty="0"/>
              <a:t>4	Fleadh Folk		04-08-2026	21:31 - 22:25</a:t>
            </a:r>
          </a:p>
          <a:p>
            <a:pPr marL="0" indent="0">
              <a:buNone/>
            </a:pPr>
            <a:r>
              <a:rPr lang="en-GB" sz="1800" dirty="0"/>
              <a:t>5	Live: GAA Beo		30-08-2026	14:15 - 16:10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August </a:t>
            </a:r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67CDA5-311A-4AF2-9F13-0B814EE9ED55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10409</TotalTime>
  <Words>852</Words>
  <Application>Microsoft Office PowerPoint</Application>
  <PresentationFormat>Widescreen</PresentationFormat>
  <Paragraphs>101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101</cp:revision>
  <cp:lastPrinted>2025-07-21T11:52:35Z</cp:lastPrinted>
  <dcterms:created xsi:type="dcterms:W3CDTF">2020-09-08T09:03:26Z</dcterms:created>
  <dcterms:modified xsi:type="dcterms:W3CDTF">2026-09-22T11:24:13Z</dcterms:modified>
</cp:coreProperties>
</file>